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5.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6.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notesSlides/notesSlide7.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8.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9.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notesSlides/notesSlide10.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notesSlides/notesSlide11.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notesSlides/notesSlide12.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notesSlides/notesSlide13.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notesSlides/notesSlide14.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notesSlides/notesSlide15.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notesSlides/notesSlide16.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notesSlides/notesSlide17.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notesSlides/notesSlide18.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notesSlides/notesSlide19.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notesSlides/notesSlide20.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notesSlides/notesSlide21.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notesSlides/notesSlide22.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notesSlides/notesSlide23.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notesSlides/notesSlide24.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notesSlides/notesSlide25.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65" r:id="rId3"/>
  </p:sldMasterIdLst>
  <p:notesMasterIdLst>
    <p:notesMasterId r:id="rId31"/>
  </p:notesMasterIdLst>
  <p:sldIdLst>
    <p:sldId id="256" r:id="rId4"/>
    <p:sldId id="257" r:id="rId5"/>
    <p:sldId id="259" r:id="rId6"/>
    <p:sldId id="261" r:id="rId7"/>
    <p:sldId id="264" r:id="rId8"/>
    <p:sldId id="265" r:id="rId9"/>
    <p:sldId id="266" r:id="rId10"/>
    <p:sldId id="267" r:id="rId11"/>
    <p:sldId id="260" r:id="rId12"/>
    <p:sldId id="272" r:id="rId13"/>
    <p:sldId id="273" r:id="rId14"/>
    <p:sldId id="274" r:id="rId15"/>
    <p:sldId id="275" r:id="rId16"/>
    <p:sldId id="262" r:id="rId17"/>
    <p:sldId id="268" r:id="rId18"/>
    <p:sldId id="269" r:id="rId19"/>
    <p:sldId id="270" r:id="rId20"/>
    <p:sldId id="271" r:id="rId21"/>
    <p:sldId id="263" r:id="rId22"/>
    <p:sldId id="276" r:id="rId23"/>
    <p:sldId id="277" r:id="rId24"/>
    <p:sldId id="278" r:id="rId25"/>
    <p:sldId id="279" r:id="rId26"/>
    <p:sldId id="280" r:id="rId27"/>
    <p:sldId id="281" r:id="rId28"/>
    <p:sldId id="282" r:id="rId29"/>
    <p:sldId id="283" r:id="rId30"/>
  </p:sldIdLst>
  <p:sldSz cx="12192000" cy="6858000"/>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8E0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9" autoAdjust="0"/>
    <p:restoredTop sz="96314" autoAdjust="0"/>
  </p:normalViewPr>
  <p:slideViewPr>
    <p:cSldViewPr snapToGrid="0">
      <p:cViewPr varScale="1">
        <p:scale>
          <a:sx n="108" d="100"/>
          <a:sy n="108" d="100"/>
        </p:scale>
        <p:origin x="59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gs" Target="tags/tag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BBFD79-A138-4C70-956E-3637DA74734D}" type="datetimeFigureOut">
              <a:rPr lang="zh-CN" altLang="en-US" smtClean="0"/>
              <a:t>2023/2/17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7BCF87-0EDD-4AEF-B9F6-DB6067A69903}" type="slidenum">
              <a:rPr lang="zh-CN" altLang="en-US" smtClean="0"/>
              <a:t>‹#›</a:t>
            </a:fld>
            <a:endParaRPr lang="zh-CN" altLang="en-US"/>
          </a:p>
        </p:txBody>
      </p:sp>
    </p:spTree>
    <p:extLst>
      <p:ext uri="{BB962C8B-B14F-4D97-AF65-F5344CB8AC3E}">
        <p14:creationId xmlns:p14="http://schemas.microsoft.com/office/powerpoint/2010/main" val="3641554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BCF87-0EDD-4AEF-B9F6-DB6067A69903}" type="slidenum">
              <a:rPr lang="zh-CN" altLang="en-US" smtClean="0"/>
              <a:t>1</a:t>
            </a:fld>
            <a:endParaRPr lang="zh-CN" altLang="en-US"/>
          </a:p>
        </p:txBody>
      </p:sp>
    </p:spTree>
    <p:extLst>
      <p:ext uri="{BB962C8B-B14F-4D97-AF65-F5344CB8AC3E}">
        <p14:creationId xmlns:p14="http://schemas.microsoft.com/office/powerpoint/2010/main" val="26996903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BCF87-0EDD-4AEF-B9F6-DB6067A69903}" type="slidenum">
              <a:rPr lang="zh-CN" altLang="en-US" smtClean="0"/>
              <a:t>10</a:t>
            </a:fld>
            <a:endParaRPr lang="zh-CN" altLang="en-US"/>
          </a:p>
        </p:txBody>
      </p:sp>
    </p:spTree>
    <p:extLst>
      <p:ext uri="{BB962C8B-B14F-4D97-AF65-F5344CB8AC3E}">
        <p14:creationId xmlns:p14="http://schemas.microsoft.com/office/powerpoint/2010/main" val="3172486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BCF87-0EDD-4AEF-B9F6-DB6067A69903}" type="slidenum">
              <a:rPr lang="zh-CN" altLang="en-US" smtClean="0"/>
              <a:t>11</a:t>
            </a:fld>
            <a:endParaRPr lang="zh-CN" altLang="en-US"/>
          </a:p>
        </p:txBody>
      </p:sp>
    </p:spTree>
    <p:extLst>
      <p:ext uri="{BB962C8B-B14F-4D97-AF65-F5344CB8AC3E}">
        <p14:creationId xmlns:p14="http://schemas.microsoft.com/office/powerpoint/2010/main" val="1625333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BCF87-0EDD-4AEF-B9F6-DB6067A69903}" type="slidenum">
              <a:rPr lang="zh-CN" altLang="en-US" smtClean="0"/>
              <a:t>12</a:t>
            </a:fld>
            <a:endParaRPr lang="zh-CN" altLang="en-US"/>
          </a:p>
        </p:txBody>
      </p:sp>
    </p:spTree>
    <p:extLst>
      <p:ext uri="{BB962C8B-B14F-4D97-AF65-F5344CB8AC3E}">
        <p14:creationId xmlns:p14="http://schemas.microsoft.com/office/powerpoint/2010/main" val="9348833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BD7BCF87-0EDD-4AEF-B9F6-DB6067A69903}" type="slidenum">
              <a:rPr lang="zh-CN" altLang="en-US" smtClean="0"/>
              <a:t>13</a:t>
            </a:fld>
            <a:endParaRPr lang="zh-CN" altLang="en-US"/>
          </a:p>
        </p:txBody>
      </p:sp>
    </p:spTree>
    <p:extLst>
      <p:ext uri="{BB962C8B-B14F-4D97-AF65-F5344CB8AC3E}">
        <p14:creationId xmlns:p14="http://schemas.microsoft.com/office/powerpoint/2010/main" val="522678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BCF87-0EDD-4AEF-B9F6-DB6067A69903}" type="slidenum">
              <a:rPr lang="zh-CN" altLang="en-US" smtClean="0"/>
              <a:t>14</a:t>
            </a:fld>
            <a:endParaRPr lang="zh-CN" altLang="en-US"/>
          </a:p>
        </p:txBody>
      </p:sp>
    </p:spTree>
    <p:extLst>
      <p:ext uri="{BB962C8B-B14F-4D97-AF65-F5344CB8AC3E}">
        <p14:creationId xmlns:p14="http://schemas.microsoft.com/office/powerpoint/2010/main" val="25174145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BCF87-0EDD-4AEF-B9F6-DB6067A69903}" type="slidenum">
              <a:rPr lang="zh-CN" altLang="en-US" smtClean="0"/>
              <a:t>15</a:t>
            </a:fld>
            <a:endParaRPr lang="zh-CN" altLang="en-US"/>
          </a:p>
        </p:txBody>
      </p:sp>
    </p:spTree>
    <p:extLst>
      <p:ext uri="{BB962C8B-B14F-4D97-AF65-F5344CB8AC3E}">
        <p14:creationId xmlns:p14="http://schemas.microsoft.com/office/powerpoint/2010/main" val="3750398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BCF87-0EDD-4AEF-B9F6-DB6067A69903}" type="slidenum">
              <a:rPr lang="zh-CN" altLang="en-US" smtClean="0"/>
              <a:t>16</a:t>
            </a:fld>
            <a:endParaRPr lang="zh-CN" altLang="en-US"/>
          </a:p>
        </p:txBody>
      </p:sp>
    </p:spTree>
    <p:extLst>
      <p:ext uri="{BB962C8B-B14F-4D97-AF65-F5344CB8AC3E}">
        <p14:creationId xmlns:p14="http://schemas.microsoft.com/office/powerpoint/2010/main" val="30621847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BCF87-0EDD-4AEF-B9F6-DB6067A69903}" type="slidenum">
              <a:rPr lang="zh-CN" altLang="en-US" smtClean="0"/>
              <a:t>17</a:t>
            </a:fld>
            <a:endParaRPr lang="zh-CN" altLang="en-US"/>
          </a:p>
        </p:txBody>
      </p:sp>
    </p:spTree>
    <p:extLst>
      <p:ext uri="{BB962C8B-B14F-4D97-AF65-F5344CB8AC3E}">
        <p14:creationId xmlns:p14="http://schemas.microsoft.com/office/powerpoint/2010/main" val="38741475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BCF87-0EDD-4AEF-B9F6-DB6067A69903}" type="slidenum">
              <a:rPr lang="zh-CN" altLang="en-US" smtClean="0"/>
              <a:t>18</a:t>
            </a:fld>
            <a:endParaRPr lang="zh-CN" altLang="en-US"/>
          </a:p>
        </p:txBody>
      </p:sp>
    </p:spTree>
    <p:extLst>
      <p:ext uri="{BB962C8B-B14F-4D97-AF65-F5344CB8AC3E}">
        <p14:creationId xmlns:p14="http://schemas.microsoft.com/office/powerpoint/2010/main" val="21294164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BCF87-0EDD-4AEF-B9F6-DB6067A69903}" type="slidenum">
              <a:rPr lang="zh-CN" altLang="en-US" smtClean="0"/>
              <a:t>19</a:t>
            </a:fld>
            <a:endParaRPr lang="zh-CN" altLang="en-US"/>
          </a:p>
        </p:txBody>
      </p:sp>
    </p:spTree>
    <p:extLst>
      <p:ext uri="{BB962C8B-B14F-4D97-AF65-F5344CB8AC3E}">
        <p14:creationId xmlns:p14="http://schemas.microsoft.com/office/powerpoint/2010/main" val="542141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BCF87-0EDD-4AEF-B9F6-DB6067A69903}" type="slidenum">
              <a:rPr lang="zh-CN" altLang="en-US" smtClean="0"/>
              <a:t>2</a:t>
            </a:fld>
            <a:endParaRPr lang="zh-CN" altLang="en-US"/>
          </a:p>
        </p:txBody>
      </p:sp>
    </p:spTree>
    <p:extLst>
      <p:ext uri="{BB962C8B-B14F-4D97-AF65-F5344CB8AC3E}">
        <p14:creationId xmlns:p14="http://schemas.microsoft.com/office/powerpoint/2010/main" val="40027281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BCF87-0EDD-4AEF-B9F6-DB6067A69903}" type="slidenum">
              <a:rPr lang="zh-CN" altLang="en-US" smtClean="0"/>
              <a:t>20</a:t>
            </a:fld>
            <a:endParaRPr lang="zh-CN" altLang="en-US"/>
          </a:p>
        </p:txBody>
      </p:sp>
    </p:spTree>
    <p:extLst>
      <p:ext uri="{BB962C8B-B14F-4D97-AF65-F5344CB8AC3E}">
        <p14:creationId xmlns:p14="http://schemas.microsoft.com/office/powerpoint/2010/main" val="22764742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BCF87-0EDD-4AEF-B9F6-DB6067A69903}" type="slidenum">
              <a:rPr lang="zh-CN" altLang="en-US" smtClean="0"/>
              <a:t>21</a:t>
            </a:fld>
            <a:endParaRPr lang="zh-CN" altLang="en-US"/>
          </a:p>
        </p:txBody>
      </p:sp>
    </p:spTree>
    <p:extLst>
      <p:ext uri="{BB962C8B-B14F-4D97-AF65-F5344CB8AC3E}">
        <p14:creationId xmlns:p14="http://schemas.microsoft.com/office/powerpoint/2010/main" val="6301334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BCF87-0EDD-4AEF-B9F6-DB6067A69903}" type="slidenum">
              <a:rPr lang="zh-CN" altLang="en-US" smtClean="0"/>
              <a:t>22</a:t>
            </a:fld>
            <a:endParaRPr lang="zh-CN" altLang="en-US"/>
          </a:p>
        </p:txBody>
      </p:sp>
    </p:spTree>
    <p:extLst>
      <p:ext uri="{BB962C8B-B14F-4D97-AF65-F5344CB8AC3E}">
        <p14:creationId xmlns:p14="http://schemas.microsoft.com/office/powerpoint/2010/main" val="6604410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BCF87-0EDD-4AEF-B9F6-DB6067A69903}" type="slidenum">
              <a:rPr lang="zh-CN" altLang="en-US" smtClean="0"/>
              <a:t>23</a:t>
            </a:fld>
            <a:endParaRPr lang="zh-CN" altLang="en-US"/>
          </a:p>
        </p:txBody>
      </p:sp>
    </p:spTree>
    <p:extLst>
      <p:ext uri="{BB962C8B-B14F-4D97-AF65-F5344CB8AC3E}">
        <p14:creationId xmlns:p14="http://schemas.microsoft.com/office/powerpoint/2010/main" val="20852485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BCF87-0EDD-4AEF-B9F6-DB6067A69903}" type="slidenum">
              <a:rPr lang="zh-CN" altLang="en-US" smtClean="0"/>
              <a:t>24</a:t>
            </a:fld>
            <a:endParaRPr lang="zh-CN" altLang="en-US"/>
          </a:p>
        </p:txBody>
      </p:sp>
    </p:spTree>
    <p:extLst>
      <p:ext uri="{BB962C8B-B14F-4D97-AF65-F5344CB8AC3E}">
        <p14:creationId xmlns:p14="http://schemas.microsoft.com/office/powerpoint/2010/main" val="18710535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BCF87-0EDD-4AEF-B9F6-DB6067A69903}" type="slidenum">
              <a:rPr lang="zh-CN" altLang="en-US" smtClean="0"/>
              <a:t>25</a:t>
            </a:fld>
            <a:endParaRPr lang="zh-CN" altLang="en-US"/>
          </a:p>
        </p:txBody>
      </p:sp>
    </p:spTree>
    <p:extLst>
      <p:ext uri="{BB962C8B-B14F-4D97-AF65-F5344CB8AC3E}">
        <p14:creationId xmlns:p14="http://schemas.microsoft.com/office/powerpoint/2010/main" val="1925665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BCF87-0EDD-4AEF-B9F6-DB6067A69903}" type="slidenum">
              <a:rPr lang="zh-CN" altLang="en-US" smtClean="0"/>
              <a:t>26</a:t>
            </a:fld>
            <a:endParaRPr lang="zh-CN" altLang="en-US"/>
          </a:p>
        </p:txBody>
      </p:sp>
    </p:spTree>
    <p:extLst>
      <p:ext uri="{BB962C8B-B14F-4D97-AF65-F5344CB8AC3E}">
        <p14:creationId xmlns:p14="http://schemas.microsoft.com/office/powerpoint/2010/main" val="24234248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27</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719125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BCF87-0EDD-4AEF-B9F6-DB6067A69903}" type="slidenum">
              <a:rPr lang="zh-CN" altLang="en-US" smtClean="0"/>
              <a:t>3</a:t>
            </a:fld>
            <a:endParaRPr lang="zh-CN" altLang="en-US"/>
          </a:p>
        </p:txBody>
      </p:sp>
    </p:spTree>
    <p:extLst>
      <p:ext uri="{BB962C8B-B14F-4D97-AF65-F5344CB8AC3E}">
        <p14:creationId xmlns:p14="http://schemas.microsoft.com/office/powerpoint/2010/main" val="811019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BCF87-0EDD-4AEF-B9F6-DB6067A69903}" type="slidenum">
              <a:rPr lang="zh-CN" altLang="en-US" smtClean="0"/>
              <a:t>4</a:t>
            </a:fld>
            <a:endParaRPr lang="zh-CN" altLang="en-US"/>
          </a:p>
        </p:txBody>
      </p:sp>
    </p:spTree>
    <p:extLst>
      <p:ext uri="{BB962C8B-B14F-4D97-AF65-F5344CB8AC3E}">
        <p14:creationId xmlns:p14="http://schemas.microsoft.com/office/powerpoint/2010/main" val="1650695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BCF87-0EDD-4AEF-B9F6-DB6067A69903}" type="slidenum">
              <a:rPr lang="zh-CN" altLang="en-US" smtClean="0"/>
              <a:t>5</a:t>
            </a:fld>
            <a:endParaRPr lang="zh-CN" altLang="en-US"/>
          </a:p>
        </p:txBody>
      </p:sp>
    </p:spTree>
    <p:extLst>
      <p:ext uri="{BB962C8B-B14F-4D97-AF65-F5344CB8AC3E}">
        <p14:creationId xmlns:p14="http://schemas.microsoft.com/office/powerpoint/2010/main" val="3068578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BCF87-0EDD-4AEF-B9F6-DB6067A69903}" type="slidenum">
              <a:rPr lang="zh-CN" altLang="en-US" smtClean="0"/>
              <a:t>6</a:t>
            </a:fld>
            <a:endParaRPr lang="zh-CN" altLang="en-US"/>
          </a:p>
        </p:txBody>
      </p:sp>
    </p:spTree>
    <p:extLst>
      <p:ext uri="{BB962C8B-B14F-4D97-AF65-F5344CB8AC3E}">
        <p14:creationId xmlns:p14="http://schemas.microsoft.com/office/powerpoint/2010/main" val="35736637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BCF87-0EDD-4AEF-B9F6-DB6067A69903}" type="slidenum">
              <a:rPr lang="zh-CN" altLang="en-US" smtClean="0"/>
              <a:t>7</a:t>
            </a:fld>
            <a:endParaRPr lang="zh-CN" altLang="en-US"/>
          </a:p>
        </p:txBody>
      </p:sp>
    </p:spTree>
    <p:extLst>
      <p:ext uri="{BB962C8B-B14F-4D97-AF65-F5344CB8AC3E}">
        <p14:creationId xmlns:p14="http://schemas.microsoft.com/office/powerpoint/2010/main" val="34474393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BCF87-0EDD-4AEF-B9F6-DB6067A69903}" type="slidenum">
              <a:rPr lang="zh-CN" altLang="en-US" smtClean="0"/>
              <a:t>8</a:t>
            </a:fld>
            <a:endParaRPr lang="zh-CN" altLang="en-US"/>
          </a:p>
        </p:txBody>
      </p:sp>
    </p:spTree>
    <p:extLst>
      <p:ext uri="{BB962C8B-B14F-4D97-AF65-F5344CB8AC3E}">
        <p14:creationId xmlns:p14="http://schemas.microsoft.com/office/powerpoint/2010/main" val="21027390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BCF87-0EDD-4AEF-B9F6-DB6067A69903}" type="slidenum">
              <a:rPr lang="zh-CN" altLang="en-US" smtClean="0"/>
              <a:t>9</a:t>
            </a:fld>
            <a:endParaRPr lang="zh-CN" altLang="en-US"/>
          </a:p>
        </p:txBody>
      </p:sp>
    </p:spTree>
    <p:extLst>
      <p:ext uri="{BB962C8B-B14F-4D97-AF65-F5344CB8AC3E}">
        <p14:creationId xmlns:p14="http://schemas.microsoft.com/office/powerpoint/2010/main" val="367338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E125DB2C-20C6-4E44-88BE-B187A1748F43}"/>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 xmlns:a16="http://schemas.microsoft.com/office/drawing/2014/main" id="{7929CF81-E7E8-463B-A1FC-60C5108DA4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 xmlns:a16="http://schemas.microsoft.com/office/drawing/2014/main" id="{5AA1BE54-FC54-4A8E-98EF-15052E393D90}"/>
              </a:ext>
            </a:extLst>
          </p:cNvPr>
          <p:cNvSpPr>
            <a:spLocks noGrp="1"/>
          </p:cNvSpPr>
          <p:nvPr>
            <p:ph type="dt" sz="half" idx="10"/>
          </p:nvPr>
        </p:nvSpPr>
        <p:spPr/>
        <p:txBody>
          <a:bodyPr/>
          <a:lstStyle/>
          <a:p>
            <a:fld id="{585E61A9-ED7E-4493-9362-78730BAD6277}" type="datetimeFigureOut">
              <a:rPr lang="zh-CN" altLang="en-US" smtClean="0"/>
              <a:t>2023/2/17</a:t>
            </a:fld>
            <a:endParaRPr lang="zh-CN" altLang="en-US"/>
          </a:p>
        </p:txBody>
      </p:sp>
      <p:sp>
        <p:nvSpPr>
          <p:cNvPr id="5" name="页脚占位符 4">
            <a:extLst>
              <a:ext uri="{FF2B5EF4-FFF2-40B4-BE49-F238E27FC236}">
                <a16:creationId xmlns="" xmlns:a16="http://schemas.microsoft.com/office/drawing/2014/main" id="{712EA067-1DF4-4D1E-8C72-FF1E3B02820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CA97D7D0-ECFF-4260-9A8A-AC0D52C55A5D}"/>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544541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B813F100-20BA-42FC-9303-97366D50C6A4}"/>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 xmlns:a16="http://schemas.microsoft.com/office/drawing/2014/main" id="{8618451C-4E0B-44EC-A8BA-E0FCE4A66D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 xmlns:a16="http://schemas.microsoft.com/office/drawing/2014/main" id="{97594957-F8D2-4339-A38B-23A8422F9A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 xmlns:a16="http://schemas.microsoft.com/office/drawing/2014/main" id="{78E495B8-9D9F-46D4-907E-A1CF5DFCA477}"/>
              </a:ext>
            </a:extLst>
          </p:cNvPr>
          <p:cNvSpPr>
            <a:spLocks noGrp="1"/>
          </p:cNvSpPr>
          <p:nvPr>
            <p:ph type="dt" sz="half" idx="10"/>
          </p:nvPr>
        </p:nvSpPr>
        <p:spPr/>
        <p:txBody>
          <a:bodyPr/>
          <a:lstStyle/>
          <a:p>
            <a:fld id="{585E61A9-ED7E-4493-9362-78730BAD6277}" type="datetimeFigureOut">
              <a:rPr lang="zh-CN" altLang="en-US" smtClean="0"/>
              <a:t>2023/2/17</a:t>
            </a:fld>
            <a:endParaRPr lang="zh-CN" altLang="en-US"/>
          </a:p>
        </p:txBody>
      </p:sp>
      <p:sp>
        <p:nvSpPr>
          <p:cNvPr id="6" name="页脚占位符 5">
            <a:extLst>
              <a:ext uri="{FF2B5EF4-FFF2-40B4-BE49-F238E27FC236}">
                <a16:creationId xmlns="" xmlns:a16="http://schemas.microsoft.com/office/drawing/2014/main" id="{11E5A133-54E9-4689-8CCE-975B4869793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388B802B-63F4-4B50-95D3-1FB7683F83AE}"/>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1173774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94FDBDCE-E6A3-422B-B34E-6934881CEFED}"/>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 xmlns:a16="http://schemas.microsoft.com/office/drawing/2014/main" id="{C712671A-3205-4439-9318-5403484CAF74}"/>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2BF6A186-EFE1-4C5F-9B93-BC0CB9C093CB}"/>
              </a:ext>
            </a:extLst>
          </p:cNvPr>
          <p:cNvSpPr>
            <a:spLocks noGrp="1"/>
          </p:cNvSpPr>
          <p:nvPr>
            <p:ph type="dt" sz="half" idx="10"/>
          </p:nvPr>
        </p:nvSpPr>
        <p:spPr/>
        <p:txBody>
          <a:bodyPr/>
          <a:lstStyle/>
          <a:p>
            <a:fld id="{585E61A9-ED7E-4493-9362-78730BAD6277}" type="datetimeFigureOut">
              <a:rPr lang="zh-CN" altLang="en-US" smtClean="0"/>
              <a:t>2023/2/17</a:t>
            </a:fld>
            <a:endParaRPr lang="zh-CN" altLang="en-US"/>
          </a:p>
        </p:txBody>
      </p:sp>
      <p:sp>
        <p:nvSpPr>
          <p:cNvPr id="5" name="页脚占位符 4">
            <a:extLst>
              <a:ext uri="{FF2B5EF4-FFF2-40B4-BE49-F238E27FC236}">
                <a16:creationId xmlns="" xmlns:a16="http://schemas.microsoft.com/office/drawing/2014/main" id="{DC1FA246-AD27-40FD-945E-4BE9FA6FCB1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4F670A70-BF70-4BEB-BF0E-9CED5EA87E04}"/>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1738975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 xmlns:a16="http://schemas.microsoft.com/office/drawing/2014/main" id="{D955B984-8F64-4D76-A069-4980B117E9A1}"/>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 xmlns:a16="http://schemas.microsoft.com/office/drawing/2014/main" id="{06B9A14B-F021-49C9-9167-B98876F10397}"/>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5EE07E55-DD20-4547-BD9A-444138B2CBEA}"/>
              </a:ext>
            </a:extLst>
          </p:cNvPr>
          <p:cNvSpPr>
            <a:spLocks noGrp="1"/>
          </p:cNvSpPr>
          <p:nvPr>
            <p:ph type="dt" sz="half" idx="10"/>
          </p:nvPr>
        </p:nvSpPr>
        <p:spPr/>
        <p:txBody>
          <a:bodyPr/>
          <a:lstStyle/>
          <a:p>
            <a:fld id="{585E61A9-ED7E-4493-9362-78730BAD6277}" type="datetimeFigureOut">
              <a:rPr lang="zh-CN" altLang="en-US" smtClean="0"/>
              <a:t>2023/2/17</a:t>
            </a:fld>
            <a:endParaRPr lang="zh-CN" altLang="en-US"/>
          </a:p>
        </p:txBody>
      </p:sp>
      <p:sp>
        <p:nvSpPr>
          <p:cNvPr id="5" name="页脚占位符 4">
            <a:extLst>
              <a:ext uri="{FF2B5EF4-FFF2-40B4-BE49-F238E27FC236}">
                <a16:creationId xmlns="" xmlns:a16="http://schemas.microsoft.com/office/drawing/2014/main" id="{81FBCC0C-797D-4D99-84BF-24F1E67D1B8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7A73DCEC-B9FD-4D00-8040-DD8771162A92}"/>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32835933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t>2023/2/17</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t>‹#›</a:t>
            </a:fld>
            <a:endParaRPr lang="zh-CN" altLang="en-US"/>
          </a:p>
        </p:txBody>
      </p:sp>
    </p:spTree>
    <p:extLst>
      <p:ext uri="{BB962C8B-B14F-4D97-AF65-F5344CB8AC3E}">
        <p14:creationId xmlns:p14="http://schemas.microsoft.com/office/powerpoint/2010/main" val="5794761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t>2023/2/17</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t>‹#›</a:t>
            </a:fld>
            <a:endParaRPr lang="zh-CN" altLang="en-US"/>
          </a:p>
        </p:txBody>
      </p:sp>
    </p:spTree>
    <p:extLst>
      <p:ext uri="{BB962C8B-B14F-4D97-AF65-F5344CB8AC3E}">
        <p14:creationId xmlns:p14="http://schemas.microsoft.com/office/powerpoint/2010/main" val="549167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76916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717154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563989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839772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46536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67D91479-A806-40BF-8F5C-12510F7D6251}"/>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412EF7C0-B2F3-4C90-9E84-3128A7764E79}"/>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3CD6139F-B4E5-4BC1-9B35-121F630E11A9}"/>
              </a:ext>
            </a:extLst>
          </p:cNvPr>
          <p:cNvSpPr>
            <a:spLocks noGrp="1"/>
          </p:cNvSpPr>
          <p:nvPr>
            <p:ph type="dt" sz="half" idx="10"/>
          </p:nvPr>
        </p:nvSpPr>
        <p:spPr/>
        <p:txBody>
          <a:bodyPr/>
          <a:lstStyle/>
          <a:p>
            <a:fld id="{585E61A9-ED7E-4493-9362-78730BAD6277}" type="datetimeFigureOut">
              <a:rPr lang="zh-CN" altLang="en-US" smtClean="0"/>
              <a:t>2023/2/17</a:t>
            </a:fld>
            <a:endParaRPr lang="zh-CN" altLang="en-US"/>
          </a:p>
        </p:txBody>
      </p:sp>
      <p:sp>
        <p:nvSpPr>
          <p:cNvPr id="5" name="页脚占位符 4">
            <a:extLst>
              <a:ext uri="{FF2B5EF4-FFF2-40B4-BE49-F238E27FC236}">
                <a16:creationId xmlns="" xmlns:a16="http://schemas.microsoft.com/office/drawing/2014/main" id="{E316B07F-C3DD-49A3-935E-CDB9BE52A45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81A88BCA-365E-4153-A491-C5FD997AE673}"/>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28769050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2023/2/17</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437035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2023/2/17</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578534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2023/2/17</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234598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88046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572578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514647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16912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AF6DE3A0-BF7E-4140-8D20-1076C8C6E7F9}"/>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 xmlns:a16="http://schemas.microsoft.com/office/drawing/2014/main" id="{EC3DA5D6-8E05-4621-92C5-6AF3514CD8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 xmlns:a16="http://schemas.microsoft.com/office/drawing/2014/main" id="{AFA54F9E-F60E-4625-8692-D4C368CC483F}"/>
              </a:ext>
            </a:extLst>
          </p:cNvPr>
          <p:cNvSpPr>
            <a:spLocks noGrp="1"/>
          </p:cNvSpPr>
          <p:nvPr>
            <p:ph type="dt" sz="half" idx="10"/>
          </p:nvPr>
        </p:nvSpPr>
        <p:spPr/>
        <p:txBody>
          <a:bodyPr/>
          <a:lstStyle/>
          <a:p>
            <a:fld id="{585E61A9-ED7E-4493-9362-78730BAD6277}" type="datetimeFigureOut">
              <a:rPr lang="zh-CN" altLang="en-US" smtClean="0"/>
              <a:t>2023/2/17</a:t>
            </a:fld>
            <a:endParaRPr lang="zh-CN" altLang="en-US"/>
          </a:p>
        </p:txBody>
      </p:sp>
      <p:sp>
        <p:nvSpPr>
          <p:cNvPr id="5" name="页脚占位符 4">
            <a:extLst>
              <a:ext uri="{FF2B5EF4-FFF2-40B4-BE49-F238E27FC236}">
                <a16:creationId xmlns="" xmlns:a16="http://schemas.microsoft.com/office/drawing/2014/main" id="{6CE346B9-1242-49BC-836E-8A6C8895ACE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6AC3E81B-B3CB-4996-90D5-8FD54B614655}"/>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4217387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921D5768-010B-4CE5-B9B3-415D9998D75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07A92310-5E3F-4740-9CBC-1B4AF98AB6F1}"/>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 xmlns:a16="http://schemas.microsoft.com/office/drawing/2014/main" id="{FFF5E2E1-5558-4286-9356-47BE501B84FC}"/>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 xmlns:a16="http://schemas.microsoft.com/office/drawing/2014/main" id="{73FFD81F-0BDA-46D7-B304-B9E2A444E723}"/>
              </a:ext>
            </a:extLst>
          </p:cNvPr>
          <p:cNvSpPr>
            <a:spLocks noGrp="1"/>
          </p:cNvSpPr>
          <p:nvPr>
            <p:ph type="dt" sz="half" idx="10"/>
          </p:nvPr>
        </p:nvSpPr>
        <p:spPr/>
        <p:txBody>
          <a:bodyPr/>
          <a:lstStyle/>
          <a:p>
            <a:fld id="{585E61A9-ED7E-4493-9362-78730BAD6277}" type="datetimeFigureOut">
              <a:rPr lang="zh-CN" altLang="en-US" smtClean="0"/>
              <a:t>2023/2/17</a:t>
            </a:fld>
            <a:endParaRPr lang="zh-CN" altLang="en-US"/>
          </a:p>
        </p:txBody>
      </p:sp>
      <p:sp>
        <p:nvSpPr>
          <p:cNvPr id="6" name="页脚占位符 5">
            <a:extLst>
              <a:ext uri="{FF2B5EF4-FFF2-40B4-BE49-F238E27FC236}">
                <a16:creationId xmlns="" xmlns:a16="http://schemas.microsoft.com/office/drawing/2014/main" id="{375DB15D-0FF7-459A-9B32-40856705C7F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D425691A-B870-45F9-A466-C0A92803A5FC}"/>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734424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71BA2336-4F20-4107-BBB5-BC54F381D107}"/>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 xmlns:a16="http://schemas.microsoft.com/office/drawing/2014/main" id="{B46F1DD3-18A0-40EB-A6D2-A278D10869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 xmlns:a16="http://schemas.microsoft.com/office/drawing/2014/main" id="{25EB999A-448E-46F8-B98C-1C2BB3DA6669}"/>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 xmlns:a16="http://schemas.microsoft.com/office/drawing/2014/main" id="{A98D7B57-4224-4542-842C-AB49178C14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 xmlns:a16="http://schemas.microsoft.com/office/drawing/2014/main" id="{FD646385-FFB1-492E-84F8-2A5461AD4008}"/>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 xmlns:a16="http://schemas.microsoft.com/office/drawing/2014/main" id="{A858927D-C8FA-4001-BB20-119FA52D3AB6}"/>
              </a:ext>
            </a:extLst>
          </p:cNvPr>
          <p:cNvSpPr>
            <a:spLocks noGrp="1"/>
          </p:cNvSpPr>
          <p:nvPr>
            <p:ph type="dt" sz="half" idx="10"/>
          </p:nvPr>
        </p:nvSpPr>
        <p:spPr/>
        <p:txBody>
          <a:bodyPr/>
          <a:lstStyle/>
          <a:p>
            <a:fld id="{585E61A9-ED7E-4493-9362-78730BAD6277}" type="datetimeFigureOut">
              <a:rPr lang="zh-CN" altLang="en-US" smtClean="0"/>
              <a:t>2023/2/17</a:t>
            </a:fld>
            <a:endParaRPr lang="zh-CN" altLang="en-US"/>
          </a:p>
        </p:txBody>
      </p:sp>
      <p:sp>
        <p:nvSpPr>
          <p:cNvPr id="8" name="页脚占位符 7">
            <a:extLst>
              <a:ext uri="{FF2B5EF4-FFF2-40B4-BE49-F238E27FC236}">
                <a16:creationId xmlns="" xmlns:a16="http://schemas.microsoft.com/office/drawing/2014/main" id="{EC206F50-D90C-4CB8-8DDD-C2001425630A}"/>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 xmlns:a16="http://schemas.microsoft.com/office/drawing/2014/main" id="{A04D1864-2A73-46C2-8C97-23A1D27610D0}"/>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231900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71BA2336-4F20-4107-BBB5-BC54F381D107}"/>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 xmlns:a16="http://schemas.microsoft.com/office/drawing/2014/main" id="{B46F1DD3-18A0-40EB-A6D2-A278D10869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 xmlns:a16="http://schemas.microsoft.com/office/drawing/2014/main" id="{25EB999A-448E-46F8-B98C-1C2BB3DA6669}"/>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 xmlns:a16="http://schemas.microsoft.com/office/drawing/2014/main" id="{A98D7B57-4224-4542-842C-AB49178C14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 xmlns:a16="http://schemas.microsoft.com/office/drawing/2014/main" id="{FD646385-FFB1-492E-84F8-2A5461AD4008}"/>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 xmlns:a16="http://schemas.microsoft.com/office/drawing/2014/main" id="{A858927D-C8FA-4001-BB20-119FA52D3AB6}"/>
              </a:ext>
            </a:extLst>
          </p:cNvPr>
          <p:cNvSpPr>
            <a:spLocks noGrp="1"/>
          </p:cNvSpPr>
          <p:nvPr>
            <p:ph type="dt" sz="half" idx="10"/>
          </p:nvPr>
        </p:nvSpPr>
        <p:spPr/>
        <p:txBody>
          <a:bodyPr/>
          <a:lstStyle/>
          <a:p>
            <a:fld id="{585E61A9-ED7E-4493-9362-78730BAD6277}" type="datetimeFigureOut">
              <a:rPr lang="zh-CN" altLang="en-US" smtClean="0"/>
              <a:t>2023/2/17</a:t>
            </a:fld>
            <a:endParaRPr lang="zh-CN" altLang="en-US"/>
          </a:p>
        </p:txBody>
      </p:sp>
      <p:sp>
        <p:nvSpPr>
          <p:cNvPr id="8" name="页脚占位符 7">
            <a:extLst>
              <a:ext uri="{FF2B5EF4-FFF2-40B4-BE49-F238E27FC236}">
                <a16:creationId xmlns="" xmlns:a16="http://schemas.microsoft.com/office/drawing/2014/main" id="{EC206F50-D90C-4CB8-8DDD-C2001425630A}"/>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 xmlns:a16="http://schemas.microsoft.com/office/drawing/2014/main" id="{A04D1864-2A73-46C2-8C97-23A1D27610D0}"/>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
        <p:nvSpPr>
          <p:cNvPr id="11" name="TextBox 3">
            <a:extLst>
              <a:ext uri="{FF2B5EF4-FFF2-40B4-BE49-F238E27FC236}">
                <a16:creationId xmlns="" xmlns:a16="http://schemas.microsoft.com/office/drawing/2014/main" id="{CC4A6616-6707-15E6-74CB-72FF9543DD4D}"/>
              </a:ext>
            </a:extLst>
          </p:cNvPr>
          <p:cNvSpPr txBox="1"/>
          <p:nvPr userDrawn="1"/>
        </p:nvSpPr>
        <p:spPr>
          <a:xfrm>
            <a:off x="1309700" y="6739570"/>
            <a:ext cx="1800200" cy="123111"/>
          </a:xfrm>
          <a:prstGeom prst="rect">
            <a:avLst/>
          </a:prstGeom>
          <a:noFill/>
        </p:spPr>
        <p:txBody>
          <a:bodyPr wrap="square" rtlCol="0">
            <a:spAutoFit/>
          </a:bodyPr>
          <a:lstStyle/>
          <a:p>
            <a:pPr>
              <a:lnSpc>
                <a:spcPct val="200000"/>
              </a:lnSpc>
            </a:pPr>
            <a:r>
              <a:rPr lang="en-US" altLang="zh-CN" sz="100" dirty="0">
                <a:solidFill>
                  <a:prstClr val="black"/>
                </a:solidFill>
                <a:latin typeface="微软雅黑" panose="020B0503020204020204" pitchFamily="34" charset="-122"/>
                <a:ea typeface="微软雅黑" panose="020B0503020204020204" pitchFamily="34" charset="-122"/>
                <a:hlinkClick r:id="rId2"/>
              </a:rPr>
              <a:t>PPT</a:t>
            </a:r>
            <a:r>
              <a:rPr lang="zh-CN" altLang="en-US" sz="100" dirty="0">
                <a:solidFill>
                  <a:prstClr val="black"/>
                </a:solidFill>
                <a:latin typeface="微软雅黑" panose="020B0503020204020204" pitchFamily="34" charset="-122"/>
                <a:ea typeface="微软雅黑" panose="020B0503020204020204" pitchFamily="34" charset="-122"/>
                <a:hlinkClick r:id="rId2"/>
              </a:rPr>
              <a:t>模板</a:t>
            </a:r>
            <a:r>
              <a:rPr lang="zh-CN" altLang="en-US" sz="100" dirty="0">
                <a:solidFill>
                  <a:prstClr val="black"/>
                </a:solidFill>
                <a:latin typeface="微软雅黑" panose="020B0503020204020204" pitchFamily="34" charset="-122"/>
                <a:ea typeface="微软雅黑" panose="020B0503020204020204" pitchFamily="34" charset="-122"/>
              </a:rPr>
              <a:t> </a:t>
            </a:r>
            <a:r>
              <a:rPr lang="en-US" altLang="zh-CN" sz="100" dirty="0">
                <a:solidFill>
                  <a:prstClr val="black"/>
                </a:solidFill>
                <a:latin typeface="微软雅黑" panose="020B0503020204020204" pitchFamily="34" charset="-122"/>
                <a:ea typeface="微软雅黑" panose="020B0503020204020204" pitchFamily="34" charset="-122"/>
              </a:rPr>
              <a:t>http://</a:t>
            </a:r>
            <a:r>
              <a:rPr lang="en-US" altLang="zh-CN" sz="100" dirty="0" smtClean="0">
                <a:solidFill>
                  <a:prstClr val="black"/>
                </a:solidFill>
                <a:latin typeface="微软雅黑" panose="020B0503020204020204" pitchFamily="34" charset="-122"/>
                <a:ea typeface="微软雅黑" panose="020B0503020204020204" pitchFamily="34" charset="-122"/>
              </a:rPr>
              <a:t>www.ypppt.com/moban</a:t>
            </a:r>
            <a:r>
              <a:rPr lang="en-US" altLang="zh-CN" sz="100" dirty="0">
                <a:solidFill>
                  <a:prstClr val="black"/>
                </a:solidFill>
                <a:latin typeface="微软雅黑" panose="020B0503020204020204" pitchFamily="34" charset="-122"/>
                <a:ea typeface="微软雅黑" panose="020B0503020204020204" pitchFamily="34" charset="-122"/>
              </a:rPr>
              <a:t>/</a:t>
            </a:r>
            <a:r>
              <a:rPr lang="zh-CN" altLang="en-US" sz="100" dirty="0">
                <a:solidFill>
                  <a:prstClr val="black"/>
                </a:solidFill>
                <a:latin typeface="微软雅黑" panose="020B0503020204020204" pitchFamily="34" charset="-122"/>
                <a:ea typeface="微软雅黑" panose="020B0503020204020204" pitchFamily="34" charset="-122"/>
              </a:rPr>
              <a:t> </a:t>
            </a:r>
            <a:endParaRPr lang="en-US" altLang="zh-CN" sz="100" dirty="0">
              <a:solidFill>
                <a:prstClr val="black"/>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525486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58EA3977-D0F0-44DC-8A05-1D5008EAE57C}"/>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 xmlns:a16="http://schemas.microsoft.com/office/drawing/2014/main" id="{2C909BD4-7576-44A1-ACD5-734D21C5C808}"/>
              </a:ext>
            </a:extLst>
          </p:cNvPr>
          <p:cNvSpPr>
            <a:spLocks noGrp="1"/>
          </p:cNvSpPr>
          <p:nvPr>
            <p:ph type="dt" sz="half" idx="10"/>
          </p:nvPr>
        </p:nvSpPr>
        <p:spPr/>
        <p:txBody>
          <a:bodyPr/>
          <a:lstStyle/>
          <a:p>
            <a:fld id="{585E61A9-ED7E-4493-9362-78730BAD6277}" type="datetimeFigureOut">
              <a:rPr lang="zh-CN" altLang="en-US" smtClean="0"/>
              <a:t>2023/2/17</a:t>
            </a:fld>
            <a:endParaRPr lang="zh-CN" altLang="en-US"/>
          </a:p>
        </p:txBody>
      </p:sp>
      <p:sp>
        <p:nvSpPr>
          <p:cNvPr id="4" name="页脚占位符 3">
            <a:extLst>
              <a:ext uri="{FF2B5EF4-FFF2-40B4-BE49-F238E27FC236}">
                <a16:creationId xmlns="" xmlns:a16="http://schemas.microsoft.com/office/drawing/2014/main" id="{B77A32C7-A60C-41CE-8441-D2E68E8DDF70}"/>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 xmlns:a16="http://schemas.microsoft.com/office/drawing/2014/main" id="{5E15AD77-D8E2-437B-B108-8CC0DE0CA3BE}"/>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2622124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 xmlns:a16="http://schemas.microsoft.com/office/drawing/2014/main" id="{C08A270B-D1BD-478A-B1C1-A6CAD593402B}"/>
              </a:ext>
            </a:extLst>
          </p:cNvPr>
          <p:cNvSpPr>
            <a:spLocks noGrp="1"/>
          </p:cNvSpPr>
          <p:nvPr>
            <p:ph type="dt" sz="half" idx="10"/>
          </p:nvPr>
        </p:nvSpPr>
        <p:spPr/>
        <p:txBody>
          <a:bodyPr/>
          <a:lstStyle/>
          <a:p>
            <a:fld id="{585E61A9-ED7E-4493-9362-78730BAD6277}" type="datetimeFigureOut">
              <a:rPr lang="zh-CN" altLang="en-US" smtClean="0"/>
              <a:t>2023/2/17</a:t>
            </a:fld>
            <a:endParaRPr lang="zh-CN" altLang="en-US"/>
          </a:p>
        </p:txBody>
      </p:sp>
      <p:sp>
        <p:nvSpPr>
          <p:cNvPr id="3" name="页脚占位符 2">
            <a:extLst>
              <a:ext uri="{FF2B5EF4-FFF2-40B4-BE49-F238E27FC236}">
                <a16:creationId xmlns="" xmlns:a16="http://schemas.microsoft.com/office/drawing/2014/main"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 xmlns:a16="http://schemas.microsoft.com/office/drawing/2014/main"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1478173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E9A612BE-E213-4950-9A72-A7E7F49BED44}"/>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 xmlns:a16="http://schemas.microsoft.com/office/drawing/2014/main" id="{99329749-2CB9-4370-9AB3-10999221A2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 xmlns:a16="http://schemas.microsoft.com/office/drawing/2014/main" id="{207F23DD-0907-4C04-99DF-69BF661905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 xmlns:a16="http://schemas.microsoft.com/office/drawing/2014/main" id="{1BB16121-D4FA-4824-9AFB-BF880853D9A9}"/>
              </a:ext>
            </a:extLst>
          </p:cNvPr>
          <p:cNvSpPr>
            <a:spLocks noGrp="1"/>
          </p:cNvSpPr>
          <p:nvPr>
            <p:ph type="dt" sz="half" idx="10"/>
          </p:nvPr>
        </p:nvSpPr>
        <p:spPr/>
        <p:txBody>
          <a:bodyPr/>
          <a:lstStyle/>
          <a:p>
            <a:fld id="{585E61A9-ED7E-4493-9362-78730BAD6277}" type="datetimeFigureOut">
              <a:rPr lang="zh-CN" altLang="en-US" smtClean="0"/>
              <a:t>2023/2/17</a:t>
            </a:fld>
            <a:endParaRPr lang="zh-CN" altLang="en-US"/>
          </a:p>
        </p:txBody>
      </p:sp>
      <p:sp>
        <p:nvSpPr>
          <p:cNvPr id="6" name="页脚占位符 5">
            <a:extLst>
              <a:ext uri="{FF2B5EF4-FFF2-40B4-BE49-F238E27FC236}">
                <a16:creationId xmlns="" xmlns:a16="http://schemas.microsoft.com/office/drawing/2014/main" id="{4B198383-0F4B-487D-BCEA-E59D4CF4538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2661CA10-98E1-46A8-A706-6F1591CB0E56}"/>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1692423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 xmlns:a16="http://schemas.microsoft.com/office/drawing/2014/main" id="{049F5410-2554-41B9-933C-98932E1B58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 xmlns:a16="http://schemas.microsoft.com/office/drawing/2014/main" id="{7E46D1D2-13B8-4538-8328-40366DDFFD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1FF54CB3-FDF3-48B6-8B90-625BC5266D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5E61A9-ED7E-4493-9362-78730BAD6277}" type="datetimeFigureOut">
              <a:rPr lang="zh-CN" altLang="en-US" smtClean="0"/>
              <a:t>2023/2/17</a:t>
            </a:fld>
            <a:endParaRPr lang="zh-CN" altLang="en-US"/>
          </a:p>
        </p:txBody>
      </p:sp>
      <p:sp>
        <p:nvSpPr>
          <p:cNvPr id="5" name="页脚占位符 4">
            <a:extLst>
              <a:ext uri="{FF2B5EF4-FFF2-40B4-BE49-F238E27FC236}">
                <a16:creationId xmlns="" xmlns:a16="http://schemas.microsoft.com/office/drawing/2014/main" id="{935342A3-05FD-456F-9E4F-808D4A9B12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 xmlns:a16="http://schemas.microsoft.com/office/drawing/2014/main" id="{769DE2CA-1123-4924-8F17-A405267F22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42707274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89691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2023/2/17</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5868541"/>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tags" Target="../tags/tag4.xml"/><Relationship Id="rId7" Type="http://schemas.openxmlformats.org/officeDocument/2006/relationships/image" Target="../media/image1.jp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notesSlide" Target="../notesSlides/notesSlide1.xml"/><Relationship Id="rId5" Type="http://schemas.openxmlformats.org/officeDocument/2006/relationships/slideLayout" Target="../slideLayouts/slideLayout8.xml"/><Relationship Id="rId10" Type="http://schemas.openxmlformats.org/officeDocument/2006/relationships/image" Target="../media/image4.jpg"/><Relationship Id="rId4" Type="http://schemas.openxmlformats.org/officeDocument/2006/relationships/tags" Target="../tags/tag5.xml"/><Relationship Id="rId9"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8.xml"/><Relationship Id="rId7" Type="http://schemas.openxmlformats.org/officeDocument/2006/relationships/image" Target="../media/image9.emf"/><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image" Target="../media/image21.png"/><Relationship Id="rId5" Type="http://schemas.openxmlformats.org/officeDocument/2006/relationships/image" Target="../media/image5.jpg"/><Relationship Id="rId10" Type="http://schemas.openxmlformats.org/officeDocument/2006/relationships/image" Target="../media/image39.emf"/><Relationship Id="rId4" Type="http://schemas.openxmlformats.org/officeDocument/2006/relationships/notesSlide" Target="../notesSlides/notesSlide10.xml"/><Relationship Id="rId9" Type="http://schemas.openxmlformats.org/officeDocument/2006/relationships/image" Target="../media/image11.svg"/></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43.emf"/><Relationship Id="rId3" Type="http://schemas.openxmlformats.org/officeDocument/2006/relationships/slideLayout" Target="../slideLayouts/slideLayout8.xml"/><Relationship Id="rId7" Type="http://schemas.openxmlformats.org/officeDocument/2006/relationships/image" Target="../media/image9.emf"/><Relationship Id="rId12" Type="http://schemas.openxmlformats.org/officeDocument/2006/relationships/image" Target="../media/image42.emf"/><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image" Target="../media/image21.png"/><Relationship Id="rId11" Type="http://schemas.openxmlformats.org/officeDocument/2006/relationships/image" Target="../media/image41.emf"/><Relationship Id="rId5" Type="http://schemas.openxmlformats.org/officeDocument/2006/relationships/image" Target="../media/image5.jpg"/><Relationship Id="rId10" Type="http://schemas.openxmlformats.org/officeDocument/2006/relationships/image" Target="../media/image40.emf"/><Relationship Id="rId4" Type="http://schemas.openxmlformats.org/officeDocument/2006/relationships/notesSlide" Target="../notesSlides/notesSlide11.xml"/><Relationship Id="rId9" Type="http://schemas.openxmlformats.org/officeDocument/2006/relationships/image" Target="../media/image11.svg"/><Relationship Id="rId14" Type="http://schemas.openxmlformats.org/officeDocument/2006/relationships/image" Target="../media/image44.png"/></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48.emf"/><Relationship Id="rId3" Type="http://schemas.openxmlformats.org/officeDocument/2006/relationships/slideLayout" Target="../slideLayouts/slideLayout8.xml"/><Relationship Id="rId7" Type="http://schemas.openxmlformats.org/officeDocument/2006/relationships/image" Target="../media/image9.emf"/><Relationship Id="rId12" Type="http://schemas.openxmlformats.org/officeDocument/2006/relationships/image" Target="../media/image47.jpeg"/><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image" Target="../media/image21.png"/><Relationship Id="rId11" Type="http://schemas.openxmlformats.org/officeDocument/2006/relationships/image" Target="../media/image46.emf"/><Relationship Id="rId5" Type="http://schemas.openxmlformats.org/officeDocument/2006/relationships/image" Target="../media/image5.jpg"/><Relationship Id="rId10" Type="http://schemas.openxmlformats.org/officeDocument/2006/relationships/image" Target="../media/image45.jpeg"/><Relationship Id="rId4" Type="http://schemas.openxmlformats.org/officeDocument/2006/relationships/notesSlide" Target="../notesSlides/notesSlide12.xml"/><Relationship Id="rId9" Type="http://schemas.openxmlformats.org/officeDocument/2006/relationships/image" Target="../media/image11.svg"/></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8.xml"/><Relationship Id="rId7" Type="http://schemas.openxmlformats.org/officeDocument/2006/relationships/image" Target="../media/image9.emf"/><Relationship Id="rId12" Type="http://schemas.openxmlformats.org/officeDocument/2006/relationships/image" Target="../media/image50.emf"/><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image" Target="../media/image21.png"/><Relationship Id="rId11" Type="http://schemas.openxmlformats.org/officeDocument/2006/relationships/image" Target="../media/image51.svg"/><Relationship Id="rId5" Type="http://schemas.openxmlformats.org/officeDocument/2006/relationships/image" Target="../media/image5.jpg"/><Relationship Id="rId10" Type="http://schemas.openxmlformats.org/officeDocument/2006/relationships/image" Target="../media/image49.png"/><Relationship Id="rId4" Type="http://schemas.openxmlformats.org/officeDocument/2006/relationships/notesSlide" Target="../notesSlides/notesSlide13.xml"/><Relationship Id="rId9" Type="http://schemas.openxmlformats.org/officeDocument/2006/relationships/image" Target="../media/image11.sv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19.emf"/><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image" Target="../media/image2.jpg"/><Relationship Id="rId5" Type="http://schemas.openxmlformats.org/officeDocument/2006/relationships/image" Target="../media/image38.jp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slideLayout" Target="../slideLayouts/slideLayout8.xml"/><Relationship Id="rId7" Type="http://schemas.openxmlformats.org/officeDocument/2006/relationships/image" Target="../media/image21.png"/><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image" Target="../media/image18.png"/><Relationship Id="rId11" Type="http://schemas.openxmlformats.org/officeDocument/2006/relationships/image" Target="../media/image51.png"/><Relationship Id="rId5" Type="http://schemas.openxmlformats.org/officeDocument/2006/relationships/image" Target="../media/image5.jpg"/><Relationship Id="rId10" Type="http://schemas.openxmlformats.org/officeDocument/2006/relationships/image" Target="../media/image11.svg"/><Relationship Id="rId4" Type="http://schemas.openxmlformats.org/officeDocument/2006/relationships/notesSlide" Target="../notesSlides/notesSlide15.xml"/><Relationship Id="rId9" Type="http://schemas.openxmlformats.org/officeDocument/2006/relationships/image" Target="../media/image10.png"/></Relationships>
</file>

<file path=ppt/slides/_rels/slide16.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55.png"/><Relationship Id="rId3" Type="http://schemas.openxmlformats.org/officeDocument/2006/relationships/slideLayout" Target="../slideLayouts/slideLayout8.xml"/><Relationship Id="rId7" Type="http://schemas.openxmlformats.org/officeDocument/2006/relationships/image" Target="../media/image9.emf"/><Relationship Id="rId12" Type="http://schemas.openxmlformats.org/officeDocument/2006/relationships/image" Target="../media/image54.png"/><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image" Target="../media/image21.png"/><Relationship Id="rId11" Type="http://schemas.openxmlformats.org/officeDocument/2006/relationships/image" Target="../media/image53.png"/><Relationship Id="rId5" Type="http://schemas.openxmlformats.org/officeDocument/2006/relationships/image" Target="../media/image5.jpg"/><Relationship Id="rId10" Type="http://schemas.openxmlformats.org/officeDocument/2006/relationships/image" Target="../media/image52.png"/><Relationship Id="rId4" Type="http://schemas.openxmlformats.org/officeDocument/2006/relationships/notesSlide" Target="../notesSlides/notesSlide16.xml"/><Relationship Id="rId9" Type="http://schemas.openxmlformats.org/officeDocument/2006/relationships/image" Target="../media/image11.svg"/><Relationship Id="rId14" Type="http://schemas.openxmlformats.org/officeDocument/2006/relationships/image" Target="../media/image18.png"/></Relationships>
</file>

<file path=ppt/slides/_rels/slide1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8.xml"/><Relationship Id="rId7" Type="http://schemas.openxmlformats.org/officeDocument/2006/relationships/image" Target="../media/image9.emf"/><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image" Target="../media/image21.png"/><Relationship Id="rId11" Type="http://schemas.openxmlformats.org/officeDocument/2006/relationships/image" Target="../media/image57.png"/><Relationship Id="rId5" Type="http://schemas.openxmlformats.org/officeDocument/2006/relationships/image" Target="../media/image5.jpg"/><Relationship Id="rId10" Type="http://schemas.openxmlformats.org/officeDocument/2006/relationships/image" Target="../media/image56.png"/><Relationship Id="rId4" Type="http://schemas.openxmlformats.org/officeDocument/2006/relationships/notesSlide" Target="../notesSlides/notesSlide17.xml"/><Relationship Id="rId9" Type="http://schemas.openxmlformats.org/officeDocument/2006/relationships/image" Target="../media/image11.svg"/></Relationships>
</file>

<file path=ppt/slides/_rels/slide1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8.xml"/><Relationship Id="rId7" Type="http://schemas.openxmlformats.org/officeDocument/2006/relationships/image" Target="../media/image9.emf"/><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image" Target="../media/image21.png"/><Relationship Id="rId11" Type="http://schemas.openxmlformats.org/officeDocument/2006/relationships/image" Target="../media/image59.png"/><Relationship Id="rId5" Type="http://schemas.openxmlformats.org/officeDocument/2006/relationships/image" Target="../media/image5.jpg"/><Relationship Id="rId10" Type="http://schemas.openxmlformats.org/officeDocument/2006/relationships/image" Target="../media/image58.png"/><Relationship Id="rId4" Type="http://schemas.openxmlformats.org/officeDocument/2006/relationships/notesSlide" Target="../notesSlides/notesSlide18.xml"/><Relationship Id="rId9" Type="http://schemas.openxmlformats.org/officeDocument/2006/relationships/image" Target="../media/image11.sv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19.emf"/><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image" Target="../media/image2.jpg"/><Relationship Id="rId5" Type="http://schemas.openxmlformats.org/officeDocument/2006/relationships/image" Target="../media/image38.jp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18" Type="http://schemas.openxmlformats.org/officeDocument/2006/relationships/image" Target="../media/image15.png"/><Relationship Id="rId3" Type="http://schemas.openxmlformats.org/officeDocument/2006/relationships/tags" Target="../tags/tag8.xml"/><Relationship Id="rId7" Type="http://schemas.openxmlformats.org/officeDocument/2006/relationships/image" Target="../media/image5.jpg"/><Relationship Id="rId12" Type="http://schemas.openxmlformats.org/officeDocument/2006/relationships/image" Target="../media/image10.png"/><Relationship Id="rId17" Type="http://schemas.openxmlformats.org/officeDocument/2006/relationships/image" Target="../media/image14.png"/><Relationship Id="rId2" Type="http://schemas.openxmlformats.org/officeDocument/2006/relationships/tags" Target="../tags/tag7.xml"/><Relationship Id="rId16" Type="http://schemas.openxmlformats.org/officeDocument/2006/relationships/image" Target="../media/image13.png"/><Relationship Id="rId20" Type="http://schemas.openxmlformats.org/officeDocument/2006/relationships/image" Target="../media/image3.png"/><Relationship Id="rId1" Type="http://schemas.openxmlformats.org/officeDocument/2006/relationships/tags" Target="../tags/tag6.xml"/><Relationship Id="rId6" Type="http://schemas.openxmlformats.org/officeDocument/2006/relationships/notesSlide" Target="../notesSlides/notesSlide2.xml"/><Relationship Id="rId11" Type="http://schemas.openxmlformats.org/officeDocument/2006/relationships/image" Target="../media/image9.emf"/><Relationship Id="rId5" Type="http://schemas.openxmlformats.org/officeDocument/2006/relationships/slideLayout" Target="../slideLayouts/slideLayout8.xml"/><Relationship Id="rId15" Type="http://schemas.openxmlformats.org/officeDocument/2006/relationships/image" Target="../media/image12.png"/><Relationship Id="rId10" Type="http://schemas.openxmlformats.org/officeDocument/2006/relationships/image" Target="../media/image8.png"/><Relationship Id="rId19" Type="http://schemas.openxmlformats.org/officeDocument/2006/relationships/image" Target="../media/image16.png"/><Relationship Id="rId4" Type="http://schemas.openxmlformats.org/officeDocument/2006/relationships/tags" Target="../tags/tag9.xml"/><Relationship Id="rId9" Type="http://schemas.openxmlformats.org/officeDocument/2006/relationships/image" Target="../media/image7.png"/><Relationship Id="rId14" Type="http://schemas.openxmlformats.org/officeDocument/2006/relationships/image" Target="../media/image11.png"/></Relationships>
</file>

<file path=ppt/slides/_rels/slide20.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63.png"/><Relationship Id="rId3" Type="http://schemas.openxmlformats.org/officeDocument/2006/relationships/slideLayout" Target="../slideLayouts/slideLayout8.xml"/><Relationship Id="rId7" Type="http://schemas.openxmlformats.org/officeDocument/2006/relationships/image" Target="../media/image9.emf"/><Relationship Id="rId12" Type="http://schemas.openxmlformats.org/officeDocument/2006/relationships/image" Target="../media/image62.jpeg"/><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image" Target="../media/image21.png"/><Relationship Id="rId11" Type="http://schemas.openxmlformats.org/officeDocument/2006/relationships/image" Target="../media/image61.jpeg"/><Relationship Id="rId5" Type="http://schemas.openxmlformats.org/officeDocument/2006/relationships/image" Target="../media/image5.jpg"/><Relationship Id="rId10" Type="http://schemas.openxmlformats.org/officeDocument/2006/relationships/image" Target="../media/image60.jpeg"/><Relationship Id="rId4" Type="http://schemas.openxmlformats.org/officeDocument/2006/relationships/notesSlide" Target="../notesSlides/notesSlide20.xml"/><Relationship Id="rId9" Type="http://schemas.openxmlformats.org/officeDocument/2006/relationships/image" Target="../media/image11.svg"/></Relationships>
</file>

<file path=ppt/slides/_rels/slide2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slideLayout" Target="../slideLayouts/slideLayout8.xml"/><Relationship Id="rId7" Type="http://schemas.openxmlformats.org/officeDocument/2006/relationships/image" Target="../media/image65.png"/><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image" Target="../media/image64.jpeg"/><Relationship Id="rId11" Type="http://schemas.openxmlformats.org/officeDocument/2006/relationships/image" Target="../media/image11.svg"/><Relationship Id="rId5" Type="http://schemas.openxmlformats.org/officeDocument/2006/relationships/image" Target="../media/image5.jpg"/><Relationship Id="rId10" Type="http://schemas.openxmlformats.org/officeDocument/2006/relationships/image" Target="../media/image10.png"/><Relationship Id="rId4" Type="http://schemas.openxmlformats.org/officeDocument/2006/relationships/notesSlide" Target="../notesSlides/notesSlide21.xml"/><Relationship Id="rId9" Type="http://schemas.openxmlformats.org/officeDocument/2006/relationships/image" Target="../media/image9.emf"/></Relationships>
</file>

<file path=ppt/slides/_rels/slide2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8.xml"/><Relationship Id="rId7" Type="http://schemas.openxmlformats.org/officeDocument/2006/relationships/image" Target="../media/image9.emf"/><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image" Target="../media/image21.png"/><Relationship Id="rId11" Type="http://schemas.openxmlformats.org/officeDocument/2006/relationships/image" Target="../media/image18.png"/><Relationship Id="rId5" Type="http://schemas.openxmlformats.org/officeDocument/2006/relationships/image" Target="../media/image5.jpg"/><Relationship Id="rId10" Type="http://schemas.openxmlformats.org/officeDocument/2006/relationships/image" Target="../media/image66.png"/><Relationship Id="rId4" Type="http://schemas.openxmlformats.org/officeDocument/2006/relationships/notesSlide" Target="../notesSlides/notesSlide22.xml"/><Relationship Id="rId9" Type="http://schemas.openxmlformats.org/officeDocument/2006/relationships/image" Target="../media/image11.svg"/></Relationships>
</file>

<file path=ppt/slides/_rels/slide2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69.emf"/><Relationship Id="rId3" Type="http://schemas.openxmlformats.org/officeDocument/2006/relationships/slideLayout" Target="../slideLayouts/slideLayout8.xml"/><Relationship Id="rId7" Type="http://schemas.openxmlformats.org/officeDocument/2006/relationships/image" Target="../media/image9.emf"/><Relationship Id="rId12" Type="http://schemas.openxmlformats.org/officeDocument/2006/relationships/image" Target="../media/image68.jpeg"/><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image" Target="../media/image21.png"/><Relationship Id="rId11" Type="http://schemas.openxmlformats.org/officeDocument/2006/relationships/image" Target="../media/image23.emf"/><Relationship Id="rId5" Type="http://schemas.openxmlformats.org/officeDocument/2006/relationships/image" Target="../media/image5.jpg"/><Relationship Id="rId15" Type="http://schemas.openxmlformats.org/officeDocument/2006/relationships/image" Target="../media/image71.jpeg"/><Relationship Id="rId10" Type="http://schemas.openxmlformats.org/officeDocument/2006/relationships/image" Target="../media/image67.png"/><Relationship Id="rId4" Type="http://schemas.openxmlformats.org/officeDocument/2006/relationships/notesSlide" Target="../notesSlides/notesSlide23.xml"/><Relationship Id="rId9" Type="http://schemas.openxmlformats.org/officeDocument/2006/relationships/image" Target="../media/image11.svg"/><Relationship Id="rId14" Type="http://schemas.openxmlformats.org/officeDocument/2006/relationships/image" Target="../media/image70.jpeg"/></Relationships>
</file>

<file path=ppt/slides/_rels/slide2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8.xml"/><Relationship Id="rId7" Type="http://schemas.openxmlformats.org/officeDocument/2006/relationships/image" Target="../media/image9.emf"/><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image" Target="../media/image21.png"/><Relationship Id="rId5" Type="http://schemas.openxmlformats.org/officeDocument/2006/relationships/image" Target="../media/image5.jpg"/><Relationship Id="rId10" Type="http://schemas.openxmlformats.org/officeDocument/2006/relationships/image" Target="../media/image72.emf"/><Relationship Id="rId4" Type="http://schemas.openxmlformats.org/officeDocument/2006/relationships/notesSlide" Target="../notesSlides/notesSlide24.xml"/><Relationship Id="rId9" Type="http://schemas.openxmlformats.org/officeDocument/2006/relationships/image" Target="../media/image11.svg"/></Relationships>
</file>

<file path=ppt/slides/_rels/slide2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8.xml"/><Relationship Id="rId7" Type="http://schemas.openxmlformats.org/officeDocument/2006/relationships/image" Target="../media/image9.emf"/><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image" Target="../media/image21.png"/><Relationship Id="rId11" Type="http://schemas.openxmlformats.org/officeDocument/2006/relationships/image" Target="../media/image74.emf"/><Relationship Id="rId5" Type="http://schemas.openxmlformats.org/officeDocument/2006/relationships/image" Target="../media/image5.jpg"/><Relationship Id="rId10" Type="http://schemas.openxmlformats.org/officeDocument/2006/relationships/image" Target="../media/image73.png"/><Relationship Id="rId4" Type="http://schemas.openxmlformats.org/officeDocument/2006/relationships/notesSlide" Target="../notesSlides/notesSlide25.xml"/><Relationship Id="rId9" Type="http://schemas.openxmlformats.org/officeDocument/2006/relationships/image" Target="../media/image11.sv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image" Target="../media/image2.jpg"/><Relationship Id="rId5" Type="http://schemas.openxmlformats.org/officeDocument/2006/relationships/image" Target="../media/image38.jpg"/><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27.xml"/><Relationship Id="rId1" Type="http://schemas.openxmlformats.org/officeDocument/2006/relationships/slideLayout" Target="../slideLayouts/slideLayout22.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slideLayout" Target="../slideLayouts/slideLayout8.xml"/><Relationship Id="rId7" Type="http://schemas.openxmlformats.org/officeDocument/2006/relationships/image" Target="../media/image17.pn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2.jpg"/><Relationship Id="rId5" Type="http://schemas.openxmlformats.org/officeDocument/2006/relationships/image" Target="../media/image5.jpg"/><Relationship Id="rId4" Type="http://schemas.openxmlformats.org/officeDocument/2006/relationships/notesSlide" Target="../notesSlides/notesSlide3.xml"/><Relationship Id="rId9" Type="http://schemas.openxmlformats.org/officeDocument/2006/relationships/image" Target="../media/image19.emf"/></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19.emf"/><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slideLayout" Target="../slideLayouts/slideLayout8.xml"/><Relationship Id="rId7" Type="http://schemas.openxmlformats.org/officeDocument/2006/relationships/image" Target="../media/image21.png"/><Relationship Id="rId12" Type="http://schemas.openxmlformats.org/officeDocument/2006/relationships/image" Target="../media/image23.emf"/><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20.png"/><Relationship Id="rId11" Type="http://schemas.openxmlformats.org/officeDocument/2006/relationships/image" Target="../media/image22.emf"/><Relationship Id="rId5" Type="http://schemas.openxmlformats.org/officeDocument/2006/relationships/image" Target="../media/image5.jpg"/><Relationship Id="rId10" Type="http://schemas.openxmlformats.org/officeDocument/2006/relationships/image" Target="../media/image11.svg"/><Relationship Id="rId4" Type="http://schemas.openxmlformats.org/officeDocument/2006/relationships/notesSlide" Target="../notesSlides/notesSlide5.xml"/><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tags" Target="../tags/tag26.xml"/><Relationship Id="rId18" Type="http://schemas.openxmlformats.org/officeDocument/2006/relationships/slideLayout" Target="../slideLayouts/slideLayout8.xml"/><Relationship Id="rId26" Type="http://schemas.openxmlformats.org/officeDocument/2006/relationships/image" Target="../media/image25.emf"/><Relationship Id="rId3" Type="http://schemas.openxmlformats.org/officeDocument/2006/relationships/tags" Target="../tags/tag16.xml"/><Relationship Id="rId21" Type="http://schemas.openxmlformats.org/officeDocument/2006/relationships/image" Target="../media/image24.png"/><Relationship Id="rId7" Type="http://schemas.openxmlformats.org/officeDocument/2006/relationships/tags" Target="../tags/tag20.xml"/><Relationship Id="rId12" Type="http://schemas.openxmlformats.org/officeDocument/2006/relationships/tags" Target="../tags/tag25.xml"/><Relationship Id="rId17" Type="http://schemas.openxmlformats.org/officeDocument/2006/relationships/tags" Target="../tags/tag30.xml"/><Relationship Id="rId25" Type="http://schemas.openxmlformats.org/officeDocument/2006/relationships/image" Target="../media/image11.svg"/><Relationship Id="rId2" Type="http://schemas.openxmlformats.org/officeDocument/2006/relationships/tags" Target="../tags/tag15.xml"/><Relationship Id="rId16" Type="http://schemas.openxmlformats.org/officeDocument/2006/relationships/tags" Target="../tags/tag29.xml"/><Relationship Id="rId20" Type="http://schemas.openxmlformats.org/officeDocument/2006/relationships/image" Target="../media/image5.jpg"/><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tags" Target="../tags/tag24.xml"/><Relationship Id="rId24" Type="http://schemas.openxmlformats.org/officeDocument/2006/relationships/image" Target="../media/image10.png"/><Relationship Id="rId5" Type="http://schemas.openxmlformats.org/officeDocument/2006/relationships/tags" Target="../tags/tag18.xml"/><Relationship Id="rId15" Type="http://schemas.openxmlformats.org/officeDocument/2006/relationships/tags" Target="../tags/tag28.xml"/><Relationship Id="rId23" Type="http://schemas.openxmlformats.org/officeDocument/2006/relationships/image" Target="../media/image9.emf"/><Relationship Id="rId10" Type="http://schemas.openxmlformats.org/officeDocument/2006/relationships/tags" Target="../tags/tag23.xml"/><Relationship Id="rId19" Type="http://schemas.openxmlformats.org/officeDocument/2006/relationships/notesSlide" Target="../notesSlides/notesSlide6.xml"/><Relationship Id="rId4" Type="http://schemas.openxmlformats.org/officeDocument/2006/relationships/tags" Target="../tags/tag17.xml"/><Relationship Id="rId9" Type="http://schemas.openxmlformats.org/officeDocument/2006/relationships/tags" Target="../tags/tag22.xml"/><Relationship Id="rId14" Type="http://schemas.openxmlformats.org/officeDocument/2006/relationships/tags" Target="../tags/tag27.xml"/><Relationship Id="rId22"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slideLayout" Target="../slideLayouts/slideLayout8.xml"/><Relationship Id="rId7" Type="http://schemas.openxmlformats.org/officeDocument/2006/relationships/image" Target="../media/image21.png"/><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26.png"/><Relationship Id="rId11" Type="http://schemas.openxmlformats.org/officeDocument/2006/relationships/image" Target="../media/image23.emf"/><Relationship Id="rId5" Type="http://schemas.openxmlformats.org/officeDocument/2006/relationships/image" Target="../media/image5.jpg"/><Relationship Id="rId10" Type="http://schemas.openxmlformats.org/officeDocument/2006/relationships/image" Target="../media/image11.svg"/><Relationship Id="rId4" Type="http://schemas.openxmlformats.org/officeDocument/2006/relationships/notesSlide" Target="../notesSlides/notesSlide7.xml"/><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30.jpeg"/><Relationship Id="rId18" Type="http://schemas.openxmlformats.org/officeDocument/2006/relationships/image" Target="../media/image35.jpeg"/><Relationship Id="rId3" Type="http://schemas.openxmlformats.org/officeDocument/2006/relationships/slideLayout" Target="../slideLayouts/slideLayout8.xml"/><Relationship Id="rId7" Type="http://schemas.openxmlformats.org/officeDocument/2006/relationships/image" Target="../media/image9.emf"/><Relationship Id="rId12" Type="http://schemas.openxmlformats.org/officeDocument/2006/relationships/image" Target="../media/image29.jpeg"/><Relationship Id="rId17" Type="http://schemas.openxmlformats.org/officeDocument/2006/relationships/image" Target="../media/image34.jpeg"/><Relationship Id="rId2" Type="http://schemas.openxmlformats.org/officeDocument/2006/relationships/tags" Target="../tags/tag34.xml"/><Relationship Id="rId16" Type="http://schemas.openxmlformats.org/officeDocument/2006/relationships/image" Target="../media/image33.jpeg"/><Relationship Id="rId20" Type="http://schemas.openxmlformats.org/officeDocument/2006/relationships/image" Target="../media/image37.jpeg"/><Relationship Id="rId1" Type="http://schemas.openxmlformats.org/officeDocument/2006/relationships/tags" Target="../tags/tag33.xml"/><Relationship Id="rId6" Type="http://schemas.openxmlformats.org/officeDocument/2006/relationships/image" Target="../media/image21.png"/><Relationship Id="rId11" Type="http://schemas.openxmlformats.org/officeDocument/2006/relationships/image" Target="../media/image28.jpeg"/><Relationship Id="rId5" Type="http://schemas.openxmlformats.org/officeDocument/2006/relationships/image" Target="../media/image5.jpg"/><Relationship Id="rId15" Type="http://schemas.openxmlformats.org/officeDocument/2006/relationships/image" Target="../media/image32.jpeg"/><Relationship Id="rId10" Type="http://schemas.openxmlformats.org/officeDocument/2006/relationships/image" Target="../media/image27.png"/><Relationship Id="rId19" Type="http://schemas.openxmlformats.org/officeDocument/2006/relationships/image" Target="../media/image36.jpeg"/><Relationship Id="rId4" Type="http://schemas.openxmlformats.org/officeDocument/2006/relationships/notesSlide" Target="../notesSlides/notesSlide8.xml"/><Relationship Id="rId9" Type="http://schemas.openxmlformats.org/officeDocument/2006/relationships/image" Target="../media/image11.svg"/><Relationship Id="rId14" Type="http://schemas.openxmlformats.org/officeDocument/2006/relationships/image" Target="../media/image31.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19.emf"/><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image" Target="../media/image2.jpg"/><Relationship Id="rId5" Type="http://schemas.openxmlformats.org/officeDocument/2006/relationships/image" Target="../media/image38.jp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6" name="PA_PA-文本框 41">
            <a:extLst>
              <a:ext uri="{FF2B5EF4-FFF2-40B4-BE49-F238E27FC236}">
                <a16:creationId xmlns="" xmlns:a16="http://schemas.microsoft.com/office/drawing/2014/main" id="{8D7FE763-0708-4D38-A110-3CE000F664FB}"/>
              </a:ext>
            </a:extLst>
          </p:cNvPr>
          <p:cNvSpPr txBox="1"/>
          <p:nvPr>
            <p:custDataLst>
              <p:tags r:id="rId1"/>
            </p:custDataLst>
          </p:nvPr>
        </p:nvSpPr>
        <p:spPr>
          <a:xfrm rot="21023962">
            <a:off x="616696" y="2172727"/>
            <a:ext cx="10732896" cy="1323439"/>
          </a:xfrm>
          <a:prstGeom prst="rect">
            <a:avLst/>
          </a:prstGeom>
          <a:noFill/>
        </p:spPr>
        <p:txBody>
          <a:bodyPr wrap="square" rtlCol="0">
            <a:spAutoFit/>
          </a:bodyPr>
          <a:lstStyle/>
          <a:p>
            <a:pPr algn="dist"/>
            <a:r>
              <a:rPr lang="zh-CN" altLang="en-US" sz="8000" b="1" dirty="0">
                <a:blipFill>
                  <a:blip r:embed="rId8"/>
                  <a:stretch>
                    <a:fillRect/>
                  </a:stretch>
                </a:blipFill>
                <a:cs typeface="+mn-ea"/>
                <a:sym typeface="+mn-lt"/>
              </a:rPr>
              <a:t>水彩插画 卡通说课</a:t>
            </a:r>
          </a:p>
        </p:txBody>
      </p:sp>
      <p:pic>
        <p:nvPicPr>
          <p:cNvPr id="7" name="PA_图片 6">
            <a:extLst>
              <a:ext uri="{FF2B5EF4-FFF2-40B4-BE49-F238E27FC236}">
                <a16:creationId xmlns="" xmlns:a16="http://schemas.microsoft.com/office/drawing/2014/main" id="{62508588-B70B-49B4-9FBC-C9A87708656D}"/>
              </a:ext>
            </a:extLst>
          </p:cNvPr>
          <p:cNvPicPr>
            <a:picLocks noChangeAspect="1"/>
          </p:cNvPicPr>
          <p:nvPr>
            <p:custDataLst>
              <p:tags r:id="rId2"/>
            </p:custDataLst>
          </p:nvPr>
        </p:nvPicPr>
        <p:blipFill>
          <a:blip r:embed="rId9" cstate="screen">
            <a:extLst>
              <a:ext uri="{BEBA8EAE-BF5A-486C-A8C5-ECC9F3942E4B}">
                <a14:imgProps xmlns:a14="http://schemas.microsoft.com/office/drawing/2010/main">
                  <a14:imgLayer>
                    <a14:imgEffect>
                      <a14:colorTemperature colorTemp="11200"/>
                    </a14:imgEffect>
                  </a14:imgLayer>
                </a14:imgProps>
              </a:ext>
              <a:ext uri="{28A0092B-C50C-407E-A947-70E740481C1C}">
                <a14:useLocalDpi xmlns:a14="http://schemas.microsoft.com/office/drawing/2010/main"/>
              </a:ext>
            </a:extLst>
          </a:blip>
          <a:stretch>
            <a:fillRect/>
          </a:stretch>
        </p:blipFill>
        <p:spPr>
          <a:xfrm>
            <a:off x="4691783" y="415533"/>
            <a:ext cx="2954480" cy="2851261"/>
          </a:xfrm>
          <a:prstGeom prst="rect">
            <a:avLst/>
          </a:prstGeom>
        </p:spPr>
      </p:pic>
      <p:sp>
        <p:nvSpPr>
          <p:cNvPr id="8" name="PA_文本框 7">
            <a:extLst>
              <a:ext uri="{FF2B5EF4-FFF2-40B4-BE49-F238E27FC236}">
                <a16:creationId xmlns="" xmlns:a16="http://schemas.microsoft.com/office/drawing/2014/main" id="{E9AA9774-6128-4B1B-852D-46C23A18DFBB}"/>
              </a:ext>
            </a:extLst>
          </p:cNvPr>
          <p:cNvSpPr txBox="1"/>
          <p:nvPr>
            <p:custDataLst>
              <p:tags r:id="rId3"/>
            </p:custDataLst>
          </p:nvPr>
        </p:nvSpPr>
        <p:spPr>
          <a:xfrm>
            <a:off x="4858526" y="853665"/>
            <a:ext cx="2421095" cy="1015663"/>
          </a:xfrm>
          <a:prstGeom prst="rect">
            <a:avLst/>
          </a:prstGeom>
          <a:noFill/>
        </p:spPr>
        <p:txBody>
          <a:bodyPr wrap="square" rtlCol="0">
            <a:spAutoFit/>
          </a:bodyPr>
          <a:lstStyle/>
          <a:p>
            <a:pPr algn="ctr"/>
            <a:r>
              <a:rPr lang="en-US" altLang="zh-CN" sz="6000" dirty="0" smtClean="0">
                <a:ln w="19050">
                  <a:solidFill>
                    <a:schemeClr val="bg1"/>
                  </a:solidFill>
                </a:ln>
                <a:blipFill dpi="0" rotWithShape="1">
                  <a:blip r:embed="rId10"/>
                  <a:srcRect/>
                  <a:stretch>
                    <a:fillRect/>
                  </a:stretch>
                </a:blipFill>
                <a:effectLst>
                  <a:outerShdw blurRad="38100" dist="38100" dir="2700000" algn="tl">
                    <a:srgbClr val="000000">
                      <a:alpha val="43137"/>
                    </a:srgbClr>
                  </a:outerShdw>
                </a:effectLst>
                <a:latin typeface="+mn-ea"/>
                <a:cs typeface="+mn-ea"/>
                <a:sym typeface="+mn-lt"/>
              </a:rPr>
              <a:t>20XX</a:t>
            </a:r>
            <a:endParaRPr lang="zh-CN" altLang="en-US" sz="6000" dirty="0">
              <a:ln w="19050">
                <a:solidFill>
                  <a:schemeClr val="bg1"/>
                </a:solidFill>
              </a:ln>
              <a:blipFill dpi="0" rotWithShape="1">
                <a:blip r:embed="rId10"/>
                <a:srcRect/>
                <a:stretch>
                  <a:fillRect/>
                </a:stretch>
              </a:blipFill>
              <a:effectLst>
                <a:outerShdw blurRad="38100" dist="38100" dir="2700000" algn="tl">
                  <a:srgbClr val="000000">
                    <a:alpha val="43137"/>
                  </a:srgbClr>
                </a:outerShdw>
              </a:effectLst>
              <a:latin typeface="+mn-ea"/>
              <a:cs typeface="+mn-ea"/>
              <a:sym typeface="+mn-lt"/>
            </a:endParaRPr>
          </a:p>
        </p:txBody>
      </p:sp>
      <p:sp>
        <p:nvSpPr>
          <p:cNvPr id="11" name="PA_PA-文本框 41">
            <a:extLst>
              <a:ext uri="{FF2B5EF4-FFF2-40B4-BE49-F238E27FC236}">
                <a16:creationId xmlns="" xmlns:a16="http://schemas.microsoft.com/office/drawing/2014/main" id="{1529F16A-030B-4282-A5B2-60A7613C4FA4}"/>
              </a:ext>
            </a:extLst>
          </p:cNvPr>
          <p:cNvSpPr txBox="1"/>
          <p:nvPr>
            <p:custDataLst>
              <p:tags r:id="rId4"/>
            </p:custDataLst>
          </p:nvPr>
        </p:nvSpPr>
        <p:spPr>
          <a:xfrm rot="21023962">
            <a:off x="660094" y="2140826"/>
            <a:ext cx="10732896" cy="1323439"/>
          </a:xfrm>
          <a:prstGeom prst="rect">
            <a:avLst/>
          </a:prstGeom>
          <a:noFill/>
        </p:spPr>
        <p:txBody>
          <a:bodyPr wrap="square" rtlCol="0">
            <a:spAutoFit/>
          </a:bodyPr>
          <a:lstStyle/>
          <a:p>
            <a:pPr algn="dist"/>
            <a:r>
              <a:rPr lang="zh-CN" altLang="en-US" sz="8000" b="1" dirty="0">
                <a:solidFill>
                  <a:schemeClr val="bg1"/>
                </a:solidFill>
                <a:cs typeface="+mn-ea"/>
                <a:sym typeface="+mn-lt"/>
              </a:rPr>
              <a:t>水彩插画 卡通说课</a:t>
            </a:r>
          </a:p>
        </p:txBody>
      </p:sp>
    </p:spTree>
    <p:extLst>
      <p:ext uri="{BB962C8B-B14F-4D97-AF65-F5344CB8AC3E}">
        <p14:creationId xmlns:p14="http://schemas.microsoft.com/office/powerpoint/2010/main" val="2672679192"/>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9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69000">
                                          <p:cBhvr additive="base">
                                            <p:cTn id="7" dur="1000" fill="hold"/>
                                            <p:tgtEl>
                                              <p:spTgt spid="7"/>
                                            </p:tgtEl>
                                            <p:attrNameLst>
                                              <p:attrName>ppt_x</p:attrName>
                                            </p:attrNameLst>
                                          </p:cBhvr>
                                          <p:tavLst>
                                            <p:tav tm="0">
                                              <p:val>
                                                <p:strVal val="#ppt_x"/>
                                              </p:val>
                                            </p:tav>
                                            <p:tav tm="100000">
                                              <p:val>
                                                <p:strVal val="#ppt_x"/>
                                              </p:val>
                                            </p:tav>
                                          </p:tavLst>
                                        </p:anim>
                                        <p:anim calcmode="lin" valueType="num" p14:bounceEnd="69000">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56" presetClass="entr" presetSubtype="0" fill="hold" grpId="0" nodeType="afterEffect">
                                      <p:stCondLst>
                                        <p:cond delay="0"/>
                                      </p:stCondLst>
                                      <p:iterate type="lt">
                                        <p:tmPct val="10000"/>
                                      </p:iterate>
                                      <p:childTnLst>
                                        <p:set>
                                          <p:cBhvr>
                                            <p:cTn id="11" dur="1" fill="hold">
                                              <p:stCondLst>
                                                <p:cond delay="0"/>
                                              </p:stCondLst>
                                            </p:cTn>
                                            <p:tgtEl>
                                              <p:spTgt spid="8"/>
                                            </p:tgtEl>
                                            <p:attrNameLst>
                                              <p:attrName>style.visibility</p:attrName>
                                            </p:attrNameLst>
                                          </p:cBhvr>
                                          <p:to>
                                            <p:strVal val="visible"/>
                                          </p:to>
                                        </p:set>
                                        <p:anim by="(-#ppt_w*2)" calcmode="lin" valueType="num">
                                          <p:cBhvr rctx="PPT">
                                            <p:cTn id="12" dur="250" autoRev="1" fill="hold">
                                              <p:stCondLst>
                                                <p:cond delay="0"/>
                                              </p:stCondLst>
                                            </p:cTn>
                                            <p:tgtEl>
                                              <p:spTgt spid="8"/>
                                            </p:tgtEl>
                                            <p:attrNameLst>
                                              <p:attrName>ppt_w</p:attrName>
                                            </p:attrNameLst>
                                          </p:cBhvr>
                                        </p:anim>
                                        <p:anim by="(#ppt_w*0.50)" calcmode="lin" valueType="num">
                                          <p:cBhvr>
                                            <p:cTn id="13" dur="250" decel="50000" autoRev="1" fill="hold">
                                              <p:stCondLst>
                                                <p:cond delay="0"/>
                                              </p:stCondLst>
                                            </p:cTn>
                                            <p:tgtEl>
                                              <p:spTgt spid="8"/>
                                            </p:tgtEl>
                                            <p:attrNameLst>
                                              <p:attrName>ppt_x</p:attrName>
                                            </p:attrNameLst>
                                          </p:cBhvr>
                                        </p:anim>
                                        <p:anim from="(-#ppt_h/2)" to="(#ppt_y)" calcmode="lin" valueType="num">
                                          <p:cBhvr>
                                            <p:cTn id="14" dur="500" fill="hold">
                                              <p:stCondLst>
                                                <p:cond delay="0"/>
                                              </p:stCondLst>
                                            </p:cTn>
                                            <p:tgtEl>
                                              <p:spTgt spid="8"/>
                                            </p:tgtEl>
                                            <p:attrNameLst>
                                              <p:attrName>ppt_y</p:attrName>
                                            </p:attrNameLst>
                                          </p:cBhvr>
                                        </p:anim>
                                        <p:animRot by="21600000">
                                          <p:cBhvr>
                                            <p:cTn id="15" dur="500" fill="hold">
                                              <p:stCondLst>
                                                <p:cond delay="0"/>
                                              </p:stCondLst>
                                            </p:cTn>
                                            <p:tgtEl>
                                              <p:spTgt spid="8"/>
                                            </p:tgtEl>
                                            <p:attrNameLst>
                                              <p:attrName>r</p:attrName>
                                            </p:attrNameLst>
                                          </p:cBhvr>
                                        </p:animRot>
                                      </p:childTnLst>
                                    </p:cTn>
                                  </p:par>
                                </p:childTnLst>
                              </p:cTn>
                            </p:par>
                            <p:par>
                              <p:cTn id="16" fill="hold">
                                <p:stCondLst>
                                  <p:cond delay="1650"/>
                                </p:stCondLst>
                                <p:childTnLst>
                                  <p:par>
                                    <p:cTn id="17" presetID="0" presetClass="entr" presetSubtype="0" fill="hold" grpId="0" nodeType="afterEffect">
                                      <p:stCondLst>
                                        <p:cond delay="0"/>
                                      </p:stCondLst>
                                      <p:iterate type="lt">
                                        <p:tmPct val="10000"/>
                                      </p:iterate>
                                      <p:childTnLst>
                                        <p:set>
                                          <p:cBhvr>
                                            <p:cTn id="18" dur="750" fill="hold">
                                              <p:stCondLst>
                                                <p:cond delay="0"/>
                                              </p:stCondLst>
                                            </p:cTn>
                                            <p:tgtEl>
                                              <p:spTgt spid="6"/>
                                            </p:tgtEl>
                                            <p:attrNameLst>
                                              <p:attrName>style.visibility</p:attrName>
                                            </p:attrNameLst>
                                          </p:cBhvr>
                                          <p:to>
                                            <p:strVal val="visible"/>
                                          </p:to>
                                        </p:set>
                                        <p:anim to="" calcmode="lin" valueType="num">
                                          <p:cBhvr>
                                            <p:cTn id="19" dur="750" fill="hold">
                                              <p:stCondLst>
                                                <p:cond delay="0"/>
                                              </p:stCondLst>
                                            </p:cTn>
                                            <p:tgtEl>
                                              <p:spTgt spid="6"/>
                                            </p:tgtEl>
                                            <p:attrNameLst>
                                              <p:attrName>ppt_h</p:attrName>
                                            </p:attrNameLst>
                                          </p:cBhvr>
                                          <p:tavLst>
                                            <p:tav tm="0" fmla="#ppt_h-#ppt_h*cos(4*pi*$)*(1-$)^2">
                                              <p:val>
                                                <p:strVal val="0"/>
                                              </p:val>
                                            </p:tav>
                                            <p:tav tm="100000">
                                              <p:val>
                                                <p:strVal val="1"/>
                                              </p:val>
                                            </p:tav>
                                          </p:tavLst>
                                        </p:anim>
                                        <p:anim to="" calcmode="lin" valueType="num">
                                          <p:cBhvr>
                                            <p:cTn id="20" dur="750" fill="hold">
                                              <p:stCondLst>
                                                <p:cond delay="0"/>
                                              </p:stCondLst>
                                            </p:cTn>
                                            <p:tgtEl>
                                              <p:spTgt spid="6"/>
                                            </p:tgtEl>
                                            <p:attrNameLst>
                                              <p:attrName>ppt_w</p:attrName>
                                            </p:attrNameLst>
                                          </p:cBhvr>
                                          <p:tavLst>
                                            <p:tav tm="0" fmla="#ppt_w-#ppt_w*cos(4*pi*$)*(1-$)^2">
                                              <p:val>
                                                <p:strVal val="0"/>
                                              </p:val>
                                            </p:tav>
                                            <p:tav tm="100000">
                                              <p:val>
                                                <p:strVal val="1"/>
                                              </p:val>
                                            </p:tav>
                                          </p:tavLst>
                                        </p:anim>
                                      </p:childTnLst>
                                    </p:cTn>
                                  </p:par>
                                </p:childTnLst>
                              </p:cTn>
                            </p:par>
                            <p:par>
                              <p:cTn id="21" fill="hold">
                                <p:stCondLst>
                                  <p:cond delay="2925"/>
                                </p:stCondLst>
                                <p:childTnLst>
                                  <p:par>
                                    <p:cTn id="22" presetID="0" presetClass="entr" presetSubtype="0" fill="hold" grpId="0" nodeType="afterEffect">
                                      <p:stCondLst>
                                        <p:cond delay="0"/>
                                      </p:stCondLst>
                                      <p:iterate type="lt">
                                        <p:tmPct val="10000"/>
                                      </p:iterate>
                                      <p:childTnLst>
                                        <p:set>
                                          <p:cBhvr>
                                            <p:cTn id="23" dur="750" fill="hold">
                                              <p:stCondLst>
                                                <p:cond delay="0"/>
                                              </p:stCondLst>
                                            </p:cTn>
                                            <p:tgtEl>
                                              <p:spTgt spid="11"/>
                                            </p:tgtEl>
                                            <p:attrNameLst>
                                              <p:attrName>style.visibility</p:attrName>
                                            </p:attrNameLst>
                                          </p:cBhvr>
                                          <p:to>
                                            <p:strVal val="visible"/>
                                          </p:to>
                                        </p:set>
                                        <p:anim to="" calcmode="lin" valueType="num">
                                          <p:cBhvr>
                                            <p:cTn id="24" dur="750" fill="hold">
                                              <p:stCondLst>
                                                <p:cond delay="0"/>
                                              </p:stCondLst>
                                            </p:cTn>
                                            <p:tgtEl>
                                              <p:spTgt spid="11"/>
                                            </p:tgtEl>
                                            <p:attrNameLst>
                                              <p:attrName>ppt_h</p:attrName>
                                            </p:attrNameLst>
                                          </p:cBhvr>
                                          <p:tavLst>
                                            <p:tav tm="0" fmla="#ppt_h-#ppt_h*cos(4*pi*$)*(1-$)^2">
                                              <p:val>
                                                <p:strVal val="0"/>
                                              </p:val>
                                            </p:tav>
                                            <p:tav tm="100000">
                                              <p:val>
                                                <p:strVal val="1"/>
                                              </p:val>
                                            </p:tav>
                                          </p:tavLst>
                                        </p:anim>
                                        <p:anim to="" calcmode="lin" valueType="num">
                                          <p:cBhvr>
                                            <p:cTn id="25" dur="750" fill="hold">
                                              <p:stCondLst>
                                                <p:cond delay="0"/>
                                              </p:stCondLst>
                                            </p:cTn>
                                            <p:tgtEl>
                                              <p:spTgt spid="11"/>
                                            </p:tgtEl>
                                            <p:attrNameLst>
                                              <p:attrName>ppt_w</p:attrName>
                                            </p:attrNameLst>
                                          </p:cBhvr>
                                          <p:tavLst>
                                            <p:tav tm="0" fmla="#ppt_w-#ppt_w*cos(4*pi*$)*(1-$)^2">
                                              <p:val>
                                                <p:strVal val="0"/>
                                              </p:val>
                                            </p:tav>
                                            <p:tav tm="100000">
                                              <p:val>
                                                <p:str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56" presetClass="entr" presetSubtype="0" fill="hold" grpId="0" nodeType="afterEffect">
                                      <p:stCondLst>
                                        <p:cond delay="0"/>
                                      </p:stCondLst>
                                      <p:iterate type="lt">
                                        <p:tmPct val="10000"/>
                                      </p:iterate>
                                      <p:childTnLst>
                                        <p:set>
                                          <p:cBhvr>
                                            <p:cTn id="11" dur="1" fill="hold">
                                              <p:stCondLst>
                                                <p:cond delay="0"/>
                                              </p:stCondLst>
                                            </p:cTn>
                                            <p:tgtEl>
                                              <p:spTgt spid="8"/>
                                            </p:tgtEl>
                                            <p:attrNameLst>
                                              <p:attrName>style.visibility</p:attrName>
                                            </p:attrNameLst>
                                          </p:cBhvr>
                                          <p:to>
                                            <p:strVal val="visible"/>
                                          </p:to>
                                        </p:set>
                                        <p:anim by="(-#ppt_w*2)" calcmode="lin" valueType="num">
                                          <p:cBhvr rctx="PPT">
                                            <p:cTn id="12" dur="250" autoRev="1" fill="hold">
                                              <p:stCondLst>
                                                <p:cond delay="0"/>
                                              </p:stCondLst>
                                            </p:cTn>
                                            <p:tgtEl>
                                              <p:spTgt spid="8"/>
                                            </p:tgtEl>
                                            <p:attrNameLst>
                                              <p:attrName>ppt_w</p:attrName>
                                            </p:attrNameLst>
                                          </p:cBhvr>
                                        </p:anim>
                                        <p:anim by="(#ppt_w*0.50)" calcmode="lin" valueType="num">
                                          <p:cBhvr>
                                            <p:cTn id="13" dur="250" decel="50000" autoRev="1" fill="hold">
                                              <p:stCondLst>
                                                <p:cond delay="0"/>
                                              </p:stCondLst>
                                            </p:cTn>
                                            <p:tgtEl>
                                              <p:spTgt spid="8"/>
                                            </p:tgtEl>
                                            <p:attrNameLst>
                                              <p:attrName>ppt_x</p:attrName>
                                            </p:attrNameLst>
                                          </p:cBhvr>
                                        </p:anim>
                                        <p:anim from="(-#ppt_h/2)" to="(#ppt_y)" calcmode="lin" valueType="num">
                                          <p:cBhvr>
                                            <p:cTn id="14" dur="500" fill="hold">
                                              <p:stCondLst>
                                                <p:cond delay="0"/>
                                              </p:stCondLst>
                                            </p:cTn>
                                            <p:tgtEl>
                                              <p:spTgt spid="8"/>
                                            </p:tgtEl>
                                            <p:attrNameLst>
                                              <p:attrName>ppt_y</p:attrName>
                                            </p:attrNameLst>
                                          </p:cBhvr>
                                        </p:anim>
                                        <p:animRot by="21600000">
                                          <p:cBhvr>
                                            <p:cTn id="15" dur="500" fill="hold">
                                              <p:stCondLst>
                                                <p:cond delay="0"/>
                                              </p:stCondLst>
                                            </p:cTn>
                                            <p:tgtEl>
                                              <p:spTgt spid="8"/>
                                            </p:tgtEl>
                                            <p:attrNameLst>
                                              <p:attrName>r</p:attrName>
                                            </p:attrNameLst>
                                          </p:cBhvr>
                                        </p:animRot>
                                      </p:childTnLst>
                                    </p:cTn>
                                  </p:par>
                                </p:childTnLst>
                              </p:cTn>
                            </p:par>
                            <p:par>
                              <p:cTn id="16" fill="hold">
                                <p:stCondLst>
                                  <p:cond delay="1650"/>
                                </p:stCondLst>
                                <p:childTnLst>
                                  <p:par>
                                    <p:cTn id="17" presetID="0" presetClass="entr" presetSubtype="0" fill="hold" grpId="0" nodeType="afterEffect">
                                      <p:stCondLst>
                                        <p:cond delay="0"/>
                                      </p:stCondLst>
                                      <p:iterate type="lt">
                                        <p:tmPct val="10000"/>
                                      </p:iterate>
                                      <p:childTnLst>
                                        <p:set>
                                          <p:cBhvr>
                                            <p:cTn id="18" dur="750" fill="hold">
                                              <p:stCondLst>
                                                <p:cond delay="0"/>
                                              </p:stCondLst>
                                            </p:cTn>
                                            <p:tgtEl>
                                              <p:spTgt spid="6"/>
                                            </p:tgtEl>
                                            <p:attrNameLst>
                                              <p:attrName>style.visibility</p:attrName>
                                            </p:attrNameLst>
                                          </p:cBhvr>
                                          <p:to>
                                            <p:strVal val="visible"/>
                                          </p:to>
                                        </p:set>
                                        <p:anim to="" calcmode="lin" valueType="num">
                                          <p:cBhvr>
                                            <p:cTn id="19" dur="750" fill="hold">
                                              <p:stCondLst>
                                                <p:cond delay="0"/>
                                              </p:stCondLst>
                                            </p:cTn>
                                            <p:tgtEl>
                                              <p:spTgt spid="6"/>
                                            </p:tgtEl>
                                            <p:attrNameLst>
                                              <p:attrName>ppt_h</p:attrName>
                                            </p:attrNameLst>
                                          </p:cBhvr>
                                          <p:tavLst>
                                            <p:tav tm="0" fmla="#ppt_h-#ppt_h*cos(4*pi*$)*(1-$)^2">
                                              <p:val>
                                                <p:strVal val="0"/>
                                              </p:val>
                                            </p:tav>
                                            <p:tav tm="100000">
                                              <p:val>
                                                <p:strVal val="1"/>
                                              </p:val>
                                            </p:tav>
                                          </p:tavLst>
                                        </p:anim>
                                        <p:anim to="" calcmode="lin" valueType="num">
                                          <p:cBhvr>
                                            <p:cTn id="20" dur="750" fill="hold">
                                              <p:stCondLst>
                                                <p:cond delay="0"/>
                                              </p:stCondLst>
                                            </p:cTn>
                                            <p:tgtEl>
                                              <p:spTgt spid="6"/>
                                            </p:tgtEl>
                                            <p:attrNameLst>
                                              <p:attrName>ppt_w</p:attrName>
                                            </p:attrNameLst>
                                          </p:cBhvr>
                                          <p:tavLst>
                                            <p:tav tm="0" fmla="#ppt_w-#ppt_w*cos(4*pi*$)*(1-$)^2">
                                              <p:val>
                                                <p:strVal val="0"/>
                                              </p:val>
                                            </p:tav>
                                            <p:tav tm="100000">
                                              <p:val>
                                                <p:strVal val="1"/>
                                              </p:val>
                                            </p:tav>
                                          </p:tavLst>
                                        </p:anim>
                                      </p:childTnLst>
                                    </p:cTn>
                                  </p:par>
                                </p:childTnLst>
                              </p:cTn>
                            </p:par>
                            <p:par>
                              <p:cTn id="21" fill="hold">
                                <p:stCondLst>
                                  <p:cond delay="2925"/>
                                </p:stCondLst>
                                <p:childTnLst>
                                  <p:par>
                                    <p:cTn id="22" presetID="0" presetClass="entr" presetSubtype="0" fill="hold" grpId="0" nodeType="afterEffect">
                                      <p:stCondLst>
                                        <p:cond delay="0"/>
                                      </p:stCondLst>
                                      <p:iterate type="lt">
                                        <p:tmPct val="10000"/>
                                      </p:iterate>
                                      <p:childTnLst>
                                        <p:set>
                                          <p:cBhvr>
                                            <p:cTn id="23" dur="750" fill="hold">
                                              <p:stCondLst>
                                                <p:cond delay="0"/>
                                              </p:stCondLst>
                                            </p:cTn>
                                            <p:tgtEl>
                                              <p:spTgt spid="11"/>
                                            </p:tgtEl>
                                            <p:attrNameLst>
                                              <p:attrName>style.visibility</p:attrName>
                                            </p:attrNameLst>
                                          </p:cBhvr>
                                          <p:to>
                                            <p:strVal val="visible"/>
                                          </p:to>
                                        </p:set>
                                        <p:anim to="" calcmode="lin" valueType="num">
                                          <p:cBhvr>
                                            <p:cTn id="24" dur="750" fill="hold">
                                              <p:stCondLst>
                                                <p:cond delay="0"/>
                                              </p:stCondLst>
                                            </p:cTn>
                                            <p:tgtEl>
                                              <p:spTgt spid="11"/>
                                            </p:tgtEl>
                                            <p:attrNameLst>
                                              <p:attrName>ppt_h</p:attrName>
                                            </p:attrNameLst>
                                          </p:cBhvr>
                                          <p:tavLst>
                                            <p:tav tm="0" fmla="#ppt_h-#ppt_h*cos(4*pi*$)*(1-$)^2">
                                              <p:val>
                                                <p:strVal val="0"/>
                                              </p:val>
                                            </p:tav>
                                            <p:tav tm="100000">
                                              <p:val>
                                                <p:strVal val="1"/>
                                              </p:val>
                                            </p:tav>
                                          </p:tavLst>
                                        </p:anim>
                                        <p:anim to="" calcmode="lin" valueType="num">
                                          <p:cBhvr>
                                            <p:cTn id="25" dur="750" fill="hold">
                                              <p:stCondLst>
                                                <p:cond delay="0"/>
                                              </p:stCondLst>
                                            </p:cTn>
                                            <p:tgtEl>
                                              <p:spTgt spid="11"/>
                                            </p:tgtEl>
                                            <p:attrNameLst>
                                              <p:attrName>ppt_w</p:attrName>
                                            </p:attrNameLst>
                                          </p:cBhvr>
                                          <p:tavLst>
                                            <p:tav tm="0" fmla="#ppt_w-#ppt_w*cos(4*pi*$)*(1-$)^2">
                                              <p:val>
                                                <p:strVal val="0"/>
                                              </p:val>
                                            </p:tav>
                                            <p:tav tm="100000">
                                              <p:val>
                                                <p:str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41627E62-7465-4817-B34C-AAA5F06FCAD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2567" y="157442"/>
            <a:ext cx="943173" cy="910222"/>
          </a:xfrm>
          <a:prstGeom prst="rect">
            <a:avLst/>
          </a:prstGeom>
        </p:spPr>
      </p:pic>
      <p:sp>
        <p:nvSpPr>
          <p:cNvPr id="3" name="PA-矩形 14">
            <a:extLst>
              <a:ext uri="{FF2B5EF4-FFF2-40B4-BE49-F238E27FC236}">
                <a16:creationId xmlns="" xmlns:a16="http://schemas.microsoft.com/office/drawing/2014/main" id="{C32D751D-54D3-4252-968B-94302755D1CF}"/>
              </a:ext>
            </a:extLst>
          </p:cNvPr>
          <p:cNvSpPr/>
          <p:nvPr>
            <p:custDataLst>
              <p:tags r:id="rId1"/>
            </p:custDataLst>
          </p:nvPr>
        </p:nvSpPr>
        <p:spPr>
          <a:xfrm>
            <a:off x="1073748" y="207810"/>
            <a:ext cx="3050951" cy="707886"/>
          </a:xfrm>
          <a:prstGeom prst="rect">
            <a:avLst/>
          </a:prstGeom>
          <a:noFill/>
        </p:spPr>
        <p:txBody>
          <a:bodyPr wrap="square" rtlCol="0">
            <a:spAutoFit/>
          </a:bodyPr>
          <a:lstStyle/>
          <a:p>
            <a:r>
              <a:rPr lang="zh-CN" altLang="en-US" sz="4000" dirty="0">
                <a:solidFill>
                  <a:schemeClr val="tx1">
                    <a:lumMod val="65000"/>
                    <a:lumOff val="35000"/>
                  </a:schemeClr>
                </a:solidFill>
                <a:cs typeface="+mn-ea"/>
                <a:sym typeface="+mn-lt"/>
              </a:rPr>
              <a:t>教学过程</a:t>
            </a:r>
          </a:p>
        </p:txBody>
      </p:sp>
      <p:sp>
        <p:nvSpPr>
          <p:cNvPr id="4" name="PA-矩形 28">
            <a:extLst>
              <a:ext uri="{FF2B5EF4-FFF2-40B4-BE49-F238E27FC236}">
                <a16:creationId xmlns="" xmlns:a16="http://schemas.microsoft.com/office/drawing/2014/main" id="{D07CE048-4ABE-4CE9-844D-EEF07C2AAB09}"/>
              </a:ext>
            </a:extLst>
          </p:cNvPr>
          <p:cNvSpPr/>
          <p:nvPr>
            <p:custDataLst>
              <p:tags r:id="rId2"/>
            </p:custDataLst>
          </p:nvPr>
        </p:nvSpPr>
        <p:spPr>
          <a:xfrm>
            <a:off x="1129676" y="764922"/>
            <a:ext cx="3050952" cy="369332"/>
          </a:xfrm>
          <a:prstGeom prst="rect">
            <a:avLst/>
          </a:prstGeom>
        </p:spPr>
        <p:txBody>
          <a:bodyPr wrap="square">
            <a:spAutoFit/>
          </a:bodyPr>
          <a:lstStyle/>
          <a:p>
            <a:r>
              <a:rPr lang="zh-CN" altLang="en-US" dirty="0">
                <a:cs typeface="+mn-ea"/>
                <a:sym typeface="+mn-lt"/>
              </a:rPr>
              <a:t>Teaching background</a:t>
            </a:r>
          </a:p>
        </p:txBody>
      </p:sp>
      <p:pic>
        <p:nvPicPr>
          <p:cNvPr id="5" name="图片 4">
            <a:extLst>
              <a:ext uri="{FF2B5EF4-FFF2-40B4-BE49-F238E27FC236}">
                <a16:creationId xmlns="" xmlns:a16="http://schemas.microsoft.com/office/drawing/2014/main" id="{2F292ACE-570B-472D-8EB7-73A011CF0A0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685740" y="148518"/>
            <a:ext cx="526340" cy="677056"/>
          </a:xfrm>
          <a:prstGeom prst="rect">
            <a:avLst/>
          </a:prstGeom>
        </p:spPr>
      </p:pic>
      <p:pic>
        <p:nvPicPr>
          <p:cNvPr id="6" name="图形 5">
            <a:extLst>
              <a:ext uri="{FF2B5EF4-FFF2-40B4-BE49-F238E27FC236}">
                <a16:creationId xmlns="" xmlns:a16="http://schemas.microsoft.com/office/drawing/2014/main" id="{B130130F-4B74-4E2A-9590-CD202D34260C}"/>
              </a:ext>
            </a:extLst>
          </p:cNvPr>
          <p:cNvPicPr preferRelativeResize="0">
            <a:picLocks/>
          </p:cNvPicPr>
          <p:nvPr/>
        </p:nvPicPr>
        <p:blipFill>
          <a:blip r:embed="rId8">
            <a:extLst>
              <a:ext uri="{96DAC541-7B7A-43D3-8B79-37D633B846F1}">
                <asvg:svgBlip xmlns="" xmlns:asvg="http://schemas.microsoft.com/office/drawing/2016/SVG/main" r:embed="rId9"/>
              </a:ext>
            </a:extLst>
          </a:blip>
          <a:stretch>
            <a:fillRect/>
          </a:stretch>
        </p:blipFill>
        <p:spPr>
          <a:xfrm flipV="1">
            <a:off x="1085740" y="796848"/>
            <a:ext cx="3600000" cy="28800"/>
          </a:xfrm>
          <a:prstGeom prst="rect">
            <a:avLst/>
          </a:prstGeom>
        </p:spPr>
      </p:pic>
      <p:pic>
        <p:nvPicPr>
          <p:cNvPr id="7" name="图片 6">
            <a:extLst>
              <a:ext uri="{FF2B5EF4-FFF2-40B4-BE49-F238E27FC236}">
                <a16:creationId xmlns="" xmlns:a16="http://schemas.microsoft.com/office/drawing/2014/main" id="{56F8A8DE-A5BB-4597-B701-00EA44A9D091}"/>
              </a:ext>
            </a:extLst>
          </p:cNvPr>
          <p:cNvPicPr>
            <a:picLocks noChangeAspect="1"/>
          </p:cNvPicPr>
          <p:nvPr/>
        </p:nvPicPr>
        <p:blipFill>
          <a:blip r:embed="rId10"/>
          <a:stretch>
            <a:fillRect/>
          </a:stretch>
        </p:blipFill>
        <p:spPr>
          <a:xfrm>
            <a:off x="2147287" y="2131629"/>
            <a:ext cx="1141865" cy="2747545"/>
          </a:xfrm>
          <a:prstGeom prst="rect">
            <a:avLst/>
          </a:prstGeom>
        </p:spPr>
      </p:pic>
      <p:pic>
        <p:nvPicPr>
          <p:cNvPr id="8" name="图片 7">
            <a:extLst>
              <a:ext uri="{FF2B5EF4-FFF2-40B4-BE49-F238E27FC236}">
                <a16:creationId xmlns="" xmlns:a16="http://schemas.microsoft.com/office/drawing/2014/main" id="{4449D403-21E4-4ECE-ACAD-9201D0A1F0EE}"/>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980160" y="3016353"/>
            <a:ext cx="774178" cy="1862822"/>
          </a:xfrm>
          <a:prstGeom prst="rect">
            <a:avLst/>
          </a:prstGeom>
        </p:spPr>
      </p:pic>
      <p:pic>
        <p:nvPicPr>
          <p:cNvPr id="9" name="图片 8">
            <a:extLst>
              <a:ext uri="{FF2B5EF4-FFF2-40B4-BE49-F238E27FC236}">
                <a16:creationId xmlns="" xmlns:a16="http://schemas.microsoft.com/office/drawing/2014/main" id="{DC28D6F5-A054-4287-AE13-FC9D98AE5DEE}"/>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682101" y="2749785"/>
            <a:ext cx="884962" cy="2129389"/>
          </a:xfrm>
          <a:prstGeom prst="rect">
            <a:avLst/>
          </a:prstGeom>
        </p:spPr>
      </p:pic>
      <p:pic>
        <p:nvPicPr>
          <p:cNvPr id="10" name="图片 9">
            <a:extLst>
              <a:ext uri="{FF2B5EF4-FFF2-40B4-BE49-F238E27FC236}">
                <a16:creationId xmlns="" xmlns:a16="http://schemas.microsoft.com/office/drawing/2014/main" id="{F0EF6CCA-3BEF-46ED-9066-374A12F93072}"/>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960011" y="3492093"/>
            <a:ext cx="576464" cy="1387081"/>
          </a:xfrm>
          <a:prstGeom prst="rect">
            <a:avLst/>
          </a:prstGeom>
        </p:spPr>
      </p:pic>
      <p:sp>
        <p:nvSpPr>
          <p:cNvPr id="11" name="文本框 10">
            <a:extLst>
              <a:ext uri="{FF2B5EF4-FFF2-40B4-BE49-F238E27FC236}">
                <a16:creationId xmlns="" xmlns:a16="http://schemas.microsoft.com/office/drawing/2014/main" id="{3FE4939A-5D33-4C09-85DC-FDDB86E9D6D0}"/>
              </a:ext>
            </a:extLst>
          </p:cNvPr>
          <p:cNvSpPr txBox="1"/>
          <p:nvPr/>
        </p:nvSpPr>
        <p:spPr>
          <a:xfrm>
            <a:off x="980160" y="2457397"/>
            <a:ext cx="980333" cy="1077218"/>
          </a:xfrm>
          <a:prstGeom prst="rect">
            <a:avLst/>
          </a:prstGeom>
          <a:noFill/>
        </p:spPr>
        <p:txBody>
          <a:bodyPr wrap="square" rtlCol="0">
            <a:spAutoFit/>
          </a:bodyPr>
          <a:lstStyle/>
          <a:p>
            <a:r>
              <a:rPr lang="en-US" altLang="zh-CN" sz="3200" dirty="0">
                <a:cs typeface="+mn-ea"/>
                <a:sym typeface="+mn-lt"/>
              </a:rPr>
              <a:t>70%</a:t>
            </a:r>
            <a:endParaRPr lang="zh-CN" altLang="en-US" sz="3200" dirty="0">
              <a:cs typeface="+mn-ea"/>
              <a:sym typeface="+mn-lt"/>
            </a:endParaRPr>
          </a:p>
        </p:txBody>
      </p:sp>
      <p:sp>
        <p:nvSpPr>
          <p:cNvPr id="12" name="文本框 11">
            <a:extLst>
              <a:ext uri="{FF2B5EF4-FFF2-40B4-BE49-F238E27FC236}">
                <a16:creationId xmlns="" xmlns:a16="http://schemas.microsoft.com/office/drawing/2014/main" id="{59CE298B-9C3A-4962-853D-6D9D24401779}"/>
              </a:ext>
            </a:extLst>
          </p:cNvPr>
          <p:cNvSpPr txBox="1"/>
          <p:nvPr/>
        </p:nvSpPr>
        <p:spPr>
          <a:xfrm>
            <a:off x="2274440" y="1624776"/>
            <a:ext cx="1141865" cy="584775"/>
          </a:xfrm>
          <a:prstGeom prst="rect">
            <a:avLst/>
          </a:prstGeom>
          <a:noFill/>
        </p:spPr>
        <p:txBody>
          <a:bodyPr wrap="square" rtlCol="0">
            <a:spAutoFit/>
          </a:bodyPr>
          <a:lstStyle/>
          <a:p>
            <a:r>
              <a:rPr lang="en-US" altLang="zh-CN" sz="3200" dirty="0">
                <a:cs typeface="+mn-ea"/>
                <a:sym typeface="+mn-lt"/>
              </a:rPr>
              <a:t>95%</a:t>
            </a:r>
            <a:endParaRPr lang="zh-CN" altLang="en-US" sz="3200" dirty="0">
              <a:cs typeface="+mn-ea"/>
              <a:sym typeface="+mn-lt"/>
            </a:endParaRPr>
          </a:p>
        </p:txBody>
      </p:sp>
      <p:sp>
        <p:nvSpPr>
          <p:cNvPr id="13" name="文本框 12">
            <a:extLst>
              <a:ext uri="{FF2B5EF4-FFF2-40B4-BE49-F238E27FC236}">
                <a16:creationId xmlns="" xmlns:a16="http://schemas.microsoft.com/office/drawing/2014/main" id="{732C0D27-7C1E-4A08-B428-E04FB55891D7}"/>
              </a:ext>
            </a:extLst>
          </p:cNvPr>
          <p:cNvSpPr txBox="1"/>
          <p:nvPr/>
        </p:nvSpPr>
        <p:spPr>
          <a:xfrm>
            <a:off x="3657679" y="2209551"/>
            <a:ext cx="1141864" cy="584775"/>
          </a:xfrm>
          <a:prstGeom prst="rect">
            <a:avLst/>
          </a:prstGeom>
          <a:noFill/>
        </p:spPr>
        <p:txBody>
          <a:bodyPr wrap="square" rtlCol="0">
            <a:spAutoFit/>
          </a:bodyPr>
          <a:lstStyle/>
          <a:p>
            <a:r>
              <a:rPr lang="en-US" altLang="zh-CN" sz="3200" dirty="0">
                <a:cs typeface="+mn-ea"/>
                <a:sym typeface="+mn-lt"/>
              </a:rPr>
              <a:t>80%</a:t>
            </a:r>
            <a:endParaRPr lang="zh-CN" altLang="en-US" sz="3200" dirty="0">
              <a:cs typeface="+mn-ea"/>
              <a:sym typeface="+mn-lt"/>
            </a:endParaRPr>
          </a:p>
        </p:txBody>
      </p:sp>
      <p:sp>
        <p:nvSpPr>
          <p:cNvPr id="14" name="文本框 13">
            <a:extLst>
              <a:ext uri="{FF2B5EF4-FFF2-40B4-BE49-F238E27FC236}">
                <a16:creationId xmlns="" xmlns:a16="http://schemas.microsoft.com/office/drawing/2014/main" id="{DC983A1B-8253-496E-90D1-9761C67BB501}"/>
              </a:ext>
            </a:extLst>
          </p:cNvPr>
          <p:cNvSpPr txBox="1"/>
          <p:nvPr/>
        </p:nvSpPr>
        <p:spPr>
          <a:xfrm>
            <a:off x="4707091" y="2895924"/>
            <a:ext cx="1271187" cy="584775"/>
          </a:xfrm>
          <a:prstGeom prst="rect">
            <a:avLst/>
          </a:prstGeom>
          <a:noFill/>
        </p:spPr>
        <p:txBody>
          <a:bodyPr wrap="square" rtlCol="0">
            <a:spAutoFit/>
          </a:bodyPr>
          <a:lstStyle/>
          <a:p>
            <a:r>
              <a:rPr lang="en-US" altLang="zh-CN" sz="3200" dirty="0">
                <a:cs typeface="+mn-ea"/>
                <a:sym typeface="+mn-lt"/>
              </a:rPr>
              <a:t>50%</a:t>
            </a:r>
            <a:endParaRPr lang="zh-CN" altLang="en-US" sz="3200" dirty="0">
              <a:cs typeface="+mn-ea"/>
              <a:sym typeface="+mn-lt"/>
            </a:endParaRPr>
          </a:p>
        </p:txBody>
      </p:sp>
      <p:sp>
        <p:nvSpPr>
          <p:cNvPr id="15" name="文本框 14">
            <a:extLst>
              <a:ext uri="{FF2B5EF4-FFF2-40B4-BE49-F238E27FC236}">
                <a16:creationId xmlns="" xmlns:a16="http://schemas.microsoft.com/office/drawing/2014/main" id="{D9D0ED42-9437-4C9E-9C76-FF719777A3D7}"/>
              </a:ext>
            </a:extLst>
          </p:cNvPr>
          <p:cNvSpPr txBox="1"/>
          <p:nvPr/>
        </p:nvSpPr>
        <p:spPr>
          <a:xfrm>
            <a:off x="443034" y="4985917"/>
            <a:ext cx="1848430" cy="338554"/>
          </a:xfrm>
          <a:prstGeom prst="rect">
            <a:avLst/>
          </a:prstGeom>
          <a:noFill/>
        </p:spPr>
        <p:txBody>
          <a:bodyPr wrap="square" rtlCol="0">
            <a:spAutoFit/>
          </a:bodyPr>
          <a:lstStyle/>
          <a:p>
            <a:pPr algn="ctr"/>
            <a:r>
              <a:rPr lang="zh-CN" altLang="en-US" sz="1600" dirty="0">
                <a:cs typeface="+mn-ea"/>
                <a:sym typeface="+mn-lt"/>
              </a:rPr>
              <a:t>添加文本</a:t>
            </a:r>
          </a:p>
        </p:txBody>
      </p:sp>
      <p:sp>
        <p:nvSpPr>
          <p:cNvPr id="16" name="文本框 15">
            <a:extLst>
              <a:ext uri="{FF2B5EF4-FFF2-40B4-BE49-F238E27FC236}">
                <a16:creationId xmlns="" xmlns:a16="http://schemas.microsoft.com/office/drawing/2014/main" id="{09C546F3-6FE6-48A1-B139-85FC1EF64E39}"/>
              </a:ext>
            </a:extLst>
          </p:cNvPr>
          <p:cNvSpPr txBox="1"/>
          <p:nvPr/>
        </p:nvSpPr>
        <p:spPr>
          <a:xfrm>
            <a:off x="1833671" y="4985917"/>
            <a:ext cx="1848430" cy="338554"/>
          </a:xfrm>
          <a:prstGeom prst="rect">
            <a:avLst/>
          </a:prstGeom>
          <a:noFill/>
        </p:spPr>
        <p:txBody>
          <a:bodyPr wrap="square" rtlCol="0">
            <a:spAutoFit/>
          </a:bodyPr>
          <a:lstStyle/>
          <a:p>
            <a:pPr algn="ctr"/>
            <a:r>
              <a:rPr lang="zh-CN" altLang="en-US" sz="1600" dirty="0">
                <a:cs typeface="+mn-ea"/>
                <a:sym typeface="+mn-lt"/>
              </a:rPr>
              <a:t>添加文本</a:t>
            </a:r>
          </a:p>
        </p:txBody>
      </p:sp>
      <p:sp>
        <p:nvSpPr>
          <p:cNvPr id="17" name="文本框 16">
            <a:extLst>
              <a:ext uri="{FF2B5EF4-FFF2-40B4-BE49-F238E27FC236}">
                <a16:creationId xmlns="" xmlns:a16="http://schemas.microsoft.com/office/drawing/2014/main" id="{6A286DB7-FB4B-4ADC-BC57-E386C48529FE}"/>
              </a:ext>
            </a:extLst>
          </p:cNvPr>
          <p:cNvSpPr txBox="1"/>
          <p:nvPr/>
        </p:nvSpPr>
        <p:spPr>
          <a:xfrm>
            <a:off x="3111581" y="4985917"/>
            <a:ext cx="1848430" cy="338554"/>
          </a:xfrm>
          <a:prstGeom prst="rect">
            <a:avLst/>
          </a:prstGeom>
          <a:noFill/>
        </p:spPr>
        <p:txBody>
          <a:bodyPr wrap="square" rtlCol="0">
            <a:spAutoFit/>
          </a:bodyPr>
          <a:lstStyle/>
          <a:p>
            <a:pPr algn="ctr"/>
            <a:r>
              <a:rPr lang="zh-CN" altLang="en-US" sz="1600" dirty="0">
                <a:cs typeface="+mn-ea"/>
                <a:sym typeface="+mn-lt"/>
              </a:rPr>
              <a:t>添加文本</a:t>
            </a:r>
          </a:p>
        </p:txBody>
      </p:sp>
      <p:sp>
        <p:nvSpPr>
          <p:cNvPr id="18" name="文本框 17">
            <a:extLst>
              <a:ext uri="{FF2B5EF4-FFF2-40B4-BE49-F238E27FC236}">
                <a16:creationId xmlns="" xmlns:a16="http://schemas.microsoft.com/office/drawing/2014/main" id="{67A4736D-7DEF-49FD-AD18-F0F8FC7AEB8E}"/>
              </a:ext>
            </a:extLst>
          </p:cNvPr>
          <p:cNvSpPr txBox="1"/>
          <p:nvPr/>
        </p:nvSpPr>
        <p:spPr>
          <a:xfrm>
            <a:off x="4334654" y="4985917"/>
            <a:ext cx="1848430" cy="338554"/>
          </a:xfrm>
          <a:prstGeom prst="rect">
            <a:avLst/>
          </a:prstGeom>
          <a:noFill/>
        </p:spPr>
        <p:txBody>
          <a:bodyPr wrap="square" rtlCol="0">
            <a:spAutoFit/>
          </a:bodyPr>
          <a:lstStyle/>
          <a:p>
            <a:pPr algn="ctr"/>
            <a:r>
              <a:rPr lang="zh-CN" altLang="en-US" sz="1600" dirty="0">
                <a:cs typeface="+mn-ea"/>
                <a:sym typeface="+mn-lt"/>
              </a:rPr>
              <a:t>添加文本</a:t>
            </a:r>
          </a:p>
        </p:txBody>
      </p:sp>
      <p:sp>
        <p:nvSpPr>
          <p:cNvPr id="19" name="TextBox 46">
            <a:extLst>
              <a:ext uri="{FF2B5EF4-FFF2-40B4-BE49-F238E27FC236}">
                <a16:creationId xmlns="" xmlns:a16="http://schemas.microsoft.com/office/drawing/2014/main" id="{7076B6F2-DAD7-4AA4-992C-32B498E84488}"/>
              </a:ext>
            </a:extLst>
          </p:cNvPr>
          <p:cNvSpPr txBox="1"/>
          <p:nvPr/>
        </p:nvSpPr>
        <p:spPr bwMode="auto">
          <a:xfrm>
            <a:off x="6491216" y="2435384"/>
            <a:ext cx="4082465" cy="476925"/>
          </a:xfrm>
          <a:prstGeom prst="rect">
            <a:avLst/>
          </a:prstGeom>
          <a:noFill/>
        </p:spPr>
        <p:txBody>
          <a:bodyPr wrap="square" lIns="0" tIns="0" rIns="0" bIns="0">
            <a:spAutoFit/>
          </a:bodyPr>
          <a:lstStyle/>
          <a:p>
            <a:pPr marL="171450" indent="-171450">
              <a:lnSpc>
                <a:spcPct val="150000"/>
              </a:lnSpc>
              <a:buFont typeface="Arial" panose="020B0604020202020204" pitchFamily="34" charset="0"/>
              <a:buChar char="•"/>
            </a:pPr>
            <a:r>
              <a:rPr lang="zh-CN" altLang="en-US" sz="1100" dirty="0">
                <a:cs typeface="+mn-ea"/>
                <a:sym typeface="+mn-lt"/>
              </a:rPr>
              <a:t>点击输入简要文字内容，文字内容需概括精炼，言简意赅的说明分项内容言简意赅的说明分项内容</a:t>
            </a:r>
            <a:endParaRPr lang="en-US" altLang="zh-CN" sz="1100" dirty="0">
              <a:cs typeface="+mn-ea"/>
              <a:sym typeface="+mn-lt"/>
            </a:endParaRPr>
          </a:p>
        </p:txBody>
      </p:sp>
      <p:sp>
        <p:nvSpPr>
          <p:cNvPr id="20" name="Rectangle 47">
            <a:extLst>
              <a:ext uri="{FF2B5EF4-FFF2-40B4-BE49-F238E27FC236}">
                <a16:creationId xmlns="" xmlns:a16="http://schemas.microsoft.com/office/drawing/2014/main" id="{D3061C92-4AD7-42E7-99F8-1C35B26016CD}"/>
              </a:ext>
            </a:extLst>
          </p:cNvPr>
          <p:cNvSpPr/>
          <p:nvPr/>
        </p:nvSpPr>
        <p:spPr bwMode="auto">
          <a:xfrm>
            <a:off x="6655527" y="1986565"/>
            <a:ext cx="1510029" cy="307777"/>
          </a:xfrm>
          <a:prstGeom prst="rect">
            <a:avLst/>
          </a:prstGeom>
        </p:spPr>
        <p:txBody>
          <a:bodyPr wrap="none" lIns="0" tIns="0" rIns="0" bIns="0">
            <a:spAutoFit/>
          </a:bodyPr>
          <a:lstStyle/>
          <a:p>
            <a:r>
              <a:rPr lang="zh-CN" altLang="en-US" sz="2000" b="1" dirty="0">
                <a:cs typeface="+mn-ea"/>
                <a:sym typeface="+mn-lt"/>
              </a:rPr>
              <a:t>标题文本预设</a:t>
            </a:r>
          </a:p>
        </p:txBody>
      </p:sp>
      <p:sp>
        <p:nvSpPr>
          <p:cNvPr id="21" name="Rectangle 47">
            <a:extLst>
              <a:ext uri="{FF2B5EF4-FFF2-40B4-BE49-F238E27FC236}">
                <a16:creationId xmlns="" xmlns:a16="http://schemas.microsoft.com/office/drawing/2014/main" id="{60A74589-8FF8-4C05-B24F-9BE47EB92F6E}"/>
              </a:ext>
            </a:extLst>
          </p:cNvPr>
          <p:cNvSpPr/>
          <p:nvPr/>
        </p:nvSpPr>
        <p:spPr bwMode="auto">
          <a:xfrm>
            <a:off x="8232882" y="1902334"/>
            <a:ext cx="1383529" cy="492442"/>
          </a:xfrm>
          <a:prstGeom prst="rect">
            <a:avLst/>
          </a:prstGeom>
          <a:ln w="38100">
            <a:solidFill>
              <a:schemeClr val="bg1"/>
            </a:solidFill>
          </a:ln>
        </p:spPr>
        <p:txBody>
          <a:bodyPr wrap="square" lIns="0" tIns="0" rIns="0" bIns="0">
            <a:spAutoFit/>
          </a:bodyPr>
          <a:lstStyle/>
          <a:p>
            <a:pPr algn="ctr"/>
            <a:r>
              <a:rPr lang="en-US" altLang="zh-CN" sz="3200" b="1" dirty="0">
                <a:cs typeface="+mn-ea"/>
                <a:sym typeface="+mn-lt"/>
              </a:rPr>
              <a:t>80%</a:t>
            </a:r>
            <a:r>
              <a:rPr lang="zh-CN" altLang="en-US" sz="3200" b="1" dirty="0">
                <a:cs typeface="+mn-ea"/>
                <a:sym typeface="+mn-lt"/>
              </a:rPr>
              <a:t>↑</a:t>
            </a:r>
          </a:p>
        </p:txBody>
      </p:sp>
      <p:sp>
        <p:nvSpPr>
          <p:cNvPr id="22" name="TextBox 46">
            <a:extLst>
              <a:ext uri="{FF2B5EF4-FFF2-40B4-BE49-F238E27FC236}">
                <a16:creationId xmlns="" xmlns:a16="http://schemas.microsoft.com/office/drawing/2014/main" id="{C1423435-57A3-40F3-9CB9-E97DA87C72C0}"/>
              </a:ext>
            </a:extLst>
          </p:cNvPr>
          <p:cNvSpPr txBox="1"/>
          <p:nvPr/>
        </p:nvSpPr>
        <p:spPr bwMode="auto">
          <a:xfrm>
            <a:off x="6491216" y="3142101"/>
            <a:ext cx="4082465" cy="476925"/>
          </a:xfrm>
          <a:prstGeom prst="rect">
            <a:avLst/>
          </a:prstGeom>
          <a:noFill/>
        </p:spPr>
        <p:txBody>
          <a:bodyPr wrap="square" lIns="0" tIns="0" rIns="0" bIns="0">
            <a:spAutoFit/>
          </a:bodyPr>
          <a:lstStyle/>
          <a:p>
            <a:pPr marL="171450" indent="-171450">
              <a:lnSpc>
                <a:spcPct val="150000"/>
              </a:lnSpc>
              <a:buFont typeface="Arial" panose="020B0604020202020204" pitchFamily="34" charset="0"/>
              <a:buChar char="•"/>
            </a:pPr>
            <a:r>
              <a:rPr lang="zh-CN" altLang="en-US" sz="1100" dirty="0">
                <a:cs typeface="+mn-ea"/>
                <a:sym typeface="+mn-lt"/>
              </a:rPr>
              <a:t>点击输入简要文字内容，文字内容需概括精炼，言简意赅的说明分项内容言简意赅的说明分项内容</a:t>
            </a:r>
            <a:endParaRPr lang="en-US" altLang="zh-CN" sz="1100" dirty="0">
              <a:cs typeface="+mn-ea"/>
              <a:sym typeface="+mn-lt"/>
            </a:endParaRPr>
          </a:p>
        </p:txBody>
      </p:sp>
      <p:sp>
        <p:nvSpPr>
          <p:cNvPr id="23" name="TextBox 46">
            <a:extLst>
              <a:ext uri="{FF2B5EF4-FFF2-40B4-BE49-F238E27FC236}">
                <a16:creationId xmlns="" xmlns:a16="http://schemas.microsoft.com/office/drawing/2014/main" id="{97D8AE2A-A7B5-4863-A849-B7EB6A4CB735}"/>
              </a:ext>
            </a:extLst>
          </p:cNvPr>
          <p:cNvSpPr txBox="1"/>
          <p:nvPr/>
        </p:nvSpPr>
        <p:spPr bwMode="auto">
          <a:xfrm>
            <a:off x="6491216" y="3848818"/>
            <a:ext cx="4082465" cy="476925"/>
          </a:xfrm>
          <a:prstGeom prst="rect">
            <a:avLst/>
          </a:prstGeom>
          <a:noFill/>
        </p:spPr>
        <p:txBody>
          <a:bodyPr wrap="square" lIns="0" tIns="0" rIns="0" bIns="0">
            <a:spAutoFit/>
          </a:bodyPr>
          <a:lstStyle/>
          <a:p>
            <a:pPr marL="171450" indent="-171450">
              <a:lnSpc>
                <a:spcPct val="150000"/>
              </a:lnSpc>
              <a:buFont typeface="Arial" panose="020B0604020202020204" pitchFamily="34" charset="0"/>
              <a:buChar char="•"/>
            </a:pPr>
            <a:r>
              <a:rPr lang="zh-CN" altLang="en-US" sz="1100" dirty="0">
                <a:cs typeface="+mn-ea"/>
                <a:sym typeface="+mn-lt"/>
              </a:rPr>
              <a:t>点击输入简要文字内容，文字内容需概括精炼，言简意赅的说明分项内容言简意赅的说明分项内容</a:t>
            </a:r>
            <a:endParaRPr lang="en-US" altLang="zh-CN" sz="1100" dirty="0">
              <a:cs typeface="+mn-ea"/>
              <a:sym typeface="+mn-lt"/>
            </a:endParaRPr>
          </a:p>
        </p:txBody>
      </p:sp>
      <p:sp>
        <p:nvSpPr>
          <p:cNvPr id="24" name="TextBox 46">
            <a:extLst>
              <a:ext uri="{FF2B5EF4-FFF2-40B4-BE49-F238E27FC236}">
                <a16:creationId xmlns="" xmlns:a16="http://schemas.microsoft.com/office/drawing/2014/main" id="{7F96732E-049E-4F6D-BAE0-7AC4CD4DDA42}"/>
              </a:ext>
            </a:extLst>
          </p:cNvPr>
          <p:cNvSpPr txBox="1"/>
          <p:nvPr/>
        </p:nvSpPr>
        <p:spPr bwMode="auto">
          <a:xfrm>
            <a:off x="6491216" y="4555535"/>
            <a:ext cx="4082465" cy="476925"/>
          </a:xfrm>
          <a:prstGeom prst="rect">
            <a:avLst/>
          </a:prstGeom>
          <a:noFill/>
        </p:spPr>
        <p:txBody>
          <a:bodyPr wrap="square" lIns="0" tIns="0" rIns="0" bIns="0">
            <a:spAutoFit/>
          </a:bodyPr>
          <a:lstStyle/>
          <a:p>
            <a:pPr marL="171450" indent="-171450">
              <a:lnSpc>
                <a:spcPct val="150000"/>
              </a:lnSpc>
              <a:buFont typeface="Arial" panose="020B0604020202020204" pitchFamily="34" charset="0"/>
              <a:buChar char="•"/>
            </a:pPr>
            <a:r>
              <a:rPr lang="zh-CN" altLang="en-US" sz="1100" dirty="0">
                <a:cs typeface="+mn-ea"/>
                <a:sym typeface="+mn-lt"/>
              </a:rPr>
              <a:t>点击输入简要文字内容，文字内容需概括精炼，言简意赅的说明分项内容言简意赅的说明分项内容</a:t>
            </a:r>
            <a:endParaRPr lang="en-US" altLang="zh-CN" sz="1100" dirty="0">
              <a:cs typeface="+mn-ea"/>
              <a:sym typeface="+mn-lt"/>
            </a:endParaRPr>
          </a:p>
        </p:txBody>
      </p:sp>
    </p:spTree>
    <p:extLst>
      <p:ext uri="{BB962C8B-B14F-4D97-AF65-F5344CB8AC3E}">
        <p14:creationId xmlns:p14="http://schemas.microsoft.com/office/powerpoint/2010/main" val="4113764901"/>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63" presetClass="path" presetSubtype="0" accel="50000" decel="50000" fill="hold" nodeType="withEffect">
                                  <p:stCondLst>
                                    <p:cond delay="0"/>
                                  </p:stCondLst>
                                  <p:childTnLst>
                                    <p:animMotion origin="layout" path="M -0.29284 -4.81481E-6 L 2.70833E-6 -4.81481E-6 " pathEditMode="relative" rAng="0" ptsTypes="AA">
                                      <p:cBhvr>
                                        <p:cTn id="15" dur="500" fill="hold"/>
                                        <p:tgtEl>
                                          <p:spTgt spid="5"/>
                                        </p:tgtEl>
                                        <p:attrNameLst>
                                          <p:attrName>ppt_x</p:attrName>
                                          <p:attrName>ppt_y</p:attrName>
                                        </p:attrNameLst>
                                      </p:cBhvr>
                                      <p:rCtr x="14883" y="0"/>
                                    </p:animMotion>
                                  </p:childTnLst>
                                </p:cTn>
                              </p:par>
                              <p:par>
                                <p:cTn id="16" presetID="22" presetClass="entr" presetSubtype="8"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par>
                          <p:cTn id="19" fill="hold">
                            <p:stCondLst>
                              <p:cond delay="1000"/>
                            </p:stCondLst>
                            <p:childTnLst>
                              <p:par>
                                <p:cTn id="20" presetID="0" presetClass="entr" presetSubtype="0" fill="hold" grpId="0" nodeType="afterEffect">
                                  <p:stCondLst>
                                    <p:cond delay="0"/>
                                  </p:stCondLst>
                                  <p:iterate type="lt">
                                    <p:tmPct val="10000"/>
                                  </p:iterate>
                                  <p:childTnLst>
                                    <p:set>
                                      <p:cBhvr>
                                        <p:cTn id="21" dur="500" fill="hold">
                                          <p:stCondLst>
                                            <p:cond delay="0"/>
                                          </p:stCondLst>
                                        </p:cTn>
                                        <p:tgtEl>
                                          <p:spTgt spid="3"/>
                                        </p:tgtEl>
                                        <p:attrNameLst>
                                          <p:attrName>style.visibility</p:attrName>
                                        </p:attrNameLst>
                                      </p:cBhvr>
                                      <p:to>
                                        <p:strVal val="visible"/>
                                      </p:to>
                                    </p:set>
                                    <p:anim to="" calcmode="lin" valueType="num">
                                      <p:cBhvr>
                                        <p:cTn id="22" dur="500" fill="hold">
                                          <p:stCondLst>
                                            <p:cond delay="0"/>
                                          </p:stCondLst>
                                        </p:cTn>
                                        <p:tgtEl>
                                          <p:spTgt spid="3"/>
                                        </p:tgtEl>
                                        <p:attrNameLst>
                                          <p:attrName>ppt_h</p:attrName>
                                        </p:attrNameLst>
                                      </p:cBhvr>
                                      <p:tavLst>
                                        <p:tav tm="0" fmla="#ppt_h-#ppt_h*((1.5-1.5*$)^3-(1.5-1.5*$)^2)">
                                          <p:val>
                                            <p:strVal val="0"/>
                                          </p:val>
                                        </p:tav>
                                        <p:tav tm="100000">
                                          <p:val>
                                            <p:strVal val="1"/>
                                          </p:val>
                                        </p:tav>
                                      </p:tavLst>
                                    </p:anim>
                                    <p:anim to="" calcmode="lin" valueType="num">
                                      <p:cBhvr>
                                        <p:cTn id="23" dur="500" fill="hold">
                                          <p:stCondLst>
                                            <p:cond delay="0"/>
                                          </p:stCondLst>
                                        </p:cTn>
                                        <p:tgtEl>
                                          <p:spTgt spid="3"/>
                                        </p:tgtEl>
                                        <p:attrNameLst>
                                          <p:attrName>ppt_w</p:attrName>
                                        </p:attrNameLst>
                                      </p:cBhvr>
                                      <p:tavLst>
                                        <p:tav tm="0" fmla="#ppt_w-#ppt_w*((1.5-1.5*$)^3-(1.5-1.5*$)^2)">
                                          <p:val>
                                            <p:strVal val="0"/>
                                          </p:val>
                                        </p:tav>
                                        <p:tav tm="100000">
                                          <p:val>
                                            <p:strVal val="1"/>
                                          </p:val>
                                        </p:tav>
                                      </p:tavLst>
                                    </p:anim>
                                  </p:childTnLst>
                                </p:cTn>
                              </p:par>
                              <p:par>
                                <p:cTn id="24" presetID="0" presetClass="entr" presetSubtype="0" fill="hold" grpId="0" nodeType="withEffect">
                                  <p:stCondLst>
                                    <p:cond delay="0"/>
                                  </p:stCondLst>
                                  <p:iterate type="lt">
                                    <p:tmPct val="2353"/>
                                  </p:iterate>
                                  <p:childTnLst>
                                    <p:set>
                                      <p:cBhvr>
                                        <p:cTn id="25" dur="500" fill="hold">
                                          <p:stCondLst>
                                            <p:cond delay="0"/>
                                          </p:stCondLst>
                                        </p:cTn>
                                        <p:tgtEl>
                                          <p:spTgt spid="4"/>
                                        </p:tgtEl>
                                        <p:attrNameLst>
                                          <p:attrName>style.visibility</p:attrName>
                                        </p:attrNameLst>
                                      </p:cBhvr>
                                      <p:to>
                                        <p:strVal val="visible"/>
                                      </p:to>
                                    </p:set>
                                    <p:anim to="" calcmode="lin" valueType="num">
                                      <p:cBhvr>
                                        <p:cTn id="26" dur="500" fill="hold">
                                          <p:stCondLst>
                                            <p:cond delay="0"/>
                                          </p:stCondLst>
                                        </p:cTn>
                                        <p:tgtEl>
                                          <p:spTgt spid="4"/>
                                        </p:tgtEl>
                                        <p:attrNameLst>
                                          <p:attrName>ppt_h</p:attrName>
                                        </p:attrNameLst>
                                      </p:cBhvr>
                                      <p:tavLst>
                                        <p:tav tm="0" fmla="#ppt_h-#ppt_h*((1.5-1.5*$)^3-(1.5-1.5*$)^2)">
                                          <p:val>
                                            <p:strVal val="0"/>
                                          </p:val>
                                        </p:tav>
                                        <p:tav tm="100000">
                                          <p:val>
                                            <p:strVal val="1"/>
                                          </p:val>
                                        </p:tav>
                                      </p:tavLst>
                                    </p:anim>
                                    <p:anim to="" calcmode="lin" valueType="num">
                                      <p:cBhvr>
                                        <p:cTn id="27" dur="500" fill="hold">
                                          <p:stCondLst>
                                            <p:cond delay="0"/>
                                          </p:stCondLst>
                                        </p:cTn>
                                        <p:tgtEl>
                                          <p:spTgt spid="4"/>
                                        </p:tgtEl>
                                        <p:attrNameLst>
                                          <p:attrName>ppt_w</p:attrName>
                                        </p:attrNameLst>
                                      </p:cBhvr>
                                      <p:tavLst>
                                        <p:tav tm="0" fmla="#ppt_w-#ppt_w*((1.5-1.5*$)^3-(1.5-1.5*$)^2)">
                                          <p:val>
                                            <p:strVal val="0"/>
                                          </p:val>
                                        </p:tav>
                                        <p:tav tm="100000">
                                          <p:val>
                                            <p:strVal val="1"/>
                                          </p:val>
                                        </p:tav>
                                      </p:tavLst>
                                    </p:anim>
                                  </p:childTnLst>
                                </p:cTn>
                              </p:par>
                              <p:par>
                                <p:cTn id="28" presetID="10" presetClass="exit" presetSubtype="0" fill="hold" nodeType="withEffect">
                                  <p:stCondLst>
                                    <p:cond delay="0"/>
                                  </p:stCondLst>
                                  <p:childTnLst>
                                    <p:animEffect transition="out" filter="fade">
                                      <p:cBhvr>
                                        <p:cTn id="29" dur="500"/>
                                        <p:tgtEl>
                                          <p:spTgt spid="5"/>
                                        </p:tgtEl>
                                      </p:cBhvr>
                                    </p:animEffect>
                                    <p:set>
                                      <p:cBhvr>
                                        <p:cTn id="30" dur="1" fill="hold">
                                          <p:stCondLst>
                                            <p:cond delay="499"/>
                                          </p:stCondLst>
                                        </p:cTn>
                                        <p:tgtEl>
                                          <p:spTgt spid="5"/>
                                        </p:tgtEl>
                                        <p:attrNameLst>
                                          <p:attrName>style.visibility</p:attrName>
                                        </p:attrNameLst>
                                      </p:cBhvr>
                                      <p:to>
                                        <p:strVal val="hidden"/>
                                      </p:to>
                                    </p:set>
                                  </p:childTnLst>
                                </p:cTn>
                              </p:par>
                            </p:childTnLst>
                          </p:cTn>
                        </p:par>
                        <p:par>
                          <p:cTn id="31" fill="hold">
                            <p:stCondLst>
                              <p:cond delay="1700"/>
                            </p:stCondLst>
                            <p:childTnLst>
                              <p:par>
                                <p:cTn id="32" presetID="17" presetClass="entr" presetSubtype="4"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750" fill="hold"/>
                                        <p:tgtEl>
                                          <p:spTgt spid="8"/>
                                        </p:tgtEl>
                                        <p:attrNameLst>
                                          <p:attrName>ppt_x</p:attrName>
                                        </p:attrNameLst>
                                      </p:cBhvr>
                                      <p:tavLst>
                                        <p:tav tm="0">
                                          <p:val>
                                            <p:strVal val="#ppt_x"/>
                                          </p:val>
                                        </p:tav>
                                        <p:tav tm="100000">
                                          <p:val>
                                            <p:strVal val="#ppt_x"/>
                                          </p:val>
                                        </p:tav>
                                      </p:tavLst>
                                    </p:anim>
                                    <p:anim calcmode="lin" valueType="num">
                                      <p:cBhvr>
                                        <p:cTn id="35" dur="750" fill="hold"/>
                                        <p:tgtEl>
                                          <p:spTgt spid="8"/>
                                        </p:tgtEl>
                                        <p:attrNameLst>
                                          <p:attrName>ppt_y</p:attrName>
                                        </p:attrNameLst>
                                      </p:cBhvr>
                                      <p:tavLst>
                                        <p:tav tm="0">
                                          <p:val>
                                            <p:strVal val="#ppt_y+#ppt_h/2"/>
                                          </p:val>
                                        </p:tav>
                                        <p:tav tm="100000">
                                          <p:val>
                                            <p:strVal val="#ppt_y"/>
                                          </p:val>
                                        </p:tav>
                                      </p:tavLst>
                                    </p:anim>
                                    <p:anim calcmode="lin" valueType="num">
                                      <p:cBhvr>
                                        <p:cTn id="36" dur="750" fill="hold"/>
                                        <p:tgtEl>
                                          <p:spTgt spid="8"/>
                                        </p:tgtEl>
                                        <p:attrNameLst>
                                          <p:attrName>ppt_w</p:attrName>
                                        </p:attrNameLst>
                                      </p:cBhvr>
                                      <p:tavLst>
                                        <p:tav tm="0">
                                          <p:val>
                                            <p:strVal val="#ppt_w"/>
                                          </p:val>
                                        </p:tav>
                                        <p:tav tm="100000">
                                          <p:val>
                                            <p:strVal val="#ppt_w"/>
                                          </p:val>
                                        </p:tav>
                                      </p:tavLst>
                                    </p:anim>
                                    <p:anim calcmode="lin" valueType="num">
                                      <p:cBhvr>
                                        <p:cTn id="37" dur="750" fill="hold"/>
                                        <p:tgtEl>
                                          <p:spTgt spid="8"/>
                                        </p:tgtEl>
                                        <p:attrNameLst>
                                          <p:attrName>ppt_h</p:attrName>
                                        </p:attrNameLst>
                                      </p:cBhvr>
                                      <p:tavLst>
                                        <p:tav tm="0">
                                          <p:val>
                                            <p:fltVal val="0"/>
                                          </p:val>
                                        </p:tav>
                                        <p:tav tm="100000">
                                          <p:val>
                                            <p:strVal val="#ppt_h"/>
                                          </p:val>
                                        </p:tav>
                                      </p:tavLst>
                                    </p:anim>
                                  </p:childTnLst>
                                </p:cTn>
                              </p:par>
                              <p:par>
                                <p:cTn id="38" presetID="17" presetClass="entr" presetSubtype="4" fill="hold" nodeType="withEffect">
                                  <p:stCondLst>
                                    <p:cond delay="250"/>
                                  </p:stCondLst>
                                  <p:childTnLst>
                                    <p:set>
                                      <p:cBhvr>
                                        <p:cTn id="39" dur="1" fill="hold">
                                          <p:stCondLst>
                                            <p:cond delay="0"/>
                                          </p:stCondLst>
                                        </p:cTn>
                                        <p:tgtEl>
                                          <p:spTgt spid="7"/>
                                        </p:tgtEl>
                                        <p:attrNameLst>
                                          <p:attrName>style.visibility</p:attrName>
                                        </p:attrNameLst>
                                      </p:cBhvr>
                                      <p:to>
                                        <p:strVal val="visible"/>
                                      </p:to>
                                    </p:set>
                                    <p:anim calcmode="lin" valueType="num">
                                      <p:cBhvr>
                                        <p:cTn id="40" dur="750" fill="hold"/>
                                        <p:tgtEl>
                                          <p:spTgt spid="7"/>
                                        </p:tgtEl>
                                        <p:attrNameLst>
                                          <p:attrName>ppt_x</p:attrName>
                                        </p:attrNameLst>
                                      </p:cBhvr>
                                      <p:tavLst>
                                        <p:tav tm="0">
                                          <p:val>
                                            <p:strVal val="#ppt_x"/>
                                          </p:val>
                                        </p:tav>
                                        <p:tav tm="100000">
                                          <p:val>
                                            <p:strVal val="#ppt_x"/>
                                          </p:val>
                                        </p:tav>
                                      </p:tavLst>
                                    </p:anim>
                                    <p:anim calcmode="lin" valueType="num">
                                      <p:cBhvr>
                                        <p:cTn id="41" dur="750" fill="hold"/>
                                        <p:tgtEl>
                                          <p:spTgt spid="7"/>
                                        </p:tgtEl>
                                        <p:attrNameLst>
                                          <p:attrName>ppt_y</p:attrName>
                                        </p:attrNameLst>
                                      </p:cBhvr>
                                      <p:tavLst>
                                        <p:tav tm="0">
                                          <p:val>
                                            <p:strVal val="#ppt_y+#ppt_h/2"/>
                                          </p:val>
                                        </p:tav>
                                        <p:tav tm="100000">
                                          <p:val>
                                            <p:strVal val="#ppt_y"/>
                                          </p:val>
                                        </p:tav>
                                      </p:tavLst>
                                    </p:anim>
                                    <p:anim calcmode="lin" valueType="num">
                                      <p:cBhvr>
                                        <p:cTn id="42" dur="750" fill="hold"/>
                                        <p:tgtEl>
                                          <p:spTgt spid="7"/>
                                        </p:tgtEl>
                                        <p:attrNameLst>
                                          <p:attrName>ppt_w</p:attrName>
                                        </p:attrNameLst>
                                      </p:cBhvr>
                                      <p:tavLst>
                                        <p:tav tm="0">
                                          <p:val>
                                            <p:strVal val="#ppt_w"/>
                                          </p:val>
                                        </p:tav>
                                        <p:tav tm="100000">
                                          <p:val>
                                            <p:strVal val="#ppt_w"/>
                                          </p:val>
                                        </p:tav>
                                      </p:tavLst>
                                    </p:anim>
                                    <p:anim calcmode="lin" valueType="num">
                                      <p:cBhvr>
                                        <p:cTn id="43" dur="750" fill="hold"/>
                                        <p:tgtEl>
                                          <p:spTgt spid="7"/>
                                        </p:tgtEl>
                                        <p:attrNameLst>
                                          <p:attrName>ppt_h</p:attrName>
                                        </p:attrNameLst>
                                      </p:cBhvr>
                                      <p:tavLst>
                                        <p:tav tm="0">
                                          <p:val>
                                            <p:fltVal val="0"/>
                                          </p:val>
                                        </p:tav>
                                        <p:tav tm="100000">
                                          <p:val>
                                            <p:strVal val="#ppt_h"/>
                                          </p:val>
                                        </p:tav>
                                      </p:tavLst>
                                    </p:anim>
                                  </p:childTnLst>
                                </p:cTn>
                              </p:par>
                              <p:par>
                                <p:cTn id="44" presetID="17" presetClass="entr" presetSubtype="4" fill="hold" nodeType="withEffect">
                                  <p:stCondLst>
                                    <p:cond delay="500"/>
                                  </p:stCondLst>
                                  <p:childTnLst>
                                    <p:set>
                                      <p:cBhvr>
                                        <p:cTn id="45" dur="1" fill="hold">
                                          <p:stCondLst>
                                            <p:cond delay="0"/>
                                          </p:stCondLst>
                                        </p:cTn>
                                        <p:tgtEl>
                                          <p:spTgt spid="9"/>
                                        </p:tgtEl>
                                        <p:attrNameLst>
                                          <p:attrName>style.visibility</p:attrName>
                                        </p:attrNameLst>
                                      </p:cBhvr>
                                      <p:to>
                                        <p:strVal val="visible"/>
                                      </p:to>
                                    </p:set>
                                    <p:anim calcmode="lin" valueType="num">
                                      <p:cBhvr>
                                        <p:cTn id="46" dur="750" fill="hold"/>
                                        <p:tgtEl>
                                          <p:spTgt spid="9"/>
                                        </p:tgtEl>
                                        <p:attrNameLst>
                                          <p:attrName>ppt_x</p:attrName>
                                        </p:attrNameLst>
                                      </p:cBhvr>
                                      <p:tavLst>
                                        <p:tav tm="0">
                                          <p:val>
                                            <p:strVal val="#ppt_x"/>
                                          </p:val>
                                        </p:tav>
                                        <p:tav tm="100000">
                                          <p:val>
                                            <p:strVal val="#ppt_x"/>
                                          </p:val>
                                        </p:tav>
                                      </p:tavLst>
                                    </p:anim>
                                    <p:anim calcmode="lin" valueType="num">
                                      <p:cBhvr>
                                        <p:cTn id="47" dur="750" fill="hold"/>
                                        <p:tgtEl>
                                          <p:spTgt spid="9"/>
                                        </p:tgtEl>
                                        <p:attrNameLst>
                                          <p:attrName>ppt_y</p:attrName>
                                        </p:attrNameLst>
                                      </p:cBhvr>
                                      <p:tavLst>
                                        <p:tav tm="0">
                                          <p:val>
                                            <p:strVal val="#ppt_y+#ppt_h/2"/>
                                          </p:val>
                                        </p:tav>
                                        <p:tav tm="100000">
                                          <p:val>
                                            <p:strVal val="#ppt_y"/>
                                          </p:val>
                                        </p:tav>
                                      </p:tavLst>
                                    </p:anim>
                                    <p:anim calcmode="lin" valueType="num">
                                      <p:cBhvr>
                                        <p:cTn id="48" dur="750" fill="hold"/>
                                        <p:tgtEl>
                                          <p:spTgt spid="9"/>
                                        </p:tgtEl>
                                        <p:attrNameLst>
                                          <p:attrName>ppt_w</p:attrName>
                                        </p:attrNameLst>
                                      </p:cBhvr>
                                      <p:tavLst>
                                        <p:tav tm="0">
                                          <p:val>
                                            <p:strVal val="#ppt_w"/>
                                          </p:val>
                                        </p:tav>
                                        <p:tav tm="100000">
                                          <p:val>
                                            <p:strVal val="#ppt_w"/>
                                          </p:val>
                                        </p:tav>
                                      </p:tavLst>
                                    </p:anim>
                                    <p:anim calcmode="lin" valueType="num">
                                      <p:cBhvr>
                                        <p:cTn id="49" dur="750" fill="hold"/>
                                        <p:tgtEl>
                                          <p:spTgt spid="9"/>
                                        </p:tgtEl>
                                        <p:attrNameLst>
                                          <p:attrName>ppt_h</p:attrName>
                                        </p:attrNameLst>
                                      </p:cBhvr>
                                      <p:tavLst>
                                        <p:tav tm="0">
                                          <p:val>
                                            <p:fltVal val="0"/>
                                          </p:val>
                                        </p:tav>
                                        <p:tav tm="100000">
                                          <p:val>
                                            <p:strVal val="#ppt_h"/>
                                          </p:val>
                                        </p:tav>
                                      </p:tavLst>
                                    </p:anim>
                                  </p:childTnLst>
                                </p:cTn>
                              </p:par>
                              <p:par>
                                <p:cTn id="50" presetID="17" presetClass="entr" presetSubtype="4" fill="hold" nodeType="withEffect">
                                  <p:stCondLst>
                                    <p:cond delay="750"/>
                                  </p:stCondLst>
                                  <p:childTnLst>
                                    <p:set>
                                      <p:cBhvr>
                                        <p:cTn id="51" dur="1" fill="hold">
                                          <p:stCondLst>
                                            <p:cond delay="0"/>
                                          </p:stCondLst>
                                        </p:cTn>
                                        <p:tgtEl>
                                          <p:spTgt spid="10"/>
                                        </p:tgtEl>
                                        <p:attrNameLst>
                                          <p:attrName>style.visibility</p:attrName>
                                        </p:attrNameLst>
                                      </p:cBhvr>
                                      <p:to>
                                        <p:strVal val="visible"/>
                                      </p:to>
                                    </p:set>
                                    <p:anim calcmode="lin" valueType="num">
                                      <p:cBhvr>
                                        <p:cTn id="52" dur="750" fill="hold"/>
                                        <p:tgtEl>
                                          <p:spTgt spid="10"/>
                                        </p:tgtEl>
                                        <p:attrNameLst>
                                          <p:attrName>ppt_x</p:attrName>
                                        </p:attrNameLst>
                                      </p:cBhvr>
                                      <p:tavLst>
                                        <p:tav tm="0">
                                          <p:val>
                                            <p:strVal val="#ppt_x"/>
                                          </p:val>
                                        </p:tav>
                                        <p:tav tm="100000">
                                          <p:val>
                                            <p:strVal val="#ppt_x"/>
                                          </p:val>
                                        </p:tav>
                                      </p:tavLst>
                                    </p:anim>
                                    <p:anim calcmode="lin" valueType="num">
                                      <p:cBhvr>
                                        <p:cTn id="53" dur="750" fill="hold"/>
                                        <p:tgtEl>
                                          <p:spTgt spid="10"/>
                                        </p:tgtEl>
                                        <p:attrNameLst>
                                          <p:attrName>ppt_y</p:attrName>
                                        </p:attrNameLst>
                                      </p:cBhvr>
                                      <p:tavLst>
                                        <p:tav tm="0">
                                          <p:val>
                                            <p:strVal val="#ppt_y+#ppt_h/2"/>
                                          </p:val>
                                        </p:tav>
                                        <p:tav tm="100000">
                                          <p:val>
                                            <p:strVal val="#ppt_y"/>
                                          </p:val>
                                        </p:tav>
                                      </p:tavLst>
                                    </p:anim>
                                    <p:anim calcmode="lin" valueType="num">
                                      <p:cBhvr>
                                        <p:cTn id="54" dur="750" fill="hold"/>
                                        <p:tgtEl>
                                          <p:spTgt spid="10"/>
                                        </p:tgtEl>
                                        <p:attrNameLst>
                                          <p:attrName>ppt_w</p:attrName>
                                        </p:attrNameLst>
                                      </p:cBhvr>
                                      <p:tavLst>
                                        <p:tav tm="0">
                                          <p:val>
                                            <p:strVal val="#ppt_w"/>
                                          </p:val>
                                        </p:tav>
                                        <p:tav tm="100000">
                                          <p:val>
                                            <p:strVal val="#ppt_w"/>
                                          </p:val>
                                        </p:tav>
                                      </p:tavLst>
                                    </p:anim>
                                    <p:anim calcmode="lin" valueType="num">
                                      <p:cBhvr>
                                        <p:cTn id="55" dur="750" fill="hold"/>
                                        <p:tgtEl>
                                          <p:spTgt spid="10"/>
                                        </p:tgtEl>
                                        <p:attrNameLst>
                                          <p:attrName>ppt_h</p:attrName>
                                        </p:attrNameLst>
                                      </p:cBhvr>
                                      <p:tavLst>
                                        <p:tav tm="0">
                                          <p:val>
                                            <p:fltVal val="0"/>
                                          </p:val>
                                        </p:tav>
                                        <p:tav tm="100000">
                                          <p:val>
                                            <p:strVal val="#ppt_h"/>
                                          </p:val>
                                        </p:tav>
                                      </p:tavLst>
                                    </p:anim>
                                  </p:childTnLst>
                                </p:cTn>
                              </p:par>
                            </p:childTnLst>
                          </p:cTn>
                        </p:par>
                        <p:par>
                          <p:cTn id="56" fill="hold">
                            <p:stCondLst>
                              <p:cond delay="3200"/>
                            </p:stCondLst>
                            <p:childTnLst>
                              <p:par>
                                <p:cTn id="57" presetID="56" presetClass="entr" presetSubtype="0" fill="hold" grpId="0" nodeType="afterEffect">
                                  <p:stCondLst>
                                    <p:cond delay="0"/>
                                  </p:stCondLst>
                                  <p:iterate type="lt">
                                    <p:tmPct val="10000"/>
                                  </p:iterate>
                                  <p:childTnLst>
                                    <p:set>
                                      <p:cBhvr>
                                        <p:cTn id="58" dur="1" fill="hold">
                                          <p:stCondLst>
                                            <p:cond delay="0"/>
                                          </p:stCondLst>
                                        </p:cTn>
                                        <p:tgtEl>
                                          <p:spTgt spid="11"/>
                                        </p:tgtEl>
                                        <p:attrNameLst>
                                          <p:attrName>style.visibility</p:attrName>
                                        </p:attrNameLst>
                                      </p:cBhvr>
                                      <p:to>
                                        <p:strVal val="visible"/>
                                      </p:to>
                                    </p:set>
                                    <p:anim by="(-#ppt_w*2)" calcmode="lin" valueType="num">
                                      <p:cBhvr rctx="PPT">
                                        <p:cTn id="59" dur="250" autoRev="1" fill="hold">
                                          <p:stCondLst>
                                            <p:cond delay="0"/>
                                          </p:stCondLst>
                                        </p:cTn>
                                        <p:tgtEl>
                                          <p:spTgt spid="11"/>
                                        </p:tgtEl>
                                        <p:attrNameLst>
                                          <p:attrName>ppt_w</p:attrName>
                                        </p:attrNameLst>
                                      </p:cBhvr>
                                    </p:anim>
                                    <p:anim by="(#ppt_w*0.50)" calcmode="lin" valueType="num">
                                      <p:cBhvr>
                                        <p:cTn id="60" dur="250" decel="50000" autoRev="1" fill="hold">
                                          <p:stCondLst>
                                            <p:cond delay="0"/>
                                          </p:stCondLst>
                                        </p:cTn>
                                        <p:tgtEl>
                                          <p:spTgt spid="11"/>
                                        </p:tgtEl>
                                        <p:attrNameLst>
                                          <p:attrName>ppt_x</p:attrName>
                                        </p:attrNameLst>
                                      </p:cBhvr>
                                    </p:anim>
                                    <p:anim from="(-#ppt_h/2)" to="(#ppt_y)" calcmode="lin" valueType="num">
                                      <p:cBhvr>
                                        <p:cTn id="61" dur="500" fill="hold">
                                          <p:stCondLst>
                                            <p:cond delay="0"/>
                                          </p:stCondLst>
                                        </p:cTn>
                                        <p:tgtEl>
                                          <p:spTgt spid="11"/>
                                        </p:tgtEl>
                                        <p:attrNameLst>
                                          <p:attrName>ppt_y</p:attrName>
                                        </p:attrNameLst>
                                      </p:cBhvr>
                                    </p:anim>
                                    <p:animRot by="21600000">
                                      <p:cBhvr>
                                        <p:cTn id="62" dur="500" fill="hold">
                                          <p:stCondLst>
                                            <p:cond delay="0"/>
                                          </p:stCondLst>
                                        </p:cTn>
                                        <p:tgtEl>
                                          <p:spTgt spid="11"/>
                                        </p:tgtEl>
                                        <p:attrNameLst>
                                          <p:attrName>r</p:attrName>
                                        </p:attrNameLst>
                                      </p:cBhvr>
                                    </p:animRot>
                                  </p:childTnLst>
                                </p:cTn>
                              </p:par>
                              <p:par>
                                <p:cTn id="63" presetID="56" presetClass="entr" presetSubtype="0" fill="hold" grpId="0" nodeType="withEffect">
                                  <p:stCondLst>
                                    <p:cond delay="0"/>
                                  </p:stCondLst>
                                  <p:iterate type="lt">
                                    <p:tmPct val="10000"/>
                                  </p:iterate>
                                  <p:childTnLst>
                                    <p:set>
                                      <p:cBhvr>
                                        <p:cTn id="64" dur="1" fill="hold">
                                          <p:stCondLst>
                                            <p:cond delay="0"/>
                                          </p:stCondLst>
                                        </p:cTn>
                                        <p:tgtEl>
                                          <p:spTgt spid="15"/>
                                        </p:tgtEl>
                                        <p:attrNameLst>
                                          <p:attrName>style.visibility</p:attrName>
                                        </p:attrNameLst>
                                      </p:cBhvr>
                                      <p:to>
                                        <p:strVal val="visible"/>
                                      </p:to>
                                    </p:set>
                                    <p:anim by="(-#ppt_w*2)" calcmode="lin" valueType="num">
                                      <p:cBhvr rctx="PPT">
                                        <p:cTn id="65" dur="250" autoRev="1" fill="hold">
                                          <p:stCondLst>
                                            <p:cond delay="0"/>
                                          </p:stCondLst>
                                        </p:cTn>
                                        <p:tgtEl>
                                          <p:spTgt spid="15"/>
                                        </p:tgtEl>
                                        <p:attrNameLst>
                                          <p:attrName>ppt_w</p:attrName>
                                        </p:attrNameLst>
                                      </p:cBhvr>
                                    </p:anim>
                                    <p:anim by="(#ppt_w*0.50)" calcmode="lin" valueType="num">
                                      <p:cBhvr>
                                        <p:cTn id="66" dur="250" decel="50000" autoRev="1" fill="hold">
                                          <p:stCondLst>
                                            <p:cond delay="0"/>
                                          </p:stCondLst>
                                        </p:cTn>
                                        <p:tgtEl>
                                          <p:spTgt spid="15"/>
                                        </p:tgtEl>
                                        <p:attrNameLst>
                                          <p:attrName>ppt_x</p:attrName>
                                        </p:attrNameLst>
                                      </p:cBhvr>
                                    </p:anim>
                                    <p:anim from="(-#ppt_h/2)" to="(#ppt_y)" calcmode="lin" valueType="num">
                                      <p:cBhvr>
                                        <p:cTn id="67" dur="500" fill="hold">
                                          <p:stCondLst>
                                            <p:cond delay="0"/>
                                          </p:stCondLst>
                                        </p:cTn>
                                        <p:tgtEl>
                                          <p:spTgt spid="15"/>
                                        </p:tgtEl>
                                        <p:attrNameLst>
                                          <p:attrName>ppt_y</p:attrName>
                                        </p:attrNameLst>
                                      </p:cBhvr>
                                    </p:anim>
                                    <p:animRot by="21600000">
                                      <p:cBhvr>
                                        <p:cTn id="68" dur="500" fill="hold">
                                          <p:stCondLst>
                                            <p:cond delay="0"/>
                                          </p:stCondLst>
                                        </p:cTn>
                                        <p:tgtEl>
                                          <p:spTgt spid="15"/>
                                        </p:tgtEl>
                                        <p:attrNameLst>
                                          <p:attrName>r</p:attrName>
                                        </p:attrNameLst>
                                      </p:cBhvr>
                                    </p:animRot>
                                  </p:childTnLst>
                                </p:cTn>
                              </p:par>
                            </p:childTnLst>
                          </p:cTn>
                        </p:par>
                        <p:par>
                          <p:cTn id="69" fill="hold">
                            <p:stCondLst>
                              <p:cond delay="3850"/>
                            </p:stCondLst>
                            <p:childTnLst>
                              <p:par>
                                <p:cTn id="70" presetID="56" presetClass="entr" presetSubtype="0" fill="hold" grpId="0" nodeType="afterEffect">
                                  <p:stCondLst>
                                    <p:cond delay="0"/>
                                  </p:stCondLst>
                                  <p:iterate type="lt">
                                    <p:tmPct val="10000"/>
                                  </p:iterate>
                                  <p:childTnLst>
                                    <p:set>
                                      <p:cBhvr>
                                        <p:cTn id="71" dur="1" fill="hold">
                                          <p:stCondLst>
                                            <p:cond delay="0"/>
                                          </p:stCondLst>
                                        </p:cTn>
                                        <p:tgtEl>
                                          <p:spTgt spid="12"/>
                                        </p:tgtEl>
                                        <p:attrNameLst>
                                          <p:attrName>style.visibility</p:attrName>
                                        </p:attrNameLst>
                                      </p:cBhvr>
                                      <p:to>
                                        <p:strVal val="visible"/>
                                      </p:to>
                                    </p:set>
                                    <p:anim by="(-#ppt_w*2)" calcmode="lin" valueType="num">
                                      <p:cBhvr rctx="PPT">
                                        <p:cTn id="72" dur="250" autoRev="1" fill="hold">
                                          <p:stCondLst>
                                            <p:cond delay="0"/>
                                          </p:stCondLst>
                                        </p:cTn>
                                        <p:tgtEl>
                                          <p:spTgt spid="12"/>
                                        </p:tgtEl>
                                        <p:attrNameLst>
                                          <p:attrName>ppt_w</p:attrName>
                                        </p:attrNameLst>
                                      </p:cBhvr>
                                    </p:anim>
                                    <p:anim by="(#ppt_w*0.50)" calcmode="lin" valueType="num">
                                      <p:cBhvr>
                                        <p:cTn id="73" dur="250" decel="50000" autoRev="1" fill="hold">
                                          <p:stCondLst>
                                            <p:cond delay="0"/>
                                          </p:stCondLst>
                                        </p:cTn>
                                        <p:tgtEl>
                                          <p:spTgt spid="12"/>
                                        </p:tgtEl>
                                        <p:attrNameLst>
                                          <p:attrName>ppt_x</p:attrName>
                                        </p:attrNameLst>
                                      </p:cBhvr>
                                    </p:anim>
                                    <p:anim from="(-#ppt_h/2)" to="(#ppt_y)" calcmode="lin" valueType="num">
                                      <p:cBhvr>
                                        <p:cTn id="74" dur="500" fill="hold">
                                          <p:stCondLst>
                                            <p:cond delay="0"/>
                                          </p:stCondLst>
                                        </p:cTn>
                                        <p:tgtEl>
                                          <p:spTgt spid="12"/>
                                        </p:tgtEl>
                                        <p:attrNameLst>
                                          <p:attrName>ppt_y</p:attrName>
                                        </p:attrNameLst>
                                      </p:cBhvr>
                                    </p:anim>
                                    <p:animRot by="21600000">
                                      <p:cBhvr>
                                        <p:cTn id="75" dur="500" fill="hold">
                                          <p:stCondLst>
                                            <p:cond delay="0"/>
                                          </p:stCondLst>
                                        </p:cTn>
                                        <p:tgtEl>
                                          <p:spTgt spid="12"/>
                                        </p:tgtEl>
                                        <p:attrNameLst>
                                          <p:attrName>r</p:attrName>
                                        </p:attrNameLst>
                                      </p:cBhvr>
                                    </p:animRot>
                                  </p:childTnLst>
                                </p:cTn>
                              </p:par>
                              <p:par>
                                <p:cTn id="76" presetID="56" presetClass="entr" presetSubtype="0" fill="hold" grpId="0" nodeType="withEffect">
                                  <p:stCondLst>
                                    <p:cond delay="0"/>
                                  </p:stCondLst>
                                  <p:iterate type="lt">
                                    <p:tmPct val="10000"/>
                                  </p:iterate>
                                  <p:childTnLst>
                                    <p:set>
                                      <p:cBhvr>
                                        <p:cTn id="77" dur="1" fill="hold">
                                          <p:stCondLst>
                                            <p:cond delay="0"/>
                                          </p:stCondLst>
                                        </p:cTn>
                                        <p:tgtEl>
                                          <p:spTgt spid="16"/>
                                        </p:tgtEl>
                                        <p:attrNameLst>
                                          <p:attrName>style.visibility</p:attrName>
                                        </p:attrNameLst>
                                      </p:cBhvr>
                                      <p:to>
                                        <p:strVal val="visible"/>
                                      </p:to>
                                    </p:set>
                                    <p:anim by="(-#ppt_w*2)" calcmode="lin" valueType="num">
                                      <p:cBhvr rctx="PPT">
                                        <p:cTn id="78" dur="250" autoRev="1" fill="hold">
                                          <p:stCondLst>
                                            <p:cond delay="0"/>
                                          </p:stCondLst>
                                        </p:cTn>
                                        <p:tgtEl>
                                          <p:spTgt spid="16"/>
                                        </p:tgtEl>
                                        <p:attrNameLst>
                                          <p:attrName>ppt_w</p:attrName>
                                        </p:attrNameLst>
                                      </p:cBhvr>
                                    </p:anim>
                                    <p:anim by="(#ppt_w*0.50)" calcmode="lin" valueType="num">
                                      <p:cBhvr>
                                        <p:cTn id="79" dur="250" decel="50000" autoRev="1" fill="hold">
                                          <p:stCondLst>
                                            <p:cond delay="0"/>
                                          </p:stCondLst>
                                        </p:cTn>
                                        <p:tgtEl>
                                          <p:spTgt spid="16"/>
                                        </p:tgtEl>
                                        <p:attrNameLst>
                                          <p:attrName>ppt_x</p:attrName>
                                        </p:attrNameLst>
                                      </p:cBhvr>
                                    </p:anim>
                                    <p:anim from="(-#ppt_h/2)" to="(#ppt_y)" calcmode="lin" valueType="num">
                                      <p:cBhvr>
                                        <p:cTn id="80" dur="500" fill="hold">
                                          <p:stCondLst>
                                            <p:cond delay="0"/>
                                          </p:stCondLst>
                                        </p:cTn>
                                        <p:tgtEl>
                                          <p:spTgt spid="16"/>
                                        </p:tgtEl>
                                        <p:attrNameLst>
                                          <p:attrName>ppt_y</p:attrName>
                                        </p:attrNameLst>
                                      </p:cBhvr>
                                    </p:anim>
                                    <p:animRot by="21600000">
                                      <p:cBhvr>
                                        <p:cTn id="81" dur="500" fill="hold">
                                          <p:stCondLst>
                                            <p:cond delay="0"/>
                                          </p:stCondLst>
                                        </p:cTn>
                                        <p:tgtEl>
                                          <p:spTgt spid="16"/>
                                        </p:tgtEl>
                                        <p:attrNameLst>
                                          <p:attrName>r</p:attrName>
                                        </p:attrNameLst>
                                      </p:cBhvr>
                                    </p:animRot>
                                  </p:childTnLst>
                                </p:cTn>
                              </p:par>
                            </p:childTnLst>
                          </p:cTn>
                        </p:par>
                        <p:par>
                          <p:cTn id="82" fill="hold">
                            <p:stCondLst>
                              <p:cond delay="4500"/>
                            </p:stCondLst>
                            <p:childTnLst>
                              <p:par>
                                <p:cTn id="83" presetID="56" presetClass="entr" presetSubtype="0" fill="hold" grpId="0" nodeType="afterEffect">
                                  <p:stCondLst>
                                    <p:cond delay="0"/>
                                  </p:stCondLst>
                                  <p:iterate type="lt">
                                    <p:tmPct val="10000"/>
                                  </p:iterate>
                                  <p:childTnLst>
                                    <p:set>
                                      <p:cBhvr>
                                        <p:cTn id="84" dur="1" fill="hold">
                                          <p:stCondLst>
                                            <p:cond delay="0"/>
                                          </p:stCondLst>
                                        </p:cTn>
                                        <p:tgtEl>
                                          <p:spTgt spid="13"/>
                                        </p:tgtEl>
                                        <p:attrNameLst>
                                          <p:attrName>style.visibility</p:attrName>
                                        </p:attrNameLst>
                                      </p:cBhvr>
                                      <p:to>
                                        <p:strVal val="visible"/>
                                      </p:to>
                                    </p:set>
                                    <p:anim by="(-#ppt_w*2)" calcmode="lin" valueType="num">
                                      <p:cBhvr rctx="PPT">
                                        <p:cTn id="85" dur="250" autoRev="1" fill="hold">
                                          <p:stCondLst>
                                            <p:cond delay="0"/>
                                          </p:stCondLst>
                                        </p:cTn>
                                        <p:tgtEl>
                                          <p:spTgt spid="13"/>
                                        </p:tgtEl>
                                        <p:attrNameLst>
                                          <p:attrName>ppt_w</p:attrName>
                                        </p:attrNameLst>
                                      </p:cBhvr>
                                    </p:anim>
                                    <p:anim by="(#ppt_w*0.50)" calcmode="lin" valueType="num">
                                      <p:cBhvr>
                                        <p:cTn id="86" dur="250" decel="50000" autoRev="1" fill="hold">
                                          <p:stCondLst>
                                            <p:cond delay="0"/>
                                          </p:stCondLst>
                                        </p:cTn>
                                        <p:tgtEl>
                                          <p:spTgt spid="13"/>
                                        </p:tgtEl>
                                        <p:attrNameLst>
                                          <p:attrName>ppt_x</p:attrName>
                                        </p:attrNameLst>
                                      </p:cBhvr>
                                    </p:anim>
                                    <p:anim from="(-#ppt_h/2)" to="(#ppt_y)" calcmode="lin" valueType="num">
                                      <p:cBhvr>
                                        <p:cTn id="87" dur="500" fill="hold">
                                          <p:stCondLst>
                                            <p:cond delay="0"/>
                                          </p:stCondLst>
                                        </p:cTn>
                                        <p:tgtEl>
                                          <p:spTgt spid="13"/>
                                        </p:tgtEl>
                                        <p:attrNameLst>
                                          <p:attrName>ppt_y</p:attrName>
                                        </p:attrNameLst>
                                      </p:cBhvr>
                                    </p:anim>
                                    <p:animRot by="21600000">
                                      <p:cBhvr>
                                        <p:cTn id="88" dur="500" fill="hold">
                                          <p:stCondLst>
                                            <p:cond delay="0"/>
                                          </p:stCondLst>
                                        </p:cTn>
                                        <p:tgtEl>
                                          <p:spTgt spid="13"/>
                                        </p:tgtEl>
                                        <p:attrNameLst>
                                          <p:attrName>r</p:attrName>
                                        </p:attrNameLst>
                                      </p:cBhvr>
                                    </p:animRot>
                                  </p:childTnLst>
                                </p:cTn>
                              </p:par>
                              <p:par>
                                <p:cTn id="89" presetID="56" presetClass="entr" presetSubtype="0" fill="hold" grpId="0" nodeType="withEffect">
                                  <p:stCondLst>
                                    <p:cond delay="0"/>
                                  </p:stCondLst>
                                  <p:iterate type="lt">
                                    <p:tmPct val="10000"/>
                                  </p:iterate>
                                  <p:childTnLst>
                                    <p:set>
                                      <p:cBhvr>
                                        <p:cTn id="90" dur="1" fill="hold">
                                          <p:stCondLst>
                                            <p:cond delay="0"/>
                                          </p:stCondLst>
                                        </p:cTn>
                                        <p:tgtEl>
                                          <p:spTgt spid="17"/>
                                        </p:tgtEl>
                                        <p:attrNameLst>
                                          <p:attrName>style.visibility</p:attrName>
                                        </p:attrNameLst>
                                      </p:cBhvr>
                                      <p:to>
                                        <p:strVal val="visible"/>
                                      </p:to>
                                    </p:set>
                                    <p:anim by="(-#ppt_w*2)" calcmode="lin" valueType="num">
                                      <p:cBhvr rctx="PPT">
                                        <p:cTn id="91" dur="250" autoRev="1" fill="hold">
                                          <p:stCondLst>
                                            <p:cond delay="0"/>
                                          </p:stCondLst>
                                        </p:cTn>
                                        <p:tgtEl>
                                          <p:spTgt spid="17"/>
                                        </p:tgtEl>
                                        <p:attrNameLst>
                                          <p:attrName>ppt_w</p:attrName>
                                        </p:attrNameLst>
                                      </p:cBhvr>
                                    </p:anim>
                                    <p:anim by="(#ppt_w*0.50)" calcmode="lin" valueType="num">
                                      <p:cBhvr>
                                        <p:cTn id="92" dur="250" decel="50000" autoRev="1" fill="hold">
                                          <p:stCondLst>
                                            <p:cond delay="0"/>
                                          </p:stCondLst>
                                        </p:cTn>
                                        <p:tgtEl>
                                          <p:spTgt spid="17"/>
                                        </p:tgtEl>
                                        <p:attrNameLst>
                                          <p:attrName>ppt_x</p:attrName>
                                        </p:attrNameLst>
                                      </p:cBhvr>
                                    </p:anim>
                                    <p:anim from="(-#ppt_h/2)" to="(#ppt_y)" calcmode="lin" valueType="num">
                                      <p:cBhvr>
                                        <p:cTn id="93" dur="500" fill="hold">
                                          <p:stCondLst>
                                            <p:cond delay="0"/>
                                          </p:stCondLst>
                                        </p:cTn>
                                        <p:tgtEl>
                                          <p:spTgt spid="17"/>
                                        </p:tgtEl>
                                        <p:attrNameLst>
                                          <p:attrName>ppt_y</p:attrName>
                                        </p:attrNameLst>
                                      </p:cBhvr>
                                    </p:anim>
                                    <p:animRot by="21600000">
                                      <p:cBhvr>
                                        <p:cTn id="94" dur="500" fill="hold">
                                          <p:stCondLst>
                                            <p:cond delay="0"/>
                                          </p:stCondLst>
                                        </p:cTn>
                                        <p:tgtEl>
                                          <p:spTgt spid="17"/>
                                        </p:tgtEl>
                                        <p:attrNameLst>
                                          <p:attrName>r</p:attrName>
                                        </p:attrNameLst>
                                      </p:cBhvr>
                                    </p:animRot>
                                  </p:childTnLst>
                                </p:cTn>
                              </p:par>
                            </p:childTnLst>
                          </p:cTn>
                        </p:par>
                        <p:par>
                          <p:cTn id="95" fill="hold">
                            <p:stCondLst>
                              <p:cond delay="5150"/>
                            </p:stCondLst>
                            <p:childTnLst>
                              <p:par>
                                <p:cTn id="96" presetID="56" presetClass="entr" presetSubtype="0" fill="hold" grpId="0" nodeType="afterEffect">
                                  <p:stCondLst>
                                    <p:cond delay="0"/>
                                  </p:stCondLst>
                                  <p:iterate type="lt">
                                    <p:tmPct val="10000"/>
                                  </p:iterate>
                                  <p:childTnLst>
                                    <p:set>
                                      <p:cBhvr>
                                        <p:cTn id="97" dur="1" fill="hold">
                                          <p:stCondLst>
                                            <p:cond delay="0"/>
                                          </p:stCondLst>
                                        </p:cTn>
                                        <p:tgtEl>
                                          <p:spTgt spid="14"/>
                                        </p:tgtEl>
                                        <p:attrNameLst>
                                          <p:attrName>style.visibility</p:attrName>
                                        </p:attrNameLst>
                                      </p:cBhvr>
                                      <p:to>
                                        <p:strVal val="visible"/>
                                      </p:to>
                                    </p:set>
                                    <p:anim by="(-#ppt_w*2)" calcmode="lin" valueType="num">
                                      <p:cBhvr rctx="PPT">
                                        <p:cTn id="98" dur="250" autoRev="1" fill="hold">
                                          <p:stCondLst>
                                            <p:cond delay="0"/>
                                          </p:stCondLst>
                                        </p:cTn>
                                        <p:tgtEl>
                                          <p:spTgt spid="14"/>
                                        </p:tgtEl>
                                        <p:attrNameLst>
                                          <p:attrName>ppt_w</p:attrName>
                                        </p:attrNameLst>
                                      </p:cBhvr>
                                    </p:anim>
                                    <p:anim by="(#ppt_w*0.50)" calcmode="lin" valueType="num">
                                      <p:cBhvr>
                                        <p:cTn id="99" dur="250" decel="50000" autoRev="1" fill="hold">
                                          <p:stCondLst>
                                            <p:cond delay="0"/>
                                          </p:stCondLst>
                                        </p:cTn>
                                        <p:tgtEl>
                                          <p:spTgt spid="14"/>
                                        </p:tgtEl>
                                        <p:attrNameLst>
                                          <p:attrName>ppt_x</p:attrName>
                                        </p:attrNameLst>
                                      </p:cBhvr>
                                    </p:anim>
                                    <p:anim from="(-#ppt_h/2)" to="(#ppt_y)" calcmode="lin" valueType="num">
                                      <p:cBhvr>
                                        <p:cTn id="100" dur="500" fill="hold">
                                          <p:stCondLst>
                                            <p:cond delay="0"/>
                                          </p:stCondLst>
                                        </p:cTn>
                                        <p:tgtEl>
                                          <p:spTgt spid="14"/>
                                        </p:tgtEl>
                                        <p:attrNameLst>
                                          <p:attrName>ppt_y</p:attrName>
                                        </p:attrNameLst>
                                      </p:cBhvr>
                                    </p:anim>
                                    <p:animRot by="21600000">
                                      <p:cBhvr>
                                        <p:cTn id="101" dur="500" fill="hold">
                                          <p:stCondLst>
                                            <p:cond delay="0"/>
                                          </p:stCondLst>
                                        </p:cTn>
                                        <p:tgtEl>
                                          <p:spTgt spid="14"/>
                                        </p:tgtEl>
                                        <p:attrNameLst>
                                          <p:attrName>r</p:attrName>
                                        </p:attrNameLst>
                                      </p:cBhvr>
                                    </p:animRot>
                                  </p:childTnLst>
                                </p:cTn>
                              </p:par>
                              <p:par>
                                <p:cTn id="102" presetID="56" presetClass="entr" presetSubtype="0" fill="hold" grpId="0" nodeType="withEffect">
                                  <p:stCondLst>
                                    <p:cond delay="0"/>
                                  </p:stCondLst>
                                  <p:iterate type="lt">
                                    <p:tmPct val="10000"/>
                                  </p:iterate>
                                  <p:childTnLst>
                                    <p:set>
                                      <p:cBhvr>
                                        <p:cTn id="103" dur="1" fill="hold">
                                          <p:stCondLst>
                                            <p:cond delay="0"/>
                                          </p:stCondLst>
                                        </p:cTn>
                                        <p:tgtEl>
                                          <p:spTgt spid="18"/>
                                        </p:tgtEl>
                                        <p:attrNameLst>
                                          <p:attrName>style.visibility</p:attrName>
                                        </p:attrNameLst>
                                      </p:cBhvr>
                                      <p:to>
                                        <p:strVal val="visible"/>
                                      </p:to>
                                    </p:set>
                                    <p:anim by="(-#ppt_w*2)" calcmode="lin" valueType="num">
                                      <p:cBhvr rctx="PPT">
                                        <p:cTn id="104" dur="250" autoRev="1" fill="hold">
                                          <p:stCondLst>
                                            <p:cond delay="0"/>
                                          </p:stCondLst>
                                        </p:cTn>
                                        <p:tgtEl>
                                          <p:spTgt spid="18"/>
                                        </p:tgtEl>
                                        <p:attrNameLst>
                                          <p:attrName>ppt_w</p:attrName>
                                        </p:attrNameLst>
                                      </p:cBhvr>
                                    </p:anim>
                                    <p:anim by="(#ppt_w*0.50)" calcmode="lin" valueType="num">
                                      <p:cBhvr>
                                        <p:cTn id="105" dur="250" decel="50000" autoRev="1" fill="hold">
                                          <p:stCondLst>
                                            <p:cond delay="0"/>
                                          </p:stCondLst>
                                        </p:cTn>
                                        <p:tgtEl>
                                          <p:spTgt spid="18"/>
                                        </p:tgtEl>
                                        <p:attrNameLst>
                                          <p:attrName>ppt_x</p:attrName>
                                        </p:attrNameLst>
                                      </p:cBhvr>
                                    </p:anim>
                                    <p:anim from="(-#ppt_h/2)" to="(#ppt_y)" calcmode="lin" valueType="num">
                                      <p:cBhvr>
                                        <p:cTn id="106" dur="500" fill="hold">
                                          <p:stCondLst>
                                            <p:cond delay="0"/>
                                          </p:stCondLst>
                                        </p:cTn>
                                        <p:tgtEl>
                                          <p:spTgt spid="18"/>
                                        </p:tgtEl>
                                        <p:attrNameLst>
                                          <p:attrName>ppt_y</p:attrName>
                                        </p:attrNameLst>
                                      </p:cBhvr>
                                    </p:anim>
                                    <p:animRot by="21600000">
                                      <p:cBhvr>
                                        <p:cTn id="107" dur="500" fill="hold">
                                          <p:stCondLst>
                                            <p:cond delay="0"/>
                                          </p:stCondLst>
                                        </p:cTn>
                                        <p:tgtEl>
                                          <p:spTgt spid="18"/>
                                        </p:tgtEl>
                                        <p:attrNameLst>
                                          <p:attrName>r</p:attrName>
                                        </p:attrNameLst>
                                      </p:cBhvr>
                                    </p:animRot>
                                  </p:childTnLst>
                                </p:cTn>
                              </p:par>
                            </p:childTnLst>
                          </p:cTn>
                        </p:par>
                        <p:par>
                          <p:cTn id="108" fill="hold">
                            <p:stCondLst>
                              <p:cond delay="5800"/>
                            </p:stCondLst>
                            <p:childTnLst>
                              <p:par>
                                <p:cTn id="109" presetID="12" presetClass="entr" presetSubtype="2"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additive="base">
                                        <p:cTn id="111" dur="500"/>
                                        <p:tgtEl>
                                          <p:spTgt spid="20"/>
                                        </p:tgtEl>
                                        <p:attrNameLst>
                                          <p:attrName>ppt_x</p:attrName>
                                        </p:attrNameLst>
                                      </p:cBhvr>
                                      <p:tavLst>
                                        <p:tav tm="0">
                                          <p:val>
                                            <p:strVal val="#ppt_x+#ppt_w*1.125000"/>
                                          </p:val>
                                        </p:tav>
                                        <p:tav tm="100000">
                                          <p:val>
                                            <p:strVal val="#ppt_x"/>
                                          </p:val>
                                        </p:tav>
                                      </p:tavLst>
                                    </p:anim>
                                    <p:animEffect transition="in" filter="wipe(left)">
                                      <p:cBhvr>
                                        <p:cTn id="112" dur="500"/>
                                        <p:tgtEl>
                                          <p:spTgt spid="20"/>
                                        </p:tgtEl>
                                      </p:cBhvr>
                                    </p:animEffect>
                                  </p:childTnLst>
                                </p:cTn>
                              </p:par>
                              <p:par>
                                <p:cTn id="113" presetID="12" presetClass="entr" presetSubtype="8" fill="hold" grpId="0" nodeType="with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p:tgtEl>
                                          <p:spTgt spid="21"/>
                                        </p:tgtEl>
                                        <p:attrNameLst>
                                          <p:attrName>ppt_x</p:attrName>
                                        </p:attrNameLst>
                                      </p:cBhvr>
                                      <p:tavLst>
                                        <p:tav tm="0">
                                          <p:val>
                                            <p:strVal val="#ppt_x-#ppt_w*1.125000"/>
                                          </p:val>
                                        </p:tav>
                                        <p:tav tm="100000">
                                          <p:val>
                                            <p:strVal val="#ppt_x"/>
                                          </p:val>
                                        </p:tav>
                                      </p:tavLst>
                                    </p:anim>
                                    <p:animEffect transition="in" filter="wipe(right)">
                                      <p:cBhvr>
                                        <p:cTn id="116" dur="500"/>
                                        <p:tgtEl>
                                          <p:spTgt spid="21"/>
                                        </p:tgtEl>
                                      </p:cBhvr>
                                    </p:animEffect>
                                  </p:childTnLst>
                                </p:cTn>
                              </p:par>
                            </p:childTnLst>
                          </p:cTn>
                        </p:par>
                        <p:par>
                          <p:cTn id="117" fill="hold">
                            <p:stCondLst>
                              <p:cond delay="6300"/>
                            </p:stCondLst>
                            <p:childTnLst>
                              <p:par>
                                <p:cTn id="118" presetID="2" presetClass="entr" presetSubtype="4" fill="hold" grpId="0" nodeType="afterEffect">
                                  <p:stCondLst>
                                    <p:cond delay="0"/>
                                  </p:stCondLst>
                                  <p:childTnLst>
                                    <p:set>
                                      <p:cBhvr>
                                        <p:cTn id="119" dur="1" fill="hold">
                                          <p:stCondLst>
                                            <p:cond delay="0"/>
                                          </p:stCondLst>
                                        </p:cTn>
                                        <p:tgtEl>
                                          <p:spTgt spid="19"/>
                                        </p:tgtEl>
                                        <p:attrNameLst>
                                          <p:attrName>style.visibility</p:attrName>
                                        </p:attrNameLst>
                                      </p:cBhvr>
                                      <p:to>
                                        <p:strVal val="visible"/>
                                      </p:to>
                                    </p:set>
                                    <p:anim calcmode="lin" valueType="num">
                                      <p:cBhvr additive="base">
                                        <p:cTn id="120" dur="500" fill="hold"/>
                                        <p:tgtEl>
                                          <p:spTgt spid="19"/>
                                        </p:tgtEl>
                                        <p:attrNameLst>
                                          <p:attrName>ppt_x</p:attrName>
                                        </p:attrNameLst>
                                      </p:cBhvr>
                                      <p:tavLst>
                                        <p:tav tm="0">
                                          <p:val>
                                            <p:strVal val="#ppt_x"/>
                                          </p:val>
                                        </p:tav>
                                        <p:tav tm="100000">
                                          <p:val>
                                            <p:strVal val="#ppt_x"/>
                                          </p:val>
                                        </p:tav>
                                      </p:tavLst>
                                    </p:anim>
                                    <p:anim calcmode="lin" valueType="num">
                                      <p:cBhvr additive="base">
                                        <p:cTn id="121" dur="500" fill="hold"/>
                                        <p:tgtEl>
                                          <p:spTgt spid="19"/>
                                        </p:tgtEl>
                                        <p:attrNameLst>
                                          <p:attrName>ppt_y</p:attrName>
                                        </p:attrNameLst>
                                      </p:cBhvr>
                                      <p:tavLst>
                                        <p:tav tm="0">
                                          <p:val>
                                            <p:strVal val="1+#ppt_h/2"/>
                                          </p:val>
                                        </p:tav>
                                        <p:tav tm="100000">
                                          <p:val>
                                            <p:strVal val="#ppt_y"/>
                                          </p:val>
                                        </p:tav>
                                      </p:tavLst>
                                    </p:anim>
                                  </p:childTnLst>
                                </p:cTn>
                              </p:par>
                              <p:par>
                                <p:cTn id="122" presetID="2" presetClass="entr" presetSubtype="4" fill="hold" grpId="0" nodeType="with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ppt_x"/>
                                          </p:val>
                                        </p:tav>
                                        <p:tav tm="100000">
                                          <p:val>
                                            <p:strVal val="#ppt_x"/>
                                          </p:val>
                                        </p:tav>
                                      </p:tavLst>
                                    </p:anim>
                                    <p:anim calcmode="lin" valueType="num">
                                      <p:cBhvr additive="base">
                                        <p:cTn id="125" dur="500" fill="hold"/>
                                        <p:tgtEl>
                                          <p:spTgt spid="22"/>
                                        </p:tgtEl>
                                        <p:attrNameLst>
                                          <p:attrName>ppt_y</p:attrName>
                                        </p:attrNameLst>
                                      </p:cBhvr>
                                      <p:tavLst>
                                        <p:tav tm="0">
                                          <p:val>
                                            <p:strVal val="1+#ppt_h/2"/>
                                          </p:val>
                                        </p:tav>
                                        <p:tav tm="100000">
                                          <p:val>
                                            <p:strVal val="#ppt_y"/>
                                          </p:val>
                                        </p:tav>
                                      </p:tavLst>
                                    </p:anim>
                                  </p:childTnLst>
                                </p:cTn>
                              </p:par>
                              <p:par>
                                <p:cTn id="126" presetID="2" presetClass="entr" presetSubtype="4"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additive="base">
                                        <p:cTn id="128" dur="500" fill="hold"/>
                                        <p:tgtEl>
                                          <p:spTgt spid="23"/>
                                        </p:tgtEl>
                                        <p:attrNameLst>
                                          <p:attrName>ppt_x</p:attrName>
                                        </p:attrNameLst>
                                      </p:cBhvr>
                                      <p:tavLst>
                                        <p:tav tm="0">
                                          <p:val>
                                            <p:strVal val="#ppt_x"/>
                                          </p:val>
                                        </p:tav>
                                        <p:tav tm="100000">
                                          <p:val>
                                            <p:strVal val="#ppt_x"/>
                                          </p:val>
                                        </p:tav>
                                      </p:tavLst>
                                    </p:anim>
                                    <p:anim calcmode="lin" valueType="num">
                                      <p:cBhvr additive="base">
                                        <p:cTn id="129" dur="500" fill="hold"/>
                                        <p:tgtEl>
                                          <p:spTgt spid="23"/>
                                        </p:tgtEl>
                                        <p:attrNameLst>
                                          <p:attrName>ppt_y</p:attrName>
                                        </p:attrNameLst>
                                      </p:cBhvr>
                                      <p:tavLst>
                                        <p:tav tm="0">
                                          <p:val>
                                            <p:strVal val="1+#ppt_h/2"/>
                                          </p:val>
                                        </p:tav>
                                        <p:tav tm="100000">
                                          <p:val>
                                            <p:strVal val="#ppt_y"/>
                                          </p:val>
                                        </p:tav>
                                      </p:tavLst>
                                    </p:anim>
                                  </p:childTnLst>
                                </p:cTn>
                              </p:par>
                              <p:par>
                                <p:cTn id="130" presetID="2" presetClass="entr" presetSubtype="4" fill="hold" grpId="0" nodeType="withEffect">
                                  <p:stCondLst>
                                    <p:cond delay="24"/>
                                  </p:stCondLst>
                                  <p:childTnLst>
                                    <p:set>
                                      <p:cBhvr>
                                        <p:cTn id="131" dur="1" fill="hold">
                                          <p:stCondLst>
                                            <p:cond delay="0"/>
                                          </p:stCondLst>
                                        </p:cTn>
                                        <p:tgtEl>
                                          <p:spTgt spid="24"/>
                                        </p:tgtEl>
                                        <p:attrNameLst>
                                          <p:attrName>style.visibility</p:attrName>
                                        </p:attrNameLst>
                                      </p:cBhvr>
                                      <p:to>
                                        <p:strVal val="visible"/>
                                      </p:to>
                                    </p:set>
                                    <p:anim calcmode="lin" valueType="num">
                                      <p:cBhvr additive="base">
                                        <p:cTn id="132" dur="500" fill="hold"/>
                                        <p:tgtEl>
                                          <p:spTgt spid="24"/>
                                        </p:tgtEl>
                                        <p:attrNameLst>
                                          <p:attrName>ppt_x</p:attrName>
                                        </p:attrNameLst>
                                      </p:cBhvr>
                                      <p:tavLst>
                                        <p:tav tm="0">
                                          <p:val>
                                            <p:strVal val="#ppt_x"/>
                                          </p:val>
                                        </p:tav>
                                        <p:tav tm="100000">
                                          <p:val>
                                            <p:strVal val="#ppt_x"/>
                                          </p:val>
                                        </p:tav>
                                      </p:tavLst>
                                    </p:anim>
                                    <p:anim calcmode="lin" valueType="num">
                                      <p:cBhvr additive="base">
                                        <p:cTn id="133"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1" grpId="0"/>
      <p:bldP spid="12" grpId="0"/>
      <p:bldP spid="13" grpId="0"/>
      <p:bldP spid="14" grpId="0"/>
      <p:bldP spid="15" grpId="0"/>
      <p:bldP spid="16" grpId="0"/>
      <p:bldP spid="17" grpId="0"/>
      <p:bldP spid="18" grpId="0"/>
      <p:bldP spid="19" grpId="0"/>
      <p:bldP spid="20" grpId="0"/>
      <p:bldP spid="21" grpId="0" animBg="1"/>
      <p:bldP spid="22" grpId="0"/>
      <p:bldP spid="23"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41627E62-7465-4817-B34C-AAA5F06FCAD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2567" y="157442"/>
            <a:ext cx="943173" cy="910222"/>
          </a:xfrm>
          <a:prstGeom prst="rect">
            <a:avLst/>
          </a:prstGeom>
        </p:spPr>
      </p:pic>
      <p:sp>
        <p:nvSpPr>
          <p:cNvPr id="3" name="PA-矩形 14">
            <a:extLst>
              <a:ext uri="{FF2B5EF4-FFF2-40B4-BE49-F238E27FC236}">
                <a16:creationId xmlns="" xmlns:a16="http://schemas.microsoft.com/office/drawing/2014/main" id="{C32D751D-54D3-4252-968B-94302755D1CF}"/>
              </a:ext>
            </a:extLst>
          </p:cNvPr>
          <p:cNvSpPr/>
          <p:nvPr>
            <p:custDataLst>
              <p:tags r:id="rId1"/>
            </p:custDataLst>
          </p:nvPr>
        </p:nvSpPr>
        <p:spPr>
          <a:xfrm>
            <a:off x="1073748" y="207810"/>
            <a:ext cx="3050951" cy="707886"/>
          </a:xfrm>
          <a:prstGeom prst="rect">
            <a:avLst/>
          </a:prstGeom>
          <a:noFill/>
        </p:spPr>
        <p:txBody>
          <a:bodyPr wrap="square" rtlCol="0">
            <a:spAutoFit/>
          </a:bodyPr>
          <a:lstStyle/>
          <a:p>
            <a:r>
              <a:rPr lang="zh-CN" altLang="en-US" sz="4000" dirty="0">
                <a:solidFill>
                  <a:schemeClr val="tx1">
                    <a:lumMod val="65000"/>
                    <a:lumOff val="35000"/>
                  </a:schemeClr>
                </a:solidFill>
                <a:cs typeface="+mn-ea"/>
                <a:sym typeface="+mn-lt"/>
              </a:rPr>
              <a:t>教学过程</a:t>
            </a:r>
          </a:p>
        </p:txBody>
      </p:sp>
      <p:sp>
        <p:nvSpPr>
          <p:cNvPr id="4" name="PA-矩形 28">
            <a:extLst>
              <a:ext uri="{FF2B5EF4-FFF2-40B4-BE49-F238E27FC236}">
                <a16:creationId xmlns="" xmlns:a16="http://schemas.microsoft.com/office/drawing/2014/main" id="{D07CE048-4ABE-4CE9-844D-EEF07C2AAB09}"/>
              </a:ext>
            </a:extLst>
          </p:cNvPr>
          <p:cNvSpPr/>
          <p:nvPr>
            <p:custDataLst>
              <p:tags r:id="rId2"/>
            </p:custDataLst>
          </p:nvPr>
        </p:nvSpPr>
        <p:spPr>
          <a:xfrm>
            <a:off x="1129676" y="764922"/>
            <a:ext cx="3050952" cy="369332"/>
          </a:xfrm>
          <a:prstGeom prst="rect">
            <a:avLst/>
          </a:prstGeom>
        </p:spPr>
        <p:txBody>
          <a:bodyPr wrap="square">
            <a:spAutoFit/>
          </a:bodyPr>
          <a:lstStyle/>
          <a:p>
            <a:r>
              <a:rPr lang="zh-CN" altLang="en-US" dirty="0">
                <a:cs typeface="+mn-ea"/>
                <a:sym typeface="+mn-lt"/>
              </a:rPr>
              <a:t>Teaching background</a:t>
            </a:r>
          </a:p>
        </p:txBody>
      </p:sp>
      <p:pic>
        <p:nvPicPr>
          <p:cNvPr id="5" name="图片 4">
            <a:extLst>
              <a:ext uri="{FF2B5EF4-FFF2-40B4-BE49-F238E27FC236}">
                <a16:creationId xmlns="" xmlns:a16="http://schemas.microsoft.com/office/drawing/2014/main" id="{2F292ACE-570B-472D-8EB7-73A011CF0A0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685740" y="148518"/>
            <a:ext cx="526340" cy="677056"/>
          </a:xfrm>
          <a:prstGeom prst="rect">
            <a:avLst/>
          </a:prstGeom>
        </p:spPr>
      </p:pic>
      <p:pic>
        <p:nvPicPr>
          <p:cNvPr id="6" name="图形 5">
            <a:extLst>
              <a:ext uri="{FF2B5EF4-FFF2-40B4-BE49-F238E27FC236}">
                <a16:creationId xmlns="" xmlns:a16="http://schemas.microsoft.com/office/drawing/2014/main" id="{B130130F-4B74-4E2A-9590-CD202D34260C}"/>
              </a:ext>
            </a:extLst>
          </p:cNvPr>
          <p:cNvPicPr preferRelativeResize="0">
            <a:picLocks/>
          </p:cNvPicPr>
          <p:nvPr/>
        </p:nvPicPr>
        <p:blipFill>
          <a:blip r:embed="rId8">
            <a:extLst>
              <a:ext uri="{96DAC541-7B7A-43D3-8B79-37D633B846F1}">
                <asvg:svgBlip xmlns="" xmlns:asvg="http://schemas.microsoft.com/office/drawing/2016/SVG/main" r:embed="rId9"/>
              </a:ext>
            </a:extLst>
          </a:blip>
          <a:stretch>
            <a:fillRect/>
          </a:stretch>
        </p:blipFill>
        <p:spPr>
          <a:xfrm flipV="1">
            <a:off x="1085740" y="796848"/>
            <a:ext cx="3600000" cy="28800"/>
          </a:xfrm>
          <a:prstGeom prst="rect">
            <a:avLst/>
          </a:prstGeom>
        </p:spPr>
      </p:pic>
      <p:pic>
        <p:nvPicPr>
          <p:cNvPr id="7" name="图片 6">
            <a:extLst>
              <a:ext uri="{FF2B5EF4-FFF2-40B4-BE49-F238E27FC236}">
                <a16:creationId xmlns="" xmlns:a16="http://schemas.microsoft.com/office/drawing/2014/main" id="{E46867C7-68E0-4983-8BE0-43E8EAB9BB20}"/>
              </a:ext>
            </a:extLst>
          </p:cNvPr>
          <p:cNvPicPr>
            <a:picLocks noChangeAspect="1"/>
          </p:cNvPicPr>
          <p:nvPr/>
        </p:nvPicPr>
        <p:blipFill>
          <a:blip r:embed="rId10">
            <a:biLevel thresh="25000"/>
          </a:blip>
          <a:stretch>
            <a:fillRect/>
          </a:stretch>
        </p:blipFill>
        <p:spPr>
          <a:xfrm rot="11668598">
            <a:off x="2152089" y="2389714"/>
            <a:ext cx="888556" cy="946500"/>
          </a:xfrm>
          <a:prstGeom prst="rect">
            <a:avLst/>
          </a:prstGeom>
        </p:spPr>
      </p:pic>
      <p:pic>
        <p:nvPicPr>
          <p:cNvPr id="8" name="图片 7">
            <a:extLst>
              <a:ext uri="{FF2B5EF4-FFF2-40B4-BE49-F238E27FC236}">
                <a16:creationId xmlns="" xmlns:a16="http://schemas.microsoft.com/office/drawing/2014/main" id="{83229508-3927-42E9-B001-AA7489891578}"/>
              </a:ext>
            </a:extLst>
          </p:cNvPr>
          <p:cNvPicPr>
            <a:picLocks noChangeAspect="1"/>
          </p:cNvPicPr>
          <p:nvPr/>
        </p:nvPicPr>
        <p:blipFill>
          <a:blip r:embed="rId10" cstate="screen">
            <a:biLevel thresh="25000"/>
            <a:extLst>
              <a:ext uri="{28A0092B-C50C-407E-A947-70E740481C1C}">
                <a14:useLocalDpi xmlns:a14="http://schemas.microsoft.com/office/drawing/2010/main"/>
              </a:ext>
            </a:extLst>
          </a:blip>
          <a:stretch>
            <a:fillRect/>
          </a:stretch>
        </p:blipFill>
        <p:spPr>
          <a:xfrm rot="13652959">
            <a:off x="5759480" y="1151009"/>
            <a:ext cx="683590" cy="728168"/>
          </a:xfrm>
          <a:prstGeom prst="rect">
            <a:avLst/>
          </a:prstGeom>
        </p:spPr>
      </p:pic>
      <p:pic>
        <p:nvPicPr>
          <p:cNvPr id="9" name="图片 8">
            <a:extLst>
              <a:ext uri="{FF2B5EF4-FFF2-40B4-BE49-F238E27FC236}">
                <a16:creationId xmlns="" xmlns:a16="http://schemas.microsoft.com/office/drawing/2014/main" id="{9AD908F2-C755-4C4C-AC99-15CB71811ED2}"/>
              </a:ext>
            </a:extLst>
          </p:cNvPr>
          <p:cNvPicPr>
            <a:picLocks noChangeAspect="1"/>
          </p:cNvPicPr>
          <p:nvPr/>
        </p:nvPicPr>
        <p:blipFill>
          <a:blip r:embed="rId10">
            <a:biLevel thresh="25000"/>
          </a:blip>
          <a:stretch>
            <a:fillRect/>
          </a:stretch>
        </p:blipFill>
        <p:spPr>
          <a:xfrm rot="16200000">
            <a:off x="9175462" y="2440490"/>
            <a:ext cx="888556" cy="946500"/>
          </a:xfrm>
          <a:prstGeom prst="rect">
            <a:avLst/>
          </a:prstGeom>
        </p:spPr>
      </p:pic>
      <p:pic>
        <p:nvPicPr>
          <p:cNvPr id="10" name="图片 9">
            <a:extLst>
              <a:ext uri="{FF2B5EF4-FFF2-40B4-BE49-F238E27FC236}">
                <a16:creationId xmlns="" xmlns:a16="http://schemas.microsoft.com/office/drawing/2014/main" id="{4F679450-A158-47B7-ADE9-25BC1FAAFF5C}"/>
              </a:ext>
            </a:extLst>
          </p:cNvPr>
          <p:cNvPicPr>
            <a:picLocks noChangeAspect="1"/>
          </p:cNvPicPr>
          <p:nvPr/>
        </p:nvPicPr>
        <p:blipFill>
          <a:blip r:embed="rId10">
            <a:biLevel thresh="25000"/>
          </a:blip>
          <a:stretch>
            <a:fillRect/>
          </a:stretch>
        </p:blipFill>
        <p:spPr>
          <a:xfrm rot="1464922">
            <a:off x="7322895" y="4570352"/>
            <a:ext cx="888556" cy="946500"/>
          </a:xfrm>
          <a:prstGeom prst="rect">
            <a:avLst/>
          </a:prstGeom>
        </p:spPr>
      </p:pic>
      <p:pic>
        <p:nvPicPr>
          <p:cNvPr id="11" name="图片 10">
            <a:extLst>
              <a:ext uri="{FF2B5EF4-FFF2-40B4-BE49-F238E27FC236}">
                <a16:creationId xmlns="" xmlns:a16="http://schemas.microsoft.com/office/drawing/2014/main" id="{967C6763-BBEF-4324-8FCA-0245B718D22F}"/>
              </a:ext>
            </a:extLst>
          </p:cNvPr>
          <p:cNvPicPr>
            <a:picLocks noChangeAspect="1"/>
          </p:cNvPicPr>
          <p:nvPr/>
        </p:nvPicPr>
        <p:blipFill>
          <a:blip r:embed="rId10">
            <a:lum bright="70000" contrast="-70000"/>
          </a:blip>
          <a:stretch>
            <a:fillRect/>
          </a:stretch>
        </p:blipFill>
        <p:spPr>
          <a:xfrm rot="3383343">
            <a:off x="3368190" y="4209782"/>
            <a:ext cx="888556" cy="946500"/>
          </a:xfrm>
          <a:prstGeom prst="rect">
            <a:avLst/>
          </a:prstGeom>
        </p:spPr>
      </p:pic>
      <p:grpSp>
        <p:nvGrpSpPr>
          <p:cNvPr id="12" name="组合 11">
            <a:extLst>
              <a:ext uri="{FF2B5EF4-FFF2-40B4-BE49-F238E27FC236}">
                <a16:creationId xmlns="" xmlns:a16="http://schemas.microsoft.com/office/drawing/2014/main" id="{811F1AE6-1761-4E43-8073-554E161A3F47}"/>
              </a:ext>
            </a:extLst>
          </p:cNvPr>
          <p:cNvGrpSpPr/>
          <p:nvPr/>
        </p:nvGrpSpPr>
        <p:grpSpPr>
          <a:xfrm>
            <a:off x="2995296" y="1630353"/>
            <a:ext cx="2963746" cy="1260499"/>
            <a:chOff x="2995296" y="1847265"/>
            <a:chExt cx="2963746" cy="1260499"/>
          </a:xfrm>
        </p:grpSpPr>
        <p:pic>
          <p:nvPicPr>
            <p:cNvPr id="13" name="图片 12">
              <a:extLst>
                <a:ext uri="{FF2B5EF4-FFF2-40B4-BE49-F238E27FC236}">
                  <a16:creationId xmlns="" xmlns:a16="http://schemas.microsoft.com/office/drawing/2014/main" id="{1F977032-F4C0-4EED-9B91-0D50729A09EF}"/>
                </a:ext>
              </a:extLst>
            </p:cNvPr>
            <p:cNvPicPr>
              <a:picLocks noChangeAspect="1"/>
            </p:cNvPicPr>
            <p:nvPr/>
          </p:nvPicPr>
          <p:blipFill>
            <a:blip r:embed="rId11">
              <a:biLevel thresh="25000"/>
            </a:blip>
            <a:stretch>
              <a:fillRect/>
            </a:stretch>
          </p:blipFill>
          <p:spPr>
            <a:xfrm>
              <a:off x="2995296" y="1847265"/>
              <a:ext cx="2963746" cy="1260499"/>
            </a:xfrm>
            <a:prstGeom prst="rect">
              <a:avLst/>
            </a:prstGeom>
          </p:spPr>
        </p:pic>
        <p:sp>
          <p:nvSpPr>
            <p:cNvPr id="14" name="矩形 13">
              <a:extLst>
                <a:ext uri="{FF2B5EF4-FFF2-40B4-BE49-F238E27FC236}">
                  <a16:creationId xmlns="" xmlns:a16="http://schemas.microsoft.com/office/drawing/2014/main" id="{4D54D803-82A3-460D-8AA9-27C99B9C1BD8}"/>
                </a:ext>
              </a:extLst>
            </p:cNvPr>
            <p:cNvSpPr/>
            <p:nvPr/>
          </p:nvSpPr>
          <p:spPr>
            <a:xfrm>
              <a:off x="3624946" y="2103938"/>
              <a:ext cx="1650886" cy="787523"/>
            </a:xfrm>
            <a:prstGeom prst="rect">
              <a:avLst/>
            </a:prstGeom>
          </p:spPr>
          <p:txBody>
            <a:bodyPr wrap="square">
              <a:spAutoFit/>
            </a:bodyPr>
            <a:lstStyle/>
            <a:p>
              <a:pPr>
                <a:lnSpc>
                  <a:spcPct val="150000"/>
                </a:lnSpc>
              </a:pPr>
              <a:r>
                <a:rPr lang="zh-CN" altLang="en-US" sz="1600" dirty="0">
                  <a:cs typeface="+mn-ea"/>
                  <a:sym typeface="+mn-lt"/>
                </a:rPr>
                <a:t>点击输入简要文字内容</a:t>
              </a:r>
              <a:endParaRPr lang="en-US" altLang="zh-CN" sz="1600" dirty="0">
                <a:cs typeface="+mn-ea"/>
                <a:sym typeface="+mn-lt"/>
              </a:endParaRPr>
            </a:p>
          </p:txBody>
        </p:sp>
      </p:grpSp>
      <p:grpSp>
        <p:nvGrpSpPr>
          <p:cNvPr id="15" name="组合 14">
            <a:extLst>
              <a:ext uri="{FF2B5EF4-FFF2-40B4-BE49-F238E27FC236}">
                <a16:creationId xmlns="" xmlns:a16="http://schemas.microsoft.com/office/drawing/2014/main" id="{D89D7626-E157-4C12-BB07-8823CA74816D}"/>
              </a:ext>
            </a:extLst>
          </p:cNvPr>
          <p:cNvGrpSpPr/>
          <p:nvPr/>
        </p:nvGrpSpPr>
        <p:grpSpPr>
          <a:xfrm>
            <a:off x="6243507" y="1605391"/>
            <a:ext cx="2835525" cy="1376569"/>
            <a:chOff x="6243507" y="1822303"/>
            <a:chExt cx="2835525" cy="1376569"/>
          </a:xfrm>
        </p:grpSpPr>
        <p:pic>
          <p:nvPicPr>
            <p:cNvPr id="16" name="图片 15">
              <a:extLst>
                <a:ext uri="{FF2B5EF4-FFF2-40B4-BE49-F238E27FC236}">
                  <a16:creationId xmlns="" xmlns:a16="http://schemas.microsoft.com/office/drawing/2014/main" id="{7EE18429-B49E-405F-9D4A-D5811C04054A}"/>
                </a:ext>
              </a:extLst>
            </p:cNvPr>
            <p:cNvPicPr>
              <a:picLocks noChangeAspect="1"/>
            </p:cNvPicPr>
            <p:nvPr/>
          </p:nvPicPr>
          <p:blipFill>
            <a:blip r:embed="rId12">
              <a:biLevel thresh="25000"/>
            </a:blip>
            <a:stretch>
              <a:fillRect/>
            </a:stretch>
          </p:blipFill>
          <p:spPr>
            <a:xfrm>
              <a:off x="6243507" y="1822303"/>
              <a:ext cx="2835525" cy="1376569"/>
            </a:xfrm>
            <a:prstGeom prst="rect">
              <a:avLst/>
            </a:prstGeom>
          </p:spPr>
        </p:pic>
        <p:sp>
          <p:nvSpPr>
            <p:cNvPr id="17" name="矩形 16">
              <a:extLst>
                <a:ext uri="{FF2B5EF4-FFF2-40B4-BE49-F238E27FC236}">
                  <a16:creationId xmlns="" xmlns:a16="http://schemas.microsoft.com/office/drawing/2014/main" id="{F5DABD07-734A-449C-8F1E-F6B42A37C649}"/>
                </a:ext>
              </a:extLst>
            </p:cNvPr>
            <p:cNvSpPr/>
            <p:nvPr/>
          </p:nvSpPr>
          <p:spPr>
            <a:xfrm>
              <a:off x="6879695" y="2178467"/>
              <a:ext cx="1650886" cy="787523"/>
            </a:xfrm>
            <a:prstGeom prst="rect">
              <a:avLst/>
            </a:prstGeom>
          </p:spPr>
          <p:txBody>
            <a:bodyPr wrap="square">
              <a:spAutoFit/>
            </a:bodyPr>
            <a:lstStyle/>
            <a:p>
              <a:pPr>
                <a:lnSpc>
                  <a:spcPct val="150000"/>
                </a:lnSpc>
              </a:pPr>
              <a:r>
                <a:rPr lang="zh-CN" altLang="en-US" sz="1600" dirty="0">
                  <a:cs typeface="+mn-ea"/>
                  <a:sym typeface="+mn-lt"/>
                </a:rPr>
                <a:t>点击输入简要文字内容</a:t>
              </a:r>
              <a:endParaRPr lang="en-US" altLang="zh-CN" sz="1600" dirty="0">
                <a:cs typeface="+mn-ea"/>
                <a:sym typeface="+mn-lt"/>
              </a:endParaRPr>
            </a:p>
          </p:txBody>
        </p:sp>
      </p:grpSp>
      <p:grpSp>
        <p:nvGrpSpPr>
          <p:cNvPr id="18" name="组合 17">
            <a:extLst>
              <a:ext uri="{FF2B5EF4-FFF2-40B4-BE49-F238E27FC236}">
                <a16:creationId xmlns="" xmlns:a16="http://schemas.microsoft.com/office/drawing/2014/main" id="{899266B8-0423-4F61-9F71-B3280B80375D}"/>
              </a:ext>
            </a:extLst>
          </p:cNvPr>
          <p:cNvGrpSpPr/>
          <p:nvPr/>
        </p:nvGrpSpPr>
        <p:grpSpPr>
          <a:xfrm>
            <a:off x="1077644" y="3205795"/>
            <a:ext cx="2835525" cy="1376569"/>
            <a:chOff x="1077644" y="3422707"/>
            <a:chExt cx="2835525" cy="1376569"/>
          </a:xfrm>
        </p:grpSpPr>
        <p:pic>
          <p:nvPicPr>
            <p:cNvPr id="19" name="图片 18">
              <a:extLst>
                <a:ext uri="{FF2B5EF4-FFF2-40B4-BE49-F238E27FC236}">
                  <a16:creationId xmlns="" xmlns:a16="http://schemas.microsoft.com/office/drawing/2014/main" id="{C7F10DA0-957C-4914-9E36-ABA26BF1CFE7}"/>
                </a:ext>
              </a:extLst>
            </p:cNvPr>
            <p:cNvPicPr>
              <a:picLocks noChangeAspect="1"/>
            </p:cNvPicPr>
            <p:nvPr/>
          </p:nvPicPr>
          <p:blipFill>
            <a:blip r:embed="rId12">
              <a:biLevel thresh="25000"/>
            </a:blip>
            <a:stretch>
              <a:fillRect/>
            </a:stretch>
          </p:blipFill>
          <p:spPr>
            <a:xfrm>
              <a:off x="1077644" y="3422707"/>
              <a:ext cx="2835525" cy="1376569"/>
            </a:xfrm>
            <a:prstGeom prst="rect">
              <a:avLst/>
            </a:prstGeom>
          </p:spPr>
        </p:pic>
        <p:sp>
          <p:nvSpPr>
            <p:cNvPr id="20" name="矩形 19">
              <a:extLst>
                <a:ext uri="{FF2B5EF4-FFF2-40B4-BE49-F238E27FC236}">
                  <a16:creationId xmlns="" xmlns:a16="http://schemas.microsoft.com/office/drawing/2014/main" id="{D46F85CC-BD2E-4304-B3E9-315416A354D1}"/>
                </a:ext>
              </a:extLst>
            </p:cNvPr>
            <p:cNvSpPr/>
            <p:nvPr/>
          </p:nvSpPr>
          <p:spPr>
            <a:xfrm>
              <a:off x="1711301" y="3776338"/>
              <a:ext cx="1650886" cy="787523"/>
            </a:xfrm>
            <a:prstGeom prst="rect">
              <a:avLst/>
            </a:prstGeom>
          </p:spPr>
          <p:txBody>
            <a:bodyPr wrap="square">
              <a:spAutoFit/>
            </a:bodyPr>
            <a:lstStyle/>
            <a:p>
              <a:pPr>
                <a:lnSpc>
                  <a:spcPct val="150000"/>
                </a:lnSpc>
              </a:pPr>
              <a:r>
                <a:rPr lang="zh-CN" altLang="en-US" sz="1600" dirty="0">
                  <a:cs typeface="+mn-ea"/>
                  <a:sym typeface="+mn-lt"/>
                </a:rPr>
                <a:t>点击输入简要文字内容</a:t>
              </a:r>
              <a:endParaRPr lang="en-US" altLang="zh-CN" sz="1600" dirty="0">
                <a:cs typeface="+mn-ea"/>
                <a:sym typeface="+mn-lt"/>
              </a:endParaRPr>
            </a:p>
          </p:txBody>
        </p:sp>
      </p:grpSp>
      <p:grpSp>
        <p:nvGrpSpPr>
          <p:cNvPr id="21" name="组合 20">
            <a:extLst>
              <a:ext uri="{FF2B5EF4-FFF2-40B4-BE49-F238E27FC236}">
                <a16:creationId xmlns="" xmlns:a16="http://schemas.microsoft.com/office/drawing/2014/main" id="{869DF2B0-2CC3-44EF-B463-D8F4F5BCA26B}"/>
              </a:ext>
            </a:extLst>
          </p:cNvPr>
          <p:cNvGrpSpPr/>
          <p:nvPr/>
        </p:nvGrpSpPr>
        <p:grpSpPr>
          <a:xfrm>
            <a:off x="8205150" y="3535188"/>
            <a:ext cx="2963746" cy="1260499"/>
            <a:chOff x="8205150" y="3752100"/>
            <a:chExt cx="2963746" cy="1260499"/>
          </a:xfrm>
        </p:grpSpPr>
        <p:pic>
          <p:nvPicPr>
            <p:cNvPr id="22" name="图片 21">
              <a:extLst>
                <a:ext uri="{FF2B5EF4-FFF2-40B4-BE49-F238E27FC236}">
                  <a16:creationId xmlns="" xmlns:a16="http://schemas.microsoft.com/office/drawing/2014/main" id="{7ECA53DE-0082-40C7-8B45-4E6D64CB5249}"/>
                </a:ext>
              </a:extLst>
            </p:cNvPr>
            <p:cNvPicPr>
              <a:picLocks noChangeAspect="1"/>
            </p:cNvPicPr>
            <p:nvPr/>
          </p:nvPicPr>
          <p:blipFill>
            <a:blip r:embed="rId11">
              <a:biLevel thresh="25000"/>
            </a:blip>
            <a:stretch>
              <a:fillRect/>
            </a:stretch>
          </p:blipFill>
          <p:spPr>
            <a:xfrm>
              <a:off x="8205150" y="3752100"/>
              <a:ext cx="2963746" cy="1260499"/>
            </a:xfrm>
            <a:prstGeom prst="rect">
              <a:avLst/>
            </a:prstGeom>
          </p:spPr>
        </p:pic>
        <p:sp>
          <p:nvSpPr>
            <p:cNvPr id="23" name="矩形 22">
              <a:extLst>
                <a:ext uri="{FF2B5EF4-FFF2-40B4-BE49-F238E27FC236}">
                  <a16:creationId xmlns="" xmlns:a16="http://schemas.microsoft.com/office/drawing/2014/main" id="{3E509553-9FAD-4CAC-8612-D22571EF9A99}"/>
                </a:ext>
              </a:extLst>
            </p:cNvPr>
            <p:cNvSpPr/>
            <p:nvPr/>
          </p:nvSpPr>
          <p:spPr>
            <a:xfrm>
              <a:off x="8861580" y="4013017"/>
              <a:ext cx="1650886" cy="787523"/>
            </a:xfrm>
            <a:prstGeom prst="rect">
              <a:avLst/>
            </a:prstGeom>
          </p:spPr>
          <p:txBody>
            <a:bodyPr wrap="square">
              <a:spAutoFit/>
            </a:bodyPr>
            <a:lstStyle/>
            <a:p>
              <a:pPr>
                <a:lnSpc>
                  <a:spcPct val="150000"/>
                </a:lnSpc>
              </a:pPr>
              <a:r>
                <a:rPr lang="zh-CN" altLang="en-US" sz="1600" dirty="0">
                  <a:cs typeface="+mn-ea"/>
                  <a:sym typeface="+mn-lt"/>
                </a:rPr>
                <a:t>点击输入简要文字内容，</a:t>
              </a:r>
              <a:endParaRPr lang="en-US" altLang="zh-CN" sz="1600" dirty="0">
                <a:cs typeface="+mn-ea"/>
                <a:sym typeface="+mn-lt"/>
              </a:endParaRPr>
            </a:p>
          </p:txBody>
        </p:sp>
      </p:grpSp>
      <p:grpSp>
        <p:nvGrpSpPr>
          <p:cNvPr id="24" name="组合 23">
            <a:extLst>
              <a:ext uri="{FF2B5EF4-FFF2-40B4-BE49-F238E27FC236}">
                <a16:creationId xmlns="" xmlns:a16="http://schemas.microsoft.com/office/drawing/2014/main" id="{342F33C0-9F5A-43E0-B68F-0F0221B44912}"/>
              </a:ext>
            </a:extLst>
          </p:cNvPr>
          <p:cNvGrpSpPr/>
          <p:nvPr/>
        </p:nvGrpSpPr>
        <p:grpSpPr>
          <a:xfrm>
            <a:off x="4365450" y="4337923"/>
            <a:ext cx="2929528" cy="1216184"/>
            <a:chOff x="4365450" y="4554835"/>
            <a:chExt cx="2929528" cy="1216184"/>
          </a:xfrm>
        </p:grpSpPr>
        <p:pic>
          <p:nvPicPr>
            <p:cNvPr id="25" name="图片 24">
              <a:extLst>
                <a:ext uri="{FF2B5EF4-FFF2-40B4-BE49-F238E27FC236}">
                  <a16:creationId xmlns="" xmlns:a16="http://schemas.microsoft.com/office/drawing/2014/main" id="{F3AC6A87-FCEE-4716-B6E5-4DE72967D7B0}"/>
                </a:ext>
              </a:extLst>
            </p:cNvPr>
            <p:cNvPicPr>
              <a:picLocks noChangeAspect="1"/>
            </p:cNvPicPr>
            <p:nvPr/>
          </p:nvPicPr>
          <p:blipFill>
            <a:blip r:embed="rId13">
              <a:biLevel thresh="25000"/>
            </a:blip>
            <a:stretch>
              <a:fillRect/>
            </a:stretch>
          </p:blipFill>
          <p:spPr>
            <a:xfrm>
              <a:off x="4365450" y="4554835"/>
              <a:ext cx="2929528" cy="1216184"/>
            </a:xfrm>
            <a:prstGeom prst="rect">
              <a:avLst/>
            </a:prstGeom>
          </p:spPr>
        </p:pic>
        <p:sp>
          <p:nvSpPr>
            <p:cNvPr id="26" name="矩形 25">
              <a:extLst>
                <a:ext uri="{FF2B5EF4-FFF2-40B4-BE49-F238E27FC236}">
                  <a16:creationId xmlns="" xmlns:a16="http://schemas.microsoft.com/office/drawing/2014/main" id="{BF22B544-3315-473F-B057-7A9DB2D8C736}"/>
                </a:ext>
              </a:extLst>
            </p:cNvPr>
            <p:cNvSpPr/>
            <p:nvPr/>
          </p:nvSpPr>
          <p:spPr>
            <a:xfrm>
              <a:off x="5027865" y="4828622"/>
              <a:ext cx="1650886" cy="787523"/>
            </a:xfrm>
            <a:prstGeom prst="rect">
              <a:avLst/>
            </a:prstGeom>
          </p:spPr>
          <p:txBody>
            <a:bodyPr wrap="square">
              <a:spAutoFit/>
            </a:bodyPr>
            <a:lstStyle/>
            <a:p>
              <a:pPr>
                <a:lnSpc>
                  <a:spcPct val="150000"/>
                </a:lnSpc>
              </a:pPr>
              <a:r>
                <a:rPr lang="zh-CN" altLang="en-US" sz="1600" dirty="0">
                  <a:cs typeface="+mn-ea"/>
                  <a:sym typeface="+mn-lt"/>
                </a:rPr>
                <a:t>点击输入简要文字内容，</a:t>
              </a:r>
              <a:endParaRPr lang="en-US" altLang="zh-CN" sz="1600" dirty="0">
                <a:cs typeface="+mn-ea"/>
                <a:sym typeface="+mn-lt"/>
              </a:endParaRPr>
            </a:p>
          </p:txBody>
        </p:sp>
      </p:grpSp>
      <p:pic>
        <p:nvPicPr>
          <p:cNvPr id="28" name="图片 27">
            <a:extLst>
              <a:ext uri="{FF2B5EF4-FFF2-40B4-BE49-F238E27FC236}">
                <a16:creationId xmlns="" xmlns:a16="http://schemas.microsoft.com/office/drawing/2014/main" id="{AECBAA58-767E-43A4-8CC0-F3516887266F}"/>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4510764" y="-205435"/>
            <a:ext cx="3108272" cy="5576402"/>
          </a:xfrm>
          <a:prstGeom prst="rect">
            <a:avLst/>
          </a:prstGeom>
        </p:spPr>
      </p:pic>
    </p:spTree>
    <p:extLst>
      <p:ext uri="{BB962C8B-B14F-4D97-AF65-F5344CB8AC3E}">
        <p14:creationId xmlns:p14="http://schemas.microsoft.com/office/powerpoint/2010/main" val="1844045627"/>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63" presetClass="path" presetSubtype="0" accel="50000" decel="50000" fill="hold" nodeType="withEffect">
                                  <p:stCondLst>
                                    <p:cond delay="0"/>
                                  </p:stCondLst>
                                  <p:childTnLst>
                                    <p:animMotion origin="layout" path="M -0.29284 -4.81481E-6 L 2.70833E-6 -4.81481E-6 " pathEditMode="relative" rAng="0" ptsTypes="AA">
                                      <p:cBhvr>
                                        <p:cTn id="15" dur="500" fill="hold"/>
                                        <p:tgtEl>
                                          <p:spTgt spid="5"/>
                                        </p:tgtEl>
                                        <p:attrNameLst>
                                          <p:attrName>ppt_x</p:attrName>
                                          <p:attrName>ppt_y</p:attrName>
                                        </p:attrNameLst>
                                      </p:cBhvr>
                                      <p:rCtr x="14883" y="0"/>
                                    </p:animMotion>
                                  </p:childTnLst>
                                </p:cTn>
                              </p:par>
                              <p:par>
                                <p:cTn id="16" presetID="22" presetClass="entr" presetSubtype="8"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par>
                          <p:cTn id="19" fill="hold">
                            <p:stCondLst>
                              <p:cond delay="1000"/>
                            </p:stCondLst>
                            <p:childTnLst>
                              <p:par>
                                <p:cTn id="20" presetID="0" presetClass="entr" presetSubtype="0" fill="hold" grpId="0" nodeType="afterEffect">
                                  <p:stCondLst>
                                    <p:cond delay="0"/>
                                  </p:stCondLst>
                                  <p:iterate type="lt">
                                    <p:tmPct val="10000"/>
                                  </p:iterate>
                                  <p:childTnLst>
                                    <p:set>
                                      <p:cBhvr>
                                        <p:cTn id="21" dur="500" fill="hold">
                                          <p:stCondLst>
                                            <p:cond delay="0"/>
                                          </p:stCondLst>
                                        </p:cTn>
                                        <p:tgtEl>
                                          <p:spTgt spid="3"/>
                                        </p:tgtEl>
                                        <p:attrNameLst>
                                          <p:attrName>style.visibility</p:attrName>
                                        </p:attrNameLst>
                                      </p:cBhvr>
                                      <p:to>
                                        <p:strVal val="visible"/>
                                      </p:to>
                                    </p:set>
                                    <p:anim to="" calcmode="lin" valueType="num">
                                      <p:cBhvr>
                                        <p:cTn id="22" dur="500" fill="hold">
                                          <p:stCondLst>
                                            <p:cond delay="0"/>
                                          </p:stCondLst>
                                        </p:cTn>
                                        <p:tgtEl>
                                          <p:spTgt spid="3"/>
                                        </p:tgtEl>
                                        <p:attrNameLst>
                                          <p:attrName>ppt_h</p:attrName>
                                        </p:attrNameLst>
                                      </p:cBhvr>
                                      <p:tavLst>
                                        <p:tav tm="0" fmla="#ppt_h-#ppt_h*((1.5-1.5*$)^3-(1.5-1.5*$)^2)">
                                          <p:val>
                                            <p:strVal val="0"/>
                                          </p:val>
                                        </p:tav>
                                        <p:tav tm="100000">
                                          <p:val>
                                            <p:strVal val="1"/>
                                          </p:val>
                                        </p:tav>
                                      </p:tavLst>
                                    </p:anim>
                                    <p:anim to="" calcmode="lin" valueType="num">
                                      <p:cBhvr>
                                        <p:cTn id="23" dur="500" fill="hold">
                                          <p:stCondLst>
                                            <p:cond delay="0"/>
                                          </p:stCondLst>
                                        </p:cTn>
                                        <p:tgtEl>
                                          <p:spTgt spid="3"/>
                                        </p:tgtEl>
                                        <p:attrNameLst>
                                          <p:attrName>ppt_w</p:attrName>
                                        </p:attrNameLst>
                                      </p:cBhvr>
                                      <p:tavLst>
                                        <p:tav tm="0" fmla="#ppt_w-#ppt_w*((1.5-1.5*$)^3-(1.5-1.5*$)^2)">
                                          <p:val>
                                            <p:strVal val="0"/>
                                          </p:val>
                                        </p:tav>
                                        <p:tav tm="100000">
                                          <p:val>
                                            <p:strVal val="1"/>
                                          </p:val>
                                        </p:tav>
                                      </p:tavLst>
                                    </p:anim>
                                  </p:childTnLst>
                                </p:cTn>
                              </p:par>
                              <p:par>
                                <p:cTn id="24" presetID="0" presetClass="entr" presetSubtype="0" fill="hold" grpId="0" nodeType="withEffect">
                                  <p:stCondLst>
                                    <p:cond delay="0"/>
                                  </p:stCondLst>
                                  <p:iterate type="lt">
                                    <p:tmPct val="2353"/>
                                  </p:iterate>
                                  <p:childTnLst>
                                    <p:set>
                                      <p:cBhvr>
                                        <p:cTn id="25" dur="500" fill="hold">
                                          <p:stCondLst>
                                            <p:cond delay="0"/>
                                          </p:stCondLst>
                                        </p:cTn>
                                        <p:tgtEl>
                                          <p:spTgt spid="4"/>
                                        </p:tgtEl>
                                        <p:attrNameLst>
                                          <p:attrName>style.visibility</p:attrName>
                                        </p:attrNameLst>
                                      </p:cBhvr>
                                      <p:to>
                                        <p:strVal val="visible"/>
                                      </p:to>
                                    </p:set>
                                    <p:anim to="" calcmode="lin" valueType="num">
                                      <p:cBhvr>
                                        <p:cTn id="26" dur="500" fill="hold">
                                          <p:stCondLst>
                                            <p:cond delay="0"/>
                                          </p:stCondLst>
                                        </p:cTn>
                                        <p:tgtEl>
                                          <p:spTgt spid="4"/>
                                        </p:tgtEl>
                                        <p:attrNameLst>
                                          <p:attrName>ppt_h</p:attrName>
                                        </p:attrNameLst>
                                      </p:cBhvr>
                                      <p:tavLst>
                                        <p:tav tm="0" fmla="#ppt_h-#ppt_h*((1.5-1.5*$)^3-(1.5-1.5*$)^2)">
                                          <p:val>
                                            <p:strVal val="0"/>
                                          </p:val>
                                        </p:tav>
                                        <p:tav tm="100000">
                                          <p:val>
                                            <p:strVal val="1"/>
                                          </p:val>
                                        </p:tav>
                                      </p:tavLst>
                                    </p:anim>
                                    <p:anim to="" calcmode="lin" valueType="num">
                                      <p:cBhvr>
                                        <p:cTn id="27" dur="500" fill="hold">
                                          <p:stCondLst>
                                            <p:cond delay="0"/>
                                          </p:stCondLst>
                                        </p:cTn>
                                        <p:tgtEl>
                                          <p:spTgt spid="4"/>
                                        </p:tgtEl>
                                        <p:attrNameLst>
                                          <p:attrName>ppt_w</p:attrName>
                                        </p:attrNameLst>
                                      </p:cBhvr>
                                      <p:tavLst>
                                        <p:tav tm="0" fmla="#ppt_w-#ppt_w*((1.5-1.5*$)^3-(1.5-1.5*$)^2)">
                                          <p:val>
                                            <p:strVal val="0"/>
                                          </p:val>
                                        </p:tav>
                                        <p:tav tm="100000">
                                          <p:val>
                                            <p:strVal val="1"/>
                                          </p:val>
                                        </p:tav>
                                      </p:tavLst>
                                    </p:anim>
                                  </p:childTnLst>
                                </p:cTn>
                              </p:par>
                              <p:par>
                                <p:cTn id="28" presetID="10" presetClass="exit" presetSubtype="0" fill="hold" nodeType="withEffect">
                                  <p:stCondLst>
                                    <p:cond delay="0"/>
                                  </p:stCondLst>
                                  <p:childTnLst>
                                    <p:animEffect transition="out" filter="fade">
                                      <p:cBhvr>
                                        <p:cTn id="29" dur="500"/>
                                        <p:tgtEl>
                                          <p:spTgt spid="5"/>
                                        </p:tgtEl>
                                      </p:cBhvr>
                                    </p:animEffect>
                                    <p:set>
                                      <p:cBhvr>
                                        <p:cTn id="30" dur="1" fill="hold">
                                          <p:stCondLst>
                                            <p:cond delay="499"/>
                                          </p:stCondLst>
                                        </p:cTn>
                                        <p:tgtEl>
                                          <p:spTgt spid="5"/>
                                        </p:tgtEl>
                                        <p:attrNameLst>
                                          <p:attrName>style.visibility</p:attrName>
                                        </p:attrNameLst>
                                      </p:cBhvr>
                                      <p:to>
                                        <p:strVal val="hidden"/>
                                      </p:to>
                                    </p:set>
                                  </p:childTnLst>
                                </p:cTn>
                              </p:par>
                            </p:childTnLst>
                          </p:cTn>
                        </p:par>
                        <p:par>
                          <p:cTn id="31" fill="hold">
                            <p:stCondLst>
                              <p:cond delay="1700"/>
                            </p:stCondLst>
                            <p:childTnLst>
                              <p:par>
                                <p:cTn id="32" presetID="47" presetClass="entr" presetSubtype="0" fill="hold"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par>
                                <p:cTn id="37" presetID="47" presetClass="entr" presetSubtype="0"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1000"/>
                                        <p:tgtEl>
                                          <p:spTgt spid="15"/>
                                        </p:tgtEl>
                                      </p:cBhvr>
                                    </p:animEffect>
                                    <p:anim calcmode="lin" valueType="num">
                                      <p:cBhvr>
                                        <p:cTn id="40" dur="1000" fill="hold"/>
                                        <p:tgtEl>
                                          <p:spTgt spid="15"/>
                                        </p:tgtEl>
                                        <p:attrNameLst>
                                          <p:attrName>ppt_x</p:attrName>
                                        </p:attrNameLst>
                                      </p:cBhvr>
                                      <p:tavLst>
                                        <p:tav tm="0">
                                          <p:val>
                                            <p:strVal val="#ppt_x"/>
                                          </p:val>
                                        </p:tav>
                                        <p:tav tm="100000">
                                          <p:val>
                                            <p:strVal val="#ppt_x"/>
                                          </p:val>
                                        </p:tav>
                                      </p:tavLst>
                                    </p:anim>
                                    <p:anim calcmode="lin" valueType="num">
                                      <p:cBhvr>
                                        <p:cTn id="41" dur="1000" fill="hold"/>
                                        <p:tgtEl>
                                          <p:spTgt spid="15"/>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1000"/>
                                        <p:tgtEl>
                                          <p:spTgt spid="24"/>
                                        </p:tgtEl>
                                      </p:cBhvr>
                                    </p:animEffect>
                                    <p:anim calcmode="lin" valueType="num">
                                      <p:cBhvr>
                                        <p:cTn id="55" dur="1000" fill="hold"/>
                                        <p:tgtEl>
                                          <p:spTgt spid="24"/>
                                        </p:tgtEl>
                                        <p:attrNameLst>
                                          <p:attrName>ppt_x</p:attrName>
                                        </p:attrNameLst>
                                      </p:cBhvr>
                                      <p:tavLst>
                                        <p:tav tm="0">
                                          <p:val>
                                            <p:strVal val="#ppt_x"/>
                                          </p:val>
                                        </p:tav>
                                        <p:tav tm="100000">
                                          <p:val>
                                            <p:strVal val="#ppt_x"/>
                                          </p:val>
                                        </p:tav>
                                      </p:tavLst>
                                    </p:anim>
                                    <p:anim calcmode="lin" valueType="num">
                                      <p:cBhvr>
                                        <p:cTn id="56" dur="1000" fill="hold"/>
                                        <p:tgtEl>
                                          <p:spTgt spid="24"/>
                                        </p:tgtEl>
                                        <p:attrNameLst>
                                          <p:attrName>ppt_y</p:attrName>
                                        </p:attrNameLst>
                                      </p:cBhvr>
                                      <p:tavLst>
                                        <p:tav tm="0">
                                          <p:val>
                                            <p:strVal val="#ppt_y+.1"/>
                                          </p:val>
                                        </p:tav>
                                        <p:tav tm="100000">
                                          <p:val>
                                            <p:strVal val="#ppt_y"/>
                                          </p:val>
                                        </p:tav>
                                      </p:tavLst>
                                    </p:anim>
                                  </p:childTnLst>
                                </p:cTn>
                              </p:par>
                            </p:childTnLst>
                          </p:cTn>
                        </p:par>
                        <p:par>
                          <p:cTn id="57" fill="hold">
                            <p:stCondLst>
                              <p:cond delay="2700"/>
                            </p:stCondLst>
                            <p:childTnLst>
                              <p:par>
                                <p:cTn id="58" presetID="22" presetClass="entr" presetSubtype="8"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wipe(left)">
                                      <p:cBhvr>
                                        <p:cTn id="60" dur="500"/>
                                        <p:tgtEl>
                                          <p:spTgt spid="7"/>
                                        </p:tgtEl>
                                      </p:cBhvr>
                                    </p:animEffect>
                                  </p:childTnLst>
                                </p:cTn>
                              </p:par>
                              <p:par>
                                <p:cTn id="61" presetID="22" presetClass="entr" presetSubtype="8" fill="hold"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wipe(left)">
                                      <p:cBhvr>
                                        <p:cTn id="63" dur="500"/>
                                        <p:tgtEl>
                                          <p:spTgt spid="8"/>
                                        </p:tgtEl>
                                      </p:cBhvr>
                                    </p:animEffect>
                                  </p:childTnLst>
                                </p:cTn>
                              </p:par>
                              <p:par>
                                <p:cTn id="64" presetID="22" presetClass="entr" presetSubtype="1" fill="hold" nodeType="with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wipe(up)">
                                      <p:cBhvr>
                                        <p:cTn id="66" dur="500"/>
                                        <p:tgtEl>
                                          <p:spTgt spid="9"/>
                                        </p:tgtEl>
                                      </p:cBhvr>
                                    </p:animEffect>
                                  </p:childTnLst>
                                </p:cTn>
                              </p:par>
                              <p:par>
                                <p:cTn id="67" presetID="22" presetClass="entr" presetSubtype="2" fill="hold" nodeType="with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wipe(right)">
                                      <p:cBhvr>
                                        <p:cTn id="69" dur="500"/>
                                        <p:tgtEl>
                                          <p:spTgt spid="10"/>
                                        </p:tgtEl>
                                      </p:cBhvr>
                                    </p:animEffect>
                                  </p:childTnLst>
                                </p:cTn>
                              </p:par>
                              <p:par>
                                <p:cTn id="70" presetID="22" presetClass="entr" presetSubtype="2" fill="hold" nodeType="with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wipe(right)">
                                      <p:cBhvr>
                                        <p:cTn id="7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41627E62-7465-4817-B34C-AAA5F06FCAD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2567" y="157442"/>
            <a:ext cx="943173" cy="910222"/>
          </a:xfrm>
          <a:prstGeom prst="rect">
            <a:avLst/>
          </a:prstGeom>
        </p:spPr>
      </p:pic>
      <p:sp>
        <p:nvSpPr>
          <p:cNvPr id="3" name="PA-矩形 14">
            <a:extLst>
              <a:ext uri="{FF2B5EF4-FFF2-40B4-BE49-F238E27FC236}">
                <a16:creationId xmlns="" xmlns:a16="http://schemas.microsoft.com/office/drawing/2014/main" id="{C32D751D-54D3-4252-968B-94302755D1CF}"/>
              </a:ext>
            </a:extLst>
          </p:cNvPr>
          <p:cNvSpPr/>
          <p:nvPr>
            <p:custDataLst>
              <p:tags r:id="rId1"/>
            </p:custDataLst>
          </p:nvPr>
        </p:nvSpPr>
        <p:spPr>
          <a:xfrm>
            <a:off x="1073748" y="207810"/>
            <a:ext cx="3050951" cy="707886"/>
          </a:xfrm>
          <a:prstGeom prst="rect">
            <a:avLst/>
          </a:prstGeom>
          <a:noFill/>
        </p:spPr>
        <p:txBody>
          <a:bodyPr wrap="square" rtlCol="0">
            <a:spAutoFit/>
          </a:bodyPr>
          <a:lstStyle/>
          <a:p>
            <a:r>
              <a:rPr lang="zh-CN" altLang="en-US" sz="4000" dirty="0">
                <a:solidFill>
                  <a:schemeClr val="tx1">
                    <a:lumMod val="65000"/>
                    <a:lumOff val="35000"/>
                  </a:schemeClr>
                </a:solidFill>
                <a:cs typeface="+mn-ea"/>
                <a:sym typeface="+mn-lt"/>
              </a:rPr>
              <a:t>教学过程</a:t>
            </a:r>
          </a:p>
        </p:txBody>
      </p:sp>
      <p:sp>
        <p:nvSpPr>
          <p:cNvPr id="4" name="PA-矩形 28">
            <a:extLst>
              <a:ext uri="{FF2B5EF4-FFF2-40B4-BE49-F238E27FC236}">
                <a16:creationId xmlns="" xmlns:a16="http://schemas.microsoft.com/office/drawing/2014/main" id="{D07CE048-4ABE-4CE9-844D-EEF07C2AAB09}"/>
              </a:ext>
            </a:extLst>
          </p:cNvPr>
          <p:cNvSpPr/>
          <p:nvPr>
            <p:custDataLst>
              <p:tags r:id="rId2"/>
            </p:custDataLst>
          </p:nvPr>
        </p:nvSpPr>
        <p:spPr>
          <a:xfrm>
            <a:off x="1129676" y="764922"/>
            <a:ext cx="3050952" cy="369332"/>
          </a:xfrm>
          <a:prstGeom prst="rect">
            <a:avLst/>
          </a:prstGeom>
        </p:spPr>
        <p:txBody>
          <a:bodyPr wrap="square">
            <a:spAutoFit/>
          </a:bodyPr>
          <a:lstStyle/>
          <a:p>
            <a:r>
              <a:rPr lang="zh-CN" altLang="en-US" dirty="0">
                <a:cs typeface="+mn-ea"/>
                <a:sym typeface="+mn-lt"/>
              </a:rPr>
              <a:t>Teaching background</a:t>
            </a:r>
          </a:p>
        </p:txBody>
      </p:sp>
      <p:pic>
        <p:nvPicPr>
          <p:cNvPr id="5" name="图片 4">
            <a:extLst>
              <a:ext uri="{FF2B5EF4-FFF2-40B4-BE49-F238E27FC236}">
                <a16:creationId xmlns="" xmlns:a16="http://schemas.microsoft.com/office/drawing/2014/main" id="{2F292ACE-570B-472D-8EB7-73A011CF0A0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685740" y="148518"/>
            <a:ext cx="526340" cy="677056"/>
          </a:xfrm>
          <a:prstGeom prst="rect">
            <a:avLst/>
          </a:prstGeom>
        </p:spPr>
      </p:pic>
      <p:pic>
        <p:nvPicPr>
          <p:cNvPr id="6" name="图形 5">
            <a:extLst>
              <a:ext uri="{FF2B5EF4-FFF2-40B4-BE49-F238E27FC236}">
                <a16:creationId xmlns="" xmlns:a16="http://schemas.microsoft.com/office/drawing/2014/main" id="{B130130F-4B74-4E2A-9590-CD202D34260C}"/>
              </a:ext>
            </a:extLst>
          </p:cNvPr>
          <p:cNvPicPr preferRelativeResize="0">
            <a:picLocks/>
          </p:cNvPicPr>
          <p:nvPr/>
        </p:nvPicPr>
        <p:blipFill>
          <a:blip r:embed="rId8">
            <a:extLst>
              <a:ext uri="{96DAC541-7B7A-43D3-8B79-37D633B846F1}">
                <asvg:svgBlip xmlns="" xmlns:asvg="http://schemas.microsoft.com/office/drawing/2016/SVG/main" r:embed="rId9"/>
              </a:ext>
            </a:extLst>
          </a:blip>
          <a:stretch>
            <a:fillRect/>
          </a:stretch>
        </p:blipFill>
        <p:spPr>
          <a:xfrm flipV="1">
            <a:off x="1085740" y="796848"/>
            <a:ext cx="3600000" cy="28800"/>
          </a:xfrm>
          <a:prstGeom prst="rect">
            <a:avLst/>
          </a:prstGeom>
        </p:spPr>
      </p:pic>
      <p:grpSp>
        <p:nvGrpSpPr>
          <p:cNvPr id="7" name="组合 6">
            <a:extLst>
              <a:ext uri="{FF2B5EF4-FFF2-40B4-BE49-F238E27FC236}">
                <a16:creationId xmlns="" xmlns:a16="http://schemas.microsoft.com/office/drawing/2014/main" id="{6F687FFF-571B-4656-B106-74527131FFC3}"/>
              </a:ext>
            </a:extLst>
          </p:cNvPr>
          <p:cNvGrpSpPr/>
          <p:nvPr/>
        </p:nvGrpSpPr>
        <p:grpSpPr>
          <a:xfrm>
            <a:off x="8469575" y="1782584"/>
            <a:ext cx="2863310" cy="2015760"/>
            <a:chOff x="8274724" y="1753373"/>
            <a:chExt cx="2863310" cy="2015760"/>
          </a:xfrm>
        </p:grpSpPr>
        <p:pic>
          <p:nvPicPr>
            <p:cNvPr id="8" name="图片 7">
              <a:extLst>
                <a:ext uri="{FF2B5EF4-FFF2-40B4-BE49-F238E27FC236}">
                  <a16:creationId xmlns="" xmlns:a16="http://schemas.microsoft.com/office/drawing/2014/main" id="{F49A1F23-6A09-4B2C-A256-09EEE9698511}"/>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8463366" y="2036570"/>
              <a:ext cx="2486025" cy="1401832"/>
            </a:xfrm>
            <a:prstGeom prst="rect">
              <a:avLst/>
            </a:prstGeom>
          </p:spPr>
        </p:pic>
        <p:pic>
          <p:nvPicPr>
            <p:cNvPr id="9" name="图片 8">
              <a:extLst>
                <a:ext uri="{FF2B5EF4-FFF2-40B4-BE49-F238E27FC236}">
                  <a16:creationId xmlns="" xmlns:a16="http://schemas.microsoft.com/office/drawing/2014/main" id="{6B7FCE19-1B75-4625-9919-964C908857DC}"/>
                </a:ext>
              </a:extLst>
            </p:cNvPr>
            <p:cNvPicPr>
              <a:picLocks noChangeAspect="1"/>
            </p:cNvPicPr>
            <p:nvPr/>
          </p:nvPicPr>
          <p:blipFill>
            <a:blip r:embed="rId11">
              <a:duotone>
                <a:schemeClr val="bg2">
                  <a:shade val="45000"/>
                  <a:satMod val="135000"/>
                </a:schemeClr>
                <a:prstClr val="white"/>
              </a:duotone>
            </a:blip>
            <a:stretch>
              <a:fillRect/>
            </a:stretch>
          </p:blipFill>
          <p:spPr>
            <a:xfrm rot="5551287">
              <a:off x="8698499" y="1329598"/>
              <a:ext cx="2015760" cy="2863310"/>
            </a:xfrm>
            <a:prstGeom prst="rect">
              <a:avLst/>
            </a:prstGeom>
          </p:spPr>
        </p:pic>
      </p:grpSp>
      <p:grpSp>
        <p:nvGrpSpPr>
          <p:cNvPr id="10" name="Group 58">
            <a:extLst>
              <a:ext uri="{FF2B5EF4-FFF2-40B4-BE49-F238E27FC236}">
                <a16:creationId xmlns="" xmlns:a16="http://schemas.microsoft.com/office/drawing/2014/main" id="{593B1EF5-01B6-4B60-B3DB-E6F8DB9F3B38}"/>
              </a:ext>
            </a:extLst>
          </p:cNvPr>
          <p:cNvGrpSpPr>
            <a:grpSpLocks/>
          </p:cNvGrpSpPr>
          <p:nvPr/>
        </p:nvGrpSpPr>
        <p:grpSpPr bwMode="auto">
          <a:xfrm>
            <a:off x="1488204" y="4084797"/>
            <a:ext cx="2851169" cy="1154522"/>
            <a:chOff x="7191871" y="1365463"/>
            <a:chExt cx="2138113" cy="866721"/>
          </a:xfrm>
        </p:grpSpPr>
        <p:sp>
          <p:nvSpPr>
            <p:cNvPr id="11" name="TextBox 46">
              <a:extLst>
                <a:ext uri="{FF2B5EF4-FFF2-40B4-BE49-F238E27FC236}">
                  <a16:creationId xmlns="" xmlns:a16="http://schemas.microsoft.com/office/drawing/2014/main" id="{EF6BC7D0-86C3-48B1-A7EA-661425AECDD9}"/>
                </a:ext>
              </a:extLst>
            </p:cNvPr>
            <p:cNvSpPr txBox="1"/>
            <p:nvPr/>
          </p:nvSpPr>
          <p:spPr>
            <a:xfrm>
              <a:off x="7191871" y="1629471"/>
              <a:ext cx="2138113" cy="602713"/>
            </a:xfrm>
            <a:prstGeom prst="rect">
              <a:avLst/>
            </a:prstGeom>
            <a:noFill/>
          </p:spPr>
          <p:txBody>
            <a:bodyPr wrap="square" lIns="0" tIns="0" rIns="0" bIns="0">
              <a:spAutoFit/>
            </a:bodyPr>
            <a:lstStyle/>
            <a:p>
              <a:pPr algn="ctr">
                <a:lnSpc>
                  <a:spcPct val="150000"/>
                </a:lnSpc>
              </a:pPr>
              <a:r>
                <a:rPr lang="zh-CN" altLang="en-US" sz="1200" dirty="0">
                  <a:cs typeface="+mn-ea"/>
                  <a:sym typeface="+mn-lt"/>
                </a:rPr>
                <a:t>点击输入简要文字内容，文字内容需概括精炼，言简意赅的说明分项内容言简意赅的说明分项内容</a:t>
              </a:r>
              <a:endParaRPr lang="en-US" altLang="zh-CN" sz="1200" dirty="0">
                <a:cs typeface="+mn-ea"/>
                <a:sym typeface="+mn-lt"/>
              </a:endParaRPr>
            </a:p>
          </p:txBody>
        </p:sp>
        <p:sp>
          <p:nvSpPr>
            <p:cNvPr id="12" name="Rectangle 47">
              <a:extLst>
                <a:ext uri="{FF2B5EF4-FFF2-40B4-BE49-F238E27FC236}">
                  <a16:creationId xmlns="" xmlns:a16="http://schemas.microsoft.com/office/drawing/2014/main" id="{A085F20B-0B86-4BE2-87D5-DCE9EA3435DF}"/>
                </a:ext>
              </a:extLst>
            </p:cNvPr>
            <p:cNvSpPr/>
            <p:nvPr/>
          </p:nvSpPr>
          <p:spPr>
            <a:xfrm>
              <a:off x="7669492" y="1365463"/>
              <a:ext cx="1182870" cy="231054"/>
            </a:xfrm>
            <a:prstGeom prst="rect">
              <a:avLst/>
            </a:prstGeom>
          </p:spPr>
          <p:txBody>
            <a:bodyPr wrap="none" lIns="0" tIns="0" rIns="0" bIns="0">
              <a:spAutoFit/>
            </a:bodyPr>
            <a:lstStyle/>
            <a:p>
              <a:pPr algn="ctr"/>
              <a:r>
                <a:rPr lang="zh-CN" altLang="en-US" sz="2000" dirty="0">
                  <a:cs typeface="+mn-ea"/>
                  <a:sym typeface="+mn-lt"/>
                </a:rPr>
                <a:t>标题文本预设</a:t>
              </a:r>
            </a:p>
          </p:txBody>
        </p:sp>
      </p:grpSp>
      <p:grpSp>
        <p:nvGrpSpPr>
          <p:cNvPr id="13" name="组合 12">
            <a:extLst>
              <a:ext uri="{FF2B5EF4-FFF2-40B4-BE49-F238E27FC236}">
                <a16:creationId xmlns="" xmlns:a16="http://schemas.microsoft.com/office/drawing/2014/main" id="{F01416A5-4D5C-441B-BC00-29B4AE6308A8}"/>
              </a:ext>
            </a:extLst>
          </p:cNvPr>
          <p:cNvGrpSpPr/>
          <p:nvPr/>
        </p:nvGrpSpPr>
        <p:grpSpPr>
          <a:xfrm>
            <a:off x="1400586" y="1782584"/>
            <a:ext cx="2863310" cy="2015760"/>
            <a:chOff x="1617078" y="1753373"/>
            <a:chExt cx="2863310" cy="2015760"/>
          </a:xfrm>
        </p:grpSpPr>
        <p:pic>
          <p:nvPicPr>
            <p:cNvPr id="14" name="图片 13">
              <a:extLst>
                <a:ext uri="{FF2B5EF4-FFF2-40B4-BE49-F238E27FC236}">
                  <a16:creationId xmlns="" xmlns:a16="http://schemas.microsoft.com/office/drawing/2014/main" id="{F5C5EC4F-4BE3-4CC1-8795-0D99177407A6}"/>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798764" y="2054965"/>
              <a:ext cx="2505075" cy="1412574"/>
            </a:xfrm>
            <a:prstGeom prst="rect">
              <a:avLst/>
            </a:prstGeom>
          </p:spPr>
        </p:pic>
        <p:pic>
          <p:nvPicPr>
            <p:cNvPr id="15" name="图片 14">
              <a:extLst>
                <a:ext uri="{FF2B5EF4-FFF2-40B4-BE49-F238E27FC236}">
                  <a16:creationId xmlns="" xmlns:a16="http://schemas.microsoft.com/office/drawing/2014/main" id="{3D299217-AA65-4EF7-83FF-843958974DFA}"/>
                </a:ext>
              </a:extLst>
            </p:cNvPr>
            <p:cNvPicPr>
              <a:picLocks noChangeAspect="1"/>
            </p:cNvPicPr>
            <p:nvPr/>
          </p:nvPicPr>
          <p:blipFill>
            <a:blip r:embed="rId11">
              <a:duotone>
                <a:schemeClr val="bg2">
                  <a:shade val="45000"/>
                  <a:satMod val="135000"/>
                </a:schemeClr>
                <a:prstClr val="white"/>
              </a:duotone>
            </a:blip>
            <a:stretch>
              <a:fillRect/>
            </a:stretch>
          </p:blipFill>
          <p:spPr>
            <a:xfrm rot="5551287">
              <a:off x="2040853" y="1329598"/>
              <a:ext cx="2015760" cy="2863310"/>
            </a:xfrm>
            <a:prstGeom prst="rect">
              <a:avLst/>
            </a:prstGeom>
          </p:spPr>
        </p:pic>
      </p:grpSp>
      <p:grpSp>
        <p:nvGrpSpPr>
          <p:cNvPr id="16" name="组合 15">
            <a:extLst>
              <a:ext uri="{FF2B5EF4-FFF2-40B4-BE49-F238E27FC236}">
                <a16:creationId xmlns="" xmlns:a16="http://schemas.microsoft.com/office/drawing/2014/main" id="{F192051D-6E6C-4DFE-9E88-2DFEC99B6AD5}"/>
              </a:ext>
            </a:extLst>
          </p:cNvPr>
          <p:cNvGrpSpPr/>
          <p:nvPr/>
        </p:nvGrpSpPr>
        <p:grpSpPr>
          <a:xfrm>
            <a:off x="4753302" y="3161551"/>
            <a:ext cx="2863310" cy="2015760"/>
            <a:chOff x="4945901" y="3132340"/>
            <a:chExt cx="2863310" cy="2015760"/>
          </a:xfrm>
        </p:grpSpPr>
        <p:pic>
          <p:nvPicPr>
            <p:cNvPr id="17" name="图片 16">
              <a:extLst>
                <a:ext uri="{FF2B5EF4-FFF2-40B4-BE49-F238E27FC236}">
                  <a16:creationId xmlns="" xmlns:a16="http://schemas.microsoft.com/office/drawing/2014/main" id="{8C745773-B1FC-4757-9475-9089DCD7CE90}"/>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136013" y="3439304"/>
              <a:ext cx="2486025" cy="1401832"/>
            </a:xfrm>
            <a:prstGeom prst="rect">
              <a:avLst/>
            </a:prstGeom>
          </p:spPr>
        </p:pic>
        <p:pic>
          <p:nvPicPr>
            <p:cNvPr id="18" name="图片 17">
              <a:extLst>
                <a:ext uri="{FF2B5EF4-FFF2-40B4-BE49-F238E27FC236}">
                  <a16:creationId xmlns="" xmlns:a16="http://schemas.microsoft.com/office/drawing/2014/main" id="{8BCF0CF6-ACAF-48E8-904B-6DAD886E2E4F}"/>
                </a:ext>
              </a:extLst>
            </p:cNvPr>
            <p:cNvPicPr>
              <a:picLocks noChangeAspect="1"/>
            </p:cNvPicPr>
            <p:nvPr/>
          </p:nvPicPr>
          <p:blipFill>
            <a:blip r:embed="rId11">
              <a:duotone>
                <a:schemeClr val="bg2">
                  <a:shade val="45000"/>
                  <a:satMod val="135000"/>
                </a:schemeClr>
                <a:prstClr val="white"/>
              </a:duotone>
            </a:blip>
            <a:stretch>
              <a:fillRect/>
            </a:stretch>
          </p:blipFill>
          <p:spPr>
            <a:xfrm rot="5551287">
              <a:off x="5369676" y="2708565"/>
              <a:ext cx="2015760" cy="2863310"/>
            </a:xfrm>
            <a:prstGeom prst="rect">
              <a:avLst/>
            </a:prstGeom>
          </p:spPr>
        </p:pic>
      </p:grpSp>
      <p:grpSp>
        <p:nvGrpSpPr>
          <p:cNvPr id="19" name="Group 58">
            <a:extLst>
              <a:ext uri="{FF2B5EF4-FFF2-40B4-BE49-F238E27FC236}">
                <a16:creationId xmlns="" xmlns:a16="http://schemas.microsoft.com/office/drawing/2014/main" id="{81CA9B88-E1E5-4FB8-83D9-A0590D756FE1}"/>
              </a:ext>
            </a:extLst>
          </p:cNvPr>
          <p:cNvGrpSpPr>
            <a:grpSpLocks/>
          </p:cNvGrpSpPr>
          <p:nvPr/>
        </p:nvGrpSpPr>
        <p:grpSpPr bwMode="auto">
          <a:xfrm>
            <a:off x="4685740" y="1811876"/>
            <a:ext cx="2851169" cy="1154522"/>
            <a:chOff x="7191871" y="1365463"/>
            <a:chExt cx="2138113" cy="866721"/>
          </a:xfrm>
        </p:grpSpPr>
        <p:sp>
          <p:nvSpPr>
            <p:cNvPr id="20" name="TextBox 46">
              <a:extLst>
                <a:ext uri="{FF2B5EF4-FFF2-40B4-BE49-F238E27FC236}">
                  <a16:creationId xmlns="" xmlns:a16="http://schemas.microsoft.com/office/drawing/2014/main" id="{6BFD3D42-3346-4A4C-8B12-6F41F596EF94}"/>
                </a:ext>
              </a:extLst>
            </p:cNvPr>
            <p:cNvSpPr txBox="1"/>
            <p:nvPr/>
          </p:nvSpPr>
          <p:spPr>
            <a:xfrm>
              <a:off x="7191871" y="1629471"/>
              <a:ext cx="2138113" cy="602713"/>
            </a:xfrm>
            <a:prstGeom prst="rect">
              <a:avLst/>
            </a:prstGeom>
            <a:noFill/>
          </p:spPr>
          <p:txBody>
            <a:bodyPr wrap="square" lIns="0" tIns="0" rIns="0" bIns="0">
              <a:spAutoFit/>
            </a:bodyPr>
            <a:lstStyle/>
            <a:p>
              <a:pPr algn="ctr">
                <a:lnSpc>
                  <a:spcPct val="150000"/>
                </a:lnSpc>
              </a:pPr>
              <a:r>
                <a:rPr lang="zh-CN" altLang="en-US" sz="1200" dirty="0">
                  <a:cs typeface="+mn-ea"/>
                  <a:sym typeface="+mn-lt"/>
                </a:rPr>
                <a:t>点击输入简要文字内容，文字内容需概括精炼，言简意赅的说明分项内容言简意赅的说明分项内容</a:t>
              </a:r>
              <a:endParaRPr lang="en-US" altLang="zh-CN" sz="1200" dirty="0">
                <a:cs typeface="+mn-ea"/>
                <a:sym typeface="+mn-lt"/>
              </a:endParaRPr>
            </a:p>
          </p:txBody>
        </p:sp>
        <p:sp>
          <p:nvSpPr>
            <p:cNvPr id="21" name="Rectangle 47">
              <a:extLst>
                <a:ext uri="{FF2B5EF4-FFF2-40B4-BE49-F238E27FC236}">
                  <a16:creationId xmlns="" xmlns:a16="http://schemas.microsoft.com/office/drawing/2014/main" id="{6DAD2F2F-37E2-4601-BF4B-81F9E095824F}"/>
                </a:ext>
              </a:extLst>
            </p:cNvPr>
            <p:cNvSpPr/>
            <p:nvPr/>
          </p:nvSpPr>
          <p:spPr>
            <a:xfrm>
              <a:off x="7669492" y="1365463"/>
              <a:ext cx="1182870" cy="231054"/>
            </a:xfrm>
            <a:prstGeom prst="rect">
              <a:avLst/>
            </a:prstGeom>
          </p:spPr>
          <p:txBody>
            <a:bodyPr wrap="none" lIns="0" tIns="0" rIns="0" bIns="0">
              <a:spAutoFit/>
            </a:bodyPr>
            <a:lstStyle/>
            <a:p>
              <a:pPr algn="ctr"/>
              <a:r>
                <a:rPr lang="zh-CN" altLang="en-US" sz="2000" dirty="0">
                  <a:cs typeface="+mn-ea"/>
                  <a:sym typeface="+mn-lt"/>
                </a:rPr>
                <a:t>标题文本预设</a:t>
              </a:r>
            </a:p>
          </p:txBody>
        </p:sp>
      </p:grpSp>
      <p:grpSp>
        <p:nvGrpSpPr>
          <p:cNvPr id="22" name="Group 58">
            <a:extLst>
              <a:ext uri="{FF2B5EF4-FFF2-40B4-BE49-F238E27FC236}">
                <a16:creationId xmlns="" xmlns:a16="http://schemas.microsoft.com/office/drawing/2014/main" id="{2045892E-8C6E-4C94-BB2B-BC8ED7683A40}"/>
              </a:ext>
            </a:extLst>
          </p:cNvPr>
          <p:cNvGrpSpPr>
            <a:grpSpLocks/>
          </p:cNvGrpSpPr>
          <p:nvPr/>
        </p:nvGrpSpPr>
        <p:grpSpPr bwMode="auto">
          <a:xfrm>
            <a:off x="8194875" y="4084797"/>
            <a:ext cx="2851169" cy="1154522"/>
            <a:chOff x="7191871" y="1365463"/>
            <a:chExt cx="2138113" cy="866721"/>
          </a:xfrm>
        </p:grpSpPr>
        <p:sp>
          <p:nvSpPr>
            <p:cNvPr id="23" name="TextBox 46">
              <a:extLst>
                <a:ext uri="{FF2B5EF4-FFF2-40B4-BE49-F238E27FC236}">
                  <a16:creationId xmlns="" xmlns:a16="http://schemas.microsoft.com/office/drawing/2014/main" id="{EA5FE0C2-B06E-4C2E-ACD4-28169F09F173}"/>
                </a:ext>
              </a:extLst>
            </p:cNvPr>
            <p:cNvSpPr txBox="1"/>
            <p:nvPr/>
          </p:nvSpPr>
          <p:spPr>
            <a:xfrm>
              <a:off x="7191871" y="1629471"/>
              <a:ext cx="2138113" cy="602713"/>
            </a:xfrm>
            <a:prstGeom prst="rect">
              <a:avLst/>
            </a:prstGeom>
            <a:noFill/>
          </p:spPr>
          <p:txBody>
            <a:bodyPr wrap="square" lIns="0" tIns="0" rIns="0" bIns="0">
              <a:spAutoFit/>
            </a:bodyPr>
            <a:lstStyle/>
            <a:p>
              <a:pPr algn="ctr">
                <a:lnSpc>
                  <a:spcPct val="150000"/>
                </a:lnSpc>
              </a:pPr>
              <a:r>
                <a:rPr lang="zh-CN" altLang="en-US" sz="1200" dirty="0">
                  <a:cs typeface="+mn-ea"/>
                  <a:sym typeface="+mn-lt"/>
                </a:rPr>
                <a:t>点击输入简要文字内容，文字内容需概括精炼，言简意赅的说明分项内容言简意赅的说明分项内容</a:t>
              </a:r>
              <a:endParaRPr lang="en-US" altLang="zh-CN" sz="1200" dirty="0">
                <a:cs typeface="+mn-ea"/>
                <a:sym typeface="+mn-lt"/>
              </a:endParaRPr>
            </a:p>
          </p:txBody>
        </p:sp>
        <p:sp>
          <p:nvSpPr>
            <p:cNvPr id="24" name="Rectangle 47">
              <a:extLst>
                <a:ext uri="{FF2B5EF4-FFF2-40B4-BE49-F238E27FC236}">
                  <a16:creationId xmlns="" xmlns:a16="http://schemas.microsoft.com/office/drawing/2014/main" id="{7C7177AE-8B0C-47F8-974A-9FCA62EB9C41}"/>
                </a:ext>
              </a:extLst>
            </p:cNvPr>
            <p:cNvSpPr/>
            <p:nvPr/>
          </p:nvSpPr>
          <p:spPr>
            <a:xfrm>
              <a:off x="7669492" y="1365463"/>
              <a:ext cx="1182870" cy="231054"/>
            </a:xfrm>
            <a:prstGeom prst="rect">
              <a:avLst/>
            </a:prstGeom>
          </p:spPr>
          <p:txBody>
            <a:bodyPr wrap="none" lIns="0" tIns="0" rIns="0" bIns="0">
              <a:spAutoFit/>
            </a:bodyPr>
            <a:lstStyle/>
            <a:p>
              <a:pPr algn="ctr"/>
              <a:r>
                <a:rPr lang="zh-CN" altLang="en-US" sz="2000" dirty="0">
                  <a:cs typeface="+mn-ea"/>
                  <a:sym typeface="+mn-lt"/>
                </a:rPr>
                <a:t>标题文本预设</a:t>
              </a:r>
            </a:p>
          </p:txBody>
        </p:sp>
      </p:grpSp>
      <p:grpSp>
        <p:nvGrpSpPr>
          <p:cNvPr id="25" name="组合 24">
            <a:extLst>
              <a:ext uri="{FF2B5EF4-FFF2-40B4-BE49-F238E27FC236}">
                <a16:creationId xmlns="" xmlns:a16="http://schemas.microsoft.com/office/drawing/2014/main" id="{3A90CA95-3657-4DB8-A223-06ACAD9CBF60}"/>
              </a:ext>
            </a:extLst>
          </p:cNvPr>
          <p:cNvGrpSpPr/>
          <p:nvPr/>
        </p:nvGrpSpPr>
        <p:grpSpPr>
          <a:xfrm>
            <a:off x="962933" y="2966398"/>
            <a:ext cx="1356367" cy="1074502"/>
            <a:chOff x="1097877" y="2937187"/>
            <a:chExt cx="1356367" cy="1074502"/>
          </a:xfrm>
        </p:grpSpPr>
        <p:pic>
          <p:nvPicPr>
            <p:cNvPr id="26" name="图片 25">
              <a:extLst>
                <a:ext uri="{FF2B5EF4-FFF2-40B4-BE49-F238E27FC236}">
                  <a16:creationId xmlns="" xmlns:a16="http://schemas.microsoft.com/office/drawing/2014/main" id="{B8929DE9-4B31-4150-89FD-2B153DBDD16D}"/>
                </a:ext>
              </a:extLst>
            </p:cNvPr>
            <p:cNvPicPr>
              <a:picLocks noChangeAspect="1"/>
            </p:cNvPicPr>
            <p:nvPr/>
          </p:nvPicPr>
          <p:blipFill>
            <a:blip r:embed="rId13">
              <a:biLevel thresh="25000"/>
            </a:blip>
            <a:stretch>
              <a:fillRect/>
            </a:stretch>
          </p:blipFill>
          <p:spPr>
            <a:xfrm>
              <a:off x="1097877" y="2937187"/>
              <a:ext cx="1356367" cy="1074502"/>
            </a:xfrm>
            <a:prstGeom prst="rect">
              <a:avLst/>
            </a:prstGeom>
          </p:spPr>
        </p:pic>
        <p:sp>
          <p:nvSpPr>
            <p:cNvPr id="27" name="文本框 26">
              <a:extLst>
                <a:ext uri="{FF2B5EF4-FFF2-40B4-BE49-F238E27FC236}">
                  <a16:creationId xmlns="" xmlns:a16="http://schemas.microsoft.com/office/drawing/2014/main" id="{73CDEEFA-50D4-4BBD-8428-001ACC1BB1BF}"/>
                </a:ext>
              </a:extLst>
            </p:cNvPr>
            <p:cNvSpPr txBox="1"/>
            <p:nvPr/>
          </p:nvSpPr>
          <p:spPr>
            <a:xfrm>
              <a:off x="1385476" y="3042132"/>
              <a:ext cx="784941" cy="707886"/>
            </a:xfrm>
            <a:prstGeom prst="rect">
              <a:avLst/>
            </a:prstGeom>
            <a:noFill/>
          </p:spPr>
          <p:txBody>
            <a:bodyPr wrap="square" rtlCol="0">
              <a:spAutoFit/>
            </a:bodyPr>
            <a:lstStyle/>
            <a:p>
              <a:pPr algn="ctr"/>
              <a:r>
                <a:rPr lang="en-US" altLang="zh-CN" sz="4000" b="1" dirty="0">
                  <a:cs typeface="+mn-ea"/>
                  <a:sym typeface="+mn-lt"/>
                </a:rPr>
                <a:t>01</a:t>
              </a:r>
              <a:endParaRPr lang="zh-CN" altLang="en-US" sz="4000" b="1" dirty="0">
                <a:cs typeface="+mn-ea"/>
                <a:sym typeface="+mn-lt"/>
              </a:endParaRPr>
            </a:p>
          </p:txBody>
        </p:sp>
      </p:grpSp>
      <p:grpSp>
        <p:nvGrpSpPr>
          <p:cNvPr id="28" name="组合 27">
            <a:extLst>
              <a:ext uri="{FF2B5EF4-FFF2-40B4-BE49-F238E27FC236}">
                <a16:creationId xmlns="" xmlns:a16="http://schemas.microsoft.com/office/drawing/2014/main" id="{B73D6973-6E58-4866-A717-963D4A9EFF9B}"/>
              </a:ext>
            </a:extLst>
          </p:cNvPr>
          <p:cNvGrpSpPr/>
          <p:nvPr/>
        </p:nvGrpSpPr>
        <p:grpSpPr>
          <a:xfrm>
            <a:off x="4314109" y="4238685"/>
            <a:ext cx="1356367" cy="1074502"/>
            <a:chOff x="4449053" y="4209474"/>
            <a:chExt cx="1356367" cy="1074502"/>
          </a:xfrm>
        </p:grpSpPr>
        <p:pic>
          <p:nvPicPr>
            <p:cNvPr id="29" name="图片 28">
              <a:extLst>
                <a:ext uri="{FF2B5EF4-FFF2-40B4-BE49-F238E27FC236}">
                  <a16:creationId xmlns="" xmlns:a16="http://schemas.microsoft.com/office/drawing/2014/main" id="{47DDC625-6275-428B-A0EB-474C06C774E6}"/>
                </a:ext>
              </a:extLst>
            </p:cNvPr>
            <p:cNvPicPr>
              <a:picLocks noChangeAspect="1"/>
            </p:cNvPicPr>
            <p:nvPr/>
          </p:nvPicPr>
          <p:blipFill>
            <a:blip r:embed="rId13">
              <a:biLevel thresh="25000"/>
            </a:blip>
            <a:stretch>
              <a:fillRect/>
            </a:stretch>
          </p:blipFill>
          <p:spPr>
            <a:xfrm>
              <a:off x="4449053" y="4209474"/>
              <a:ext cx="1356367" cy="1074502"/>
            </a:xfrm>
            <a:prstGeom prst="rect">
              <a:avLst/>
            </a:prstGeom>
          </p:spPr>
        </p:pic>
        <p:sp>
          <p:nvSpPr>
            <p:cNvPr id="30" name="文本框 29">
              <a:extLst>
                <a:ext uri="{FF2B5EF4-FFF2-40B4-BE49-F238E27FC236}">
                  <a16:creationId xmlns="" xmlns:a16="http://schemas.microsoft.com/office/drawing/2014/main" id="{17E7F3F4-2679-4611-8BAD-F30E8F155D0F}"/>
                </a:ext>
              </a:extLst>
            </p:cNvPr>
            <p:cNvSpPr txBox="1"/>
            <p:nvPr/>
          </p:nvSpPr>
          <p:spPr>
            <a:xfrm>
              <a:off x="4543049" y="4297943"/>
              <a:ext cx="1103484" cy="707886"/>
            </a:xfrm>
            <a:prstGeom prst="rect">
              <a:avLst/>
            </a:prstGeom>
            <a:noFill/>
          </p:spPr>
          <p:txBody>
            <a:bodyPr wrap="square" rtlCol="0">
              <a:spAutoFit/>
            </a:bodyPr>
            <a:lstStyle/>
            <a:p>
              <a:pPr algn="ctr"/>
              <a:r>
                <a:rPr lang="en-US" altLang="zh-CN" sz="4000" b="1" dirty="0">
                  <a:cs typeface="+mn-ea"/>
                  <a:sym typeface="+mn-lt"/>
                </a:rPr>
                <a:t>02</a:t>
              </a:r>
              <a:endParaRPr lang="zh-CN" altLang="en-US" sz="4000" b="1" dirty="0">
                <a:cs typeface="+mn-ea"/>
                <a:sym typeface="+mn-lt"/>
              </a:endParaRPr>
            </a:p>
          </p:txBody>
        </p:sp>
      </p:grpSp>
      <p:grpSp>
        <p:nvGrpSpPr>
          <p:cNvPr id="31" name="组合 30">
            <a:extLst>
              <a:ext uri="{FF2B5EF4-FFF2-40B4-BE49-F238E27FC236}">
                <a16:creationId xmlns="" xmlns:a16="http://schemas.microsoft.com/office/drawing/2014/main" id="{078A93ED-6C14-47EB-97D0-2EF9384058B6}"/>
              </a:ext>
            </a:extLst>
          </p:cNvPr>
          <p:cNvGrpSpPr/>
          <p:nvPr/>
        </p:nvGrpSpPr>
        <p:grpSpPr>
          <a:xfrm>
            <a:off x="8038456" y="2920960"/>
            <a:ext cx="1356367" cy="1074502"/>
            <a:chOff x="8173400" y="2891749"/>
            <a:chExt cx="1356367" cy="1074502"/>
          </a:xfrm>
        </p:grpSpPr>
        <p:pic>
          <p:nvPicPr>
            <p:cNvPr id="32" name="图片 31">
              <a:extLst>
                <a:ext uri="{FF2B5EF4-FFF2-40B4-BE49-F238E27FC236}">
                  <a16:creationId xmlns="" xmlns:a16="http://schemas.microsoft.com/office/drawing/2014/main" id="{B8CDD929-02CE-4809-81CF-147E6215EA51}"/>
                </a:ext>
              </a:extLst>
            </p:cNvPr>
            <p:cNvPicPr>
              <a:picLocks noChangeAspect="1"/>
            </p:cNvPicPr>
            <p:nvPr/>
          </p:nvPicPr>
          <p:blipFill>
            <a:blip r:embed="rId13">
              <a:biLevel thresh="25000"/>
            </a:blip>
            <a:stretch>
              <a:fillRect/>
            </a:stretch>
          </p:blipFill>
          <p:spPr>
            <a:xfrm>
              <a:off x="8173400" y="2891749"/>
              <a:ext cx="1356367" cy="1074502"/>
            </a:xfrm>
            <a:prstGeom prst="rect">
              <a:avLst/>
            </a:prstGeom>
          </p:spPr>
        </p:pic>
        <p:sp>
          <p:nvSpPr>
            <p:cNvPr id="33" name="文本框 32">
              <a:extLst>
                <a:ext uri="{FF2B5EF4-FFF2-40B4-BE49-F238E27FC236}">
                  <a16:creationId xmlns="" xmlns:a16="http://schemas.microsoft.com/office/drawing/2014/main" id="{992E2DDD-3B65-4486-8C8D-3DA2AAB7D518}"/>
                </a:ext>
              </a:extLst>
            </p:cNvPr>
            <p:cNvSpPr txBox="1"/>
            <p:nvPr/>
          </p:nvSpPr>
          <p:spPr>
            <a:xfrm>
              <a:off x="8342062" y="3022506"/>
              <a:ext cx="855965" cy="707886"/>
            </a:xfrm>
            <a:prstGeom prst="rect">
              <a:avLst/>
            </a:prstGeom>
            <a:noFill/>
          </p:spPr>
          <p:txBody>
            <a:bodyPr wrap="square" rtlCol="0">
              <a:spAutoFit/>
            </a:bodyPr>
            <a:lstStyle/>
            <a:p>
              <a:pPr algn="ctr"/>
              <a:r>
                <a:rPr lang="en-US" altLang="zh-CN" sz="4000" b="1" dirty="0">
                  <a:cs typeface="+mn-ea"/>
                  <a:sym typeface="+mn-lt"/>
                </a:rPr>
                <a:t>03</a:t>
              </a:r>
              <a:endParaRPr lang="zh-CN" altLang="en-US" sz="4000" b="1" dirty="0">
                <a:cs typeface="+mn-ea"/>
                <a:sym typeface="+mn-lt"/>
              </a:endParaRPr>
            </a:p>
          </p:txBody>
        </p:sp>
      </p:grpSp>
    </p:spTree>
    <p:extLst>
      <p:ext uri="{BB962C8B-B14F-4D97-AF65-F5344CB8AC3E}">
        <p14:creationId xmlns:p14="http://schemas.microsoft.com/office/powerpoint/2010/main" val="3414774410"/>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63" presetClass="path" presetSubtype="0" accel="50000" decel="50000" fill="hold" nodeType="withEffect">
                                  <p:stCondLst>
                                    <p:cond delay="0"/>
                                  </p:stCondLst>
                                  <p:childTnLst>
                                    <p:animMotion origin="layout" path="M -0.29284 -4.81481E-6 L 2.70833E-6 -4.81481E-6 " pathEditMode="relative" rAng="0" ptsTypes="AA">
                                      <p:cBhvr>
                                        <p:cTn id="15" dur="500" fill="hold"/>
                                        <p:tgtEl>
                                          <p:spTgt spid="5"/>
                                        </p:tgtEl>
                                        <p:attrNameLst>
                                          <p:attrName>ppt_x</p:attrName>
                                          <p:attrName>ppt_y</p:attrName>
                                        </p:attrNameLst>
                                      </p:cBhvr>
                                      <p:rCtr x="14883" y="0"/>
                                    </p:animMotion>
                                  </p:childTnLst>
                                </p:cTn>
                              </p:par>
                              <p:par>
                                <p:cTn id="16" presetID="22" presetClass="entr" presetSubtype="8"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par>
                          <p:cTn id="19" fill="hold">
                            <p:stCondLst>
                              <p:cond delay="1000"/>
                            </p:stCondLst>
                            <p:childTnLst>
                              <p:par>
                                <p:cTn id="20" presetID="0" presetClass="entr" presetSubtype="0" fill="hold" grpId="0" nodeType="afterEffect">
                                  <p:stCondLst>
                                    <p:cond delay="0"/>
                                  </p:stCondLst>
                                  <p:iterate type="lt">
                                    <p:tmPct val="10000"/>
                                  </p:iterate>
                                  <p:childTnLst>
                                    <p:set>
                                      <p:cBhvr>
                                        <p:cTn id="21" dur="500" fill="hold">
                                          <p:stCondLst>
                                            <p:cond delay="0"/>
                                          </p:stCondLst>
                                        </p:cTn>
                                        <p:tgtEl>
                                          <p:spTgt spid="3"/>
                                        </p:tgtEl>
                                        <p:attrNameLst>
                                          <p:attrName>style.visibility</p:attrName>
                                        </p:attrNameLst>
                                      </p:cBhvr>
                                      <p:to>
                                        <p:strVal val="visible"/>
                                      </p:to>
                                    </p:set>
                                    <p:anim to="" calcmode="lin" valueType="num">
                                      <p:cBhvr>
                                        <p:cTn id="22" dur="500" fill="hold">
                                          <p:stCondLst>
                                            <p:cond delay="0"/>
                                          </p:stCondLst>
                                        </p:cTn>
                                        <p:tgtEl>
                                          <p:spTgt spid="3"/>
                                        </p:tgtEl>
                                        <p:attrNameLst>
                                          <p:attrName>ppt_h</p:attrName>
                                        </p:attrNameLst>
                                      </p:cBhvr>
                                      <p:tavLst>
                                        <p:tav tm="0" fmla="#ppt_h-#ppt_h*((1.5-1.5*$)^3-(1.5-1.5*$)^2)">
                                          <p:val>
                                            <p:strVal val="0"/>
                                          </p:val>
                                        </p:tav>
                                        <p:tav tm="100000">
                                          <p:val>
                                            <p:strVal val="1"/>
                                          </p:val>
                                        </p:tav>
                                      </p:tavLst>
                                    </p:anim>
                                    <p:anim to="" calcmode="lin" valueType="num">
                                      <p:cBhvr>
                                        <p:cTn id="23" dur="500" fill="hold">
                                          <p:stCondLst>
                                            <p:cond delay="0"/>
                                          </p:stCondLst>
                                        </p:cTn>
                                        <p:tgtEl>
                                          <p:spTgt spid="3"/>
                                        </p:tgtEl>
                                        <p:attrNameLst>
                                          <p:attrName>ppt_w</p:attrName>
                                        </p:attrNameLst>
                                      </p:cBhvr>
                                      <p:tavLst>
                                        <p:tav tm="0" fmla="#ppt_w-#ppt_w*((1.5-1.5*$)^3-(1.5-1.5*$)^2)">
                                          <p:val>
                                            <p:strVal val="0"/>
                                          </p:val>
                                        </p:tav>
                                        <p:tav tm="100000">
                                          <p:val>
                                            <p:strVal val="1"/>
                                          </p:val>
                                        </p:tav>
                                      </p:tavLst>
                                    </p:anim>
                                  </p:childTnLst>
                                </p:cTn>
                              </p:par>
                              <p:par>
                                <p:cTn id="24" presetID="0" presetClass="entr" presetSubtype="0" fill="hold" grpId="0" nodeType="withEffect">
                                  <p:stCondLst>
                                    <p:cond delay="0"/>
                                  </p:stCondLst>
                                  <p:iterate type="lt">
                                    <p:tmPct val="2353"/>
                                  </p:iterate>
                                  <p:childTnLst>
                                    <p:set>
                                      <p:cBhvr>
                                        <p:cTn id="25" dur="500" fill="hold">
                                          <p:stCondLst>
                                            <p:cond delay="0"/>
                                          </p:stCondLst>
                                        </p:cTn>
                                        <p:tgtEl>
                                          <p:spTgt spid="4"/>
                                        </p:tgtEl>
                                        <p:attrNameLst>
                                          <p:attrName>style.visibility</p:attrName>
                                        </p:attrNameLst>
                                      </p:cBhvr>
                                      <p:to>
                                        <p:strVal val="visible"/>
                                      </p:to>
                                    </p:set>
                                    <p:anim to="" calcmode="lin" valueType="num">
                                      <p:cBhvr>
                                        <p:cTn id="26" dur="500" fill="hold">
                                          <p:stCondLst>
                                            <p:cond delay="0"/>
                                          </p:stCondLst>
                                        </p:cTn>
                                        <p:tgtEl>
                                          <p:spTgt spid="4"/>
                                        </p:tgtEl>
                                        <p:attrNameLst>
                                          <p:attrName>ppt_h</p:attrName>
                                        </p:attrNameLst>
                                      </p:cBhvr>
                                      <p:tavLst>
                                        <p:tav tm="0" fmla="#ppt_h-#ppt_h*((1.5-1.5*$)^3-(1.5-1.5*$)^2)">
                                          <p:val>
                                            <p:strVal val="0"/>
                                          </p:val>
                                        </p:tav>
                                        <p:tav tm="100000">
                                          <p:val>
                                            <p:strVal val="1"/>
                                          </p:val>
                                        </p:tav>
                                      </p:tavLst>
                                    </p:anim>
                                    <p:anim to="" calcmode="lin" valueType="num">
                                      <p:cBhvr>
                                        <p:cTn id="27" dur="500" fill="hold">
                                          <p:stCondLst>
                                            <p:cond delay="0"/>
                                          </p:stCondLst>
                                        </p:cTn>
                                        <p:tgtEl>
                                          <p:spTgt spid="4"/>
                                        </p:tgtEl>
                                        <p:attrNameLst>
                                          <p:attrName>ppt_w</p:attrName>
                                        </p:attrNameLst>
                                      </p:cBhvr>
                                      <p:tavLst>
                                        <p:tav tm="0" fmla="#ppt_w-#ppt_w*((1.5-1.5*$)^3-(1.5-1.5*$)^2)">
                                          <p:val>
                                            <p:strVal val="0"/>
                                          </p:val>
                                        </p:tav>
                                        <p:tav tm="100000">
                                          <p:val>
                                            <p:strVal val="1"/>
                                          </p:val>
                                        </p:tav>
                                      </p:tavLst>
                                    </p:anim>
                                  </p:childTnLst>
                                </p:cTn>
                              </p:par>
                              <p:par>
                                <p:cTn id="28" presetID="10" presetClass="exit" presetSubtype="0" fill="hold" nodeType="withEffect">
                                  <p:stCondLst>
                                    <p:cond delay="0"/>
                                  </p:stCondLst>
                                  <p:childTnLst>
                                    <p:animEffect transition="out" filter="fade">
                                      <p:cBhvr>
                                        <p:cTn id="29" dur="500"/>
                                        <p:tgtEl>
                                          <p:spTgt spid="5"/>
                                        </p:tgtEl>
                                      </p:cBhvr>
                                    </p:animEffect>
                                    <p:set>
                                      <p:cBhvr>
                                        <p:cTn id="30" dur="1" fill="hold">
                                          <p:stCondLst>
                                            <p:cond delay="499"/>
                                          </p:stCondLst>
                                        </p:cTn>
                                        <p:tgtEl>
                                          <p:spTgt spid="5"/>
                                        </p:tgtEl>
                                        <p:attrNameLst>
                                          <p:attrName>style.visibility</p:attrName>
                                        </p:attrNameLst>
                                      </p:cBhvr>
                                      <p:to>
                                        <p:strVal val="hidden"/>
                                      </p:to>
                                    </p:set>
                                  </p:childTnLst>
                                </p:cTn>
                              </p:par>
                            </p:childTnLst>
                          </p:cTn>
                        </p:par>
                        <p:par>
                          <p:cTn id="31" fill="hold">
                            <p:stCondLst>
                              <p:cond delay="1700"/>
                            </p:stCondLst>
                            <p:childTnLst>
                              <p:par>
                                <p:cTn id="32" presetID="53" presetClass="entr" presetSubtype="16" fill="hold"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2200"/>
                            </p:stCondLst>
                            <p:childTnLst>
                              <p:par>
                                <p:cTn id="38" presetID="18"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strips(upRight)">
                                      <p:cBhvr>
                                        <p:cTn id="40" dur="500"/>
                                        <p:tgtEl>
                                          <p:spTgt spid="13"/>
                                        </p:tgtEl>
                                      </p:cBhvr>
                                    </p:animEffect>
                                  </p:childTnLst>
                                </p:cTn>
                              </p:par>
                            </p:childTnLst>
                          </p:cTn>
                        </p:par>
                        <p:par>
                          <p:cTn id="41" fill="hold">
                            <p:stCondLst>
                              <p:cond delay="2700"/>
                            </p:stCondLst>
                            <p:childTnLst>
                              <p:par>
                                <p:cTn id="42" presetID="42" presetClass="entr" presetSubtype="0" fill="hold" nodeType="after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750"/>
                                        <p:tgtEl>
                                          <p:spTgt spid="10"/>
                                        </p:tgtEl>
                                      </p:cBhvr>
                                    </p:animEffect>
                                    <p:anim calcmode="lin" valueType="num">
                                      <p:cBhvr>
                                        <p:cTn id="45" dur="750" fill="hold"/>
                                        <p:tgtEl>
                                          <p:spTgt spid="10"/>
                                        </p:tgtEl>
                                        <p:attrNameLst>
                                          <p:attrName>ppt_x</p:attrName>
                                        </p:attrNameLst>
                                      </p:cBhvr>
                                      <p:tavLst>
                                        <p:tav tm="0">
                                          <p:val>
                                            <p:strVal val="#ppt_x"/>
                                          </p:val>
                                        </p:tav>
                                        <p:tav tm="100000">
                                          <p:val>
                                            <p:strVal val="#ppt_x"/>
                                          </p:val>
                                        </p:tav>
                                      </p:tavLst>
                                    </p:anim>
                                    <p:anim calcmode="lin" valueType="num">
                                      <p:cBhvr>
                                        <p:cTn id="46" dur="750" fill="hold"/>
                                        <p:tgtEl>
                                          <p:spTgt spid="10"/>
                                        </p:tgtEl>
                                        <p:attrNameLst>
                                          <p:attrName>ppt_y</p:attrName>
                                        </p:attrNameLst>
                                      </p:cBhvr>
                                      <p:tavLst>
                                        <p:tav tm="0">
                                          <p:val>
                                            <p:strVal val="#ppt_y+.1"/>
                                          </p:val>
                                        </p:tav>
                                        <p:tav tm="100000">
                                          <p:val>
                                            <p:strVal val="#ppt_y"/>
                                          </p:val>
                                        </p:tav>
                                      </p:tavLst>
                                    </p:anim>
                                  </p:childTnLst>
                                </p:cTn>
                              </p:par>
                            </p:childTnLst>
                          </p:cTn>
                        </p:par>
                        <p:par>
                          <p:cTn id="47" fill="hold">
                            <p:stCondLst>
                              <p:cond delay="3450"/>
                            </p:stCondLst>
                            <p:childTnLst>
                              <p:par>
                                <p:cTn id="48" presetID="53" presetClass="entr" presetSubtype="16" fill="hold"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p:cTn id="50" dur="500" fill="hold"/>
                                        <p:tgtEl>
                                          <p:spTgt spid="28"/>
                                        </p:tgtEl>
                                        <p:attrNameLst>
                                          <p:attrName>ppt_w</p:attrName>
                                        </p:attrNameLst>
                                      </p:cBhvr>
                                      <p:tavLst>
                                        <p:tav tm="0">
                                          <p:val>
                                            <p:fltVal val="0"/>
                                          </p:val>
                                        </p:tav>
                                        <p:tav tm="100000">
                                          <p:val>
                                            <p:strVal val="#ppt_w"/>
                                          </p:val>
                                        </p:tav>
                                      </p:tavLst>
                                    </p:anim>
                                    <p:anim calcmode="lin" valueType="num">
                                      <p:cBhvr>
                                        <p:cTn id="51" dur="500" fill="hold"/>
                                        <p:tgtEl>
                                          <p:spTgt spid="28"/>
                                        </p:tgtEl>
                                        <p:attrNameLst>
                                          <p:attrName>ppt_h</p:attrName>
                                        </p:attrNameLst>
                                      </p:cBhvr>
                                      <p:tavLst>
                                        <p:tav tm="0">
                                          <p:val>
                                            <p:fltVal val="0"/>
                                          </p:val>
                                        </p:tav>
                                        <p:tav tm="100000">
                                          <p:val>
                                            <p:strVal val="#ppt_h"/>
                                          </p:val>
                                        </p:tav>
                                      </p:tavLst>
                                    </p:anim>
                                    <p:animEffect transition="in" filter="fade">
                                      <p:cBhvr>
                                        <p:cTn id="52" dur="500"/>
                                        <p:tgtEl>
                                          <p:spTgt spid="28"/>
                                        </p:tgtEl>
                                      </p:cBhvr>
                                    </p:animEffect>
                                  </p:childTnLst>
                                </p:cTn>
                              </p:par>
                            </p:childTnLst>
                          </p:cTn>
                        </p:par>
                        <p:par>
                          <p:cTn id="53" fill="hold">
                            <p:stCondLst>
                              <p:cond delay="3950"/>
                            </p:stCondLst>
                            <p:childTnLst>
                              <p:par>
                                <p:cTn id="54" presetID="18" presetClass="entr" presetSubtype="3" fill="hold"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Right)">
                                      <p:cBhvr>
                                        <p:cTn id="56" dur="500"/>
                                        <p:tgtEl>
                                          <p:spTgt spid="16"/>
                                        </p:tgtEl>
                                      </p:cBhvr>
                                    </p:animEffect>
                                  </p:childTnLst>
                                </p:cTn>
                              </p:par>
                            </p:childTnLst>
                          </p:cTn>
                        </p:par>
                        <p:par>
                          <p:cTn id="57" fill="hold">
                            <p:stCondLst>
                              <p:cond delay="4450"/>
                            </p:stCondLst>
                            <p:childTnLst>
                              <p:par>
                                <p:cTn id="58" presetID="47" presetClass="entr" presetSubtype="0" fill="hold" nodeType="after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750"/>
                                        <p:tgtEl>
                                          <p:spTgt spid="19"/>
                                        </p:tgtEl>
                                      </p:cBhvr>
                                    </p:animEffect>
                                    <p:anim calcmode="lin" valueType="num">
                                      <p:cBhvr>
                                        <p:cTn id="61" dur="750" fill="hold"/>
                                        <p:tgtEl>
                                          <p:spTgt spid="19"/>
                                        </p:tgtEl>
                                        <p:attrNameLst>
                                          <p:attrName>ppt_x</p:attrName>
                                        </p:attrNameLst>
                                      </p:cBhvr>
                                      <p:tavLst>
                                        <p:tav tm="0">
                                          <p:val>
                                            <p:strVal val="#ppt_x"/>
                                          </p:val>
                                        </p:tav>
                                        <p:tav tm="100000">
                                          <p:val>
                                            <p:strVal val="#ppt_x"/>
                                          </p:val>
                                        </p:tav>
                                      </p:tavLst>
                                    </p:anim>
                                    <p:anim calcmode="lin" valueType="num">
                                      <p:cBhvr>
                                        <p:cTn id="62" dur="750" fill="hold"/>
                                        <p:tgtEl>
                                          <p:spTgt spid="19"/>
                                        </p:tgtEl>
                                        <p:attrNameLst>
                                          <p:attrName>ppt_y</p:attrName>
                                        </p:attrNameLst>
                                      </p:cBhvr>
                                      <p:tavLst>
                                        <p:tav tm="0">
                                          <p:val>
                                            <p:strVal val="#ppt_y-.1"/>
                                          </p:val>
                                        </p:tav>
                                        <p:tav tm="100000">
                                          <p:val>
                                            <p:strVal val="#ppt_y"/>
                                          </p:val>
                                        </p:tav>
                                      </p:tavLst>
                                    </p:anim>
                                  </p:childTnLst>
                                </p:cTn>
                              </p:par>
                            </p:childTnLst>
                          </p:cTn>
                        </p:par>
                        <p:par>
                          <p:cTn id="63" fill="hold">
                            <p:stCondLst>
                              <p:cond delay="5200"/>
                            </p:stCondLst>
                            <p:childTnLst>
                              <p:par>
                                <p:cTn id="64" presetID="53" presetClass="entr" presetSubtype="16" fill="hold"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childTnLst>
                          </p:cTn>
                        </p:par>
                        <p:par>
                          <p:cTn id="69" fill="hold">
                            <p:stCondLst>
                              <p:cond delay="5700"/>
                            </p:stCondLst>
                            <p:childTnLst>
                              <p:par>
                                <p:cTn id="70" presetID="18" presetClass="entr" presetSubtype="3" fill="hold" nodeType="afterEffect">
                                  <p:stCondLst>
                                    <p:cond delay="0"/>
                                  </p:stCondLst>
                                  <p:childTnLst>
                                    <p:set>
                                      <p:cBhvr>
                                        <p:cTn id="71" dur="1" fill="hold">
                                          <p:stCondLst>
                                            <p:cond delay="0"/>
                                          </p:stCondLst>
                                        </p:cTn>
                                        <p:tgtEl>
                                          <p:spTgt spid="7"/>
                                        </p:tgtEl>
                                        <p:attrNameLst>
                                          <p:attrName>style.visibility</p:attrName>
                                        </p:attrNameLst>
                                      </p:cBhvr>
                                      <p:to>
                                        <p:strVal val="visible"/>
                                      </p:to>
                                    </p:set>
                                    <p:animEffect transition="in" filter="strips(upRight)">
                                      <p:cBhvr>
                                        <p:cTn id="72" dur="500"/>
                                        <p:tgtEl>
                                          <p:spTgt spid="7"/>
                                        </p:tgtEl>
                                      </p:cBhvr>
                                    </p:animEffect>
                                  </p:childTnLst>
                                </p:cTn>
                              </p:par>
                            </p:childTnLst>
                          </p:cTn>
                        </p:par>
                        <p:par>
                          <p:cTn id="73" fill="hold">
                            <p:stCondLst>
                              <p:cond delay="6200"/>
                            </p:stCondLst>
                            <p:childTnLst>
                              <p:par>
                                <p:cTn id="74" presetID="42" presetClass="entr" presetSubtype="0" fill="hold"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800"/>
                                        <p:tgtEl>
                                          <p:spTgt spid="22"/>
                                        </p:tgtEl>
                                      </p:cBhvr>
                                    </p:animEffect>
                                    <p:anim calcmode="lin" valueType="num">
                                      <p:cBhvr>
                                        <p:cTn id="77" dur="800" fill="hold"/>
                                        <p:tgtEl>
                                          <p:spTgt spid="22"/>
                                        </p:tgtEl>
                                        <p:attrNameLst>
                                          <p:attrName>ppt_x</p:attrName>
                                        </p:attrNameLst>
                                      </p:cBhvr>
                                      <p:tavLst>
                                        <p:tav tm="0">
                                          <p:val>
                                            <p:strVal val="#ppt_x"/>
                                          </p:val>
                                        </p:tav>
                                        <p:tav tm="100000">
                                          <p:val>
                                            <p:strVal val="#ppt_x"/>
                                          </p:val>
                                        </p:tav>
                                      </p:tavLst>
                                    </p:anim>
                                    <p:anim calcmode="lin" valueType="num">
                                      <p:cBhvr>
                                        <p:cTn id="78" dur="8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41627E62-7465-4817-B34C-AAA5F06FCAD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2567" y="157442"/>
            <a:ext cx="943173" cy="910222"/>
          </a:xfrm>
          <a:prstGeom prst="rect">
            <a:avLst/>
          </a:prstGeom>
        </p:spPr>
      </p:pic>
      <p:sp>
        <p:nvSpPr>
          <p:cNvPr id="3" name="PA-矩形 14">
            <a:extLst>
              <a:ext uri="{FF2B5EF4-FFF2-40B4-BE49-F238E27FC236}">
                <a16:creationId xmlns="" xmlns:a16="http://schemas.microsoft.com/office/drawing/2014/main" id="{C32D751D-54D3-4252-968B-94302755D1CF}"/>
              </a:ext>
            </a:extLst>
          </p:cNvPr>
          <p:cNvSpPr/>
          <p:nvPr>
            <p:custDataLst>
              <p:tags r:id="rId1"/>
            </p:custDataLst>
          </p:nvPr>
        </p:nvSpPr>
        <p:spPr>
          <a:xfrm>
            <a:off x="1073748" y="207810"/>
            <a:ext cx="3050951" cy="707886"/>
          </a:xfrm>
          <a:prstGeom prst="rect">
            <a:avLst/>
          </a:prstGeom>
          <a:noFill/>
        </p:spPr>
        <p:txBody>
          <a:bodyPr wrap="square" rtlCol="0">
            <a:spAutoFit/>
          </a:bodyPr>
          <a:lstStyle/>
          <a:p>
            <a:r>
              <a:rPr lang="zh-CN" altLang="en-US" sz="4000" dirty="0">
                <a:solidFill>
                  <a:schemeClr val="tx1">
                    <a:lumMod val="65000"/>
                    <a:lumOff val="35000"/>
                  </a:schemeClr>
                </a:solidFill>
                <a:cs typeface="+mn-ea"/>
                <a:sym typeface="+mn-lt"/>
              </a:rPr>
              <a:t>教学过程</a:t>
            </a:r>
          </a:p>
        </p:txBody>
      </p:sp>
      <p:sp>
        <p:nvSpPr>
          <p:cNvPr id="4" name="PA-矩形 28">
            <a:extLst>
              <a:ext uri="{FF2B5EF4-FFF2-40B4-BE49-F238E27FC236}">
                <a16:creationId xmlns="" xmlns:a16="http://schemas.microsoft.com/office/drawing/2014/main" id="{D07CE048-4ABE-4CE9-844D-EEF07C2AAB09}"/>
              </a:ext>
            </a:extLst>
          </p:cNvPr>
          <p:cNvSpPr/>
          <p:nvPr>
            <p:custDataLst>
              <p:tags r:id="rId2"/>
            </p:custDataLst>
          </p:nvPr>
        </p:nvSpPr>
        <p:spPr>
          <a:xfrm>
            <a:off x="1129676" y="764922"/>
            <a:ext cx="3050952" cy="369332"/>
          </a:xfrm>
          <a:prstGeom prst="rect">
            <a:avLst/>
          </a:prstGeom>
        </p:spPr>
        <p:txBody>
          <a:bodyPr wrap="square">
            <a:spAutoFit/>
          </a:bodyPr>
          <a:lstStyle/>
          <a:p>
            <a:r>
              <a:rPr lang="zh-CN" altLang="en-US" dirty="0">
                <a:cs typeface="+mn-ea"/>
                <a:sym typeface="+mn-lt"/>
              </a:rPr>
              <a:t>Teaching background</a:t>
            </a:r>
          </a:p>
        </p:txBody>
      </p:sp>
      <p:pic>
        <p:nvPicPr>
          <p:cNvPr id="5" name="图片 4">
            <a:extLst>
              <a:ext uri="{FF2B5EF4-FFF2-40B4-BE49-F238E27FC236}">
                <a16:creationId xmlns="" xmlns:a16="http://schemas.microsoft.com/office/drawing/2014/main" id="{2F292ACE-570B-472D-8EB7-73A011CF0A0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685740" y="148518"/>
            <a:ext cx="526340" cy="677056"/>
          </a:xfrm>
          <a:prstGeom prst="rect">
            <a:avLst/>
          </a:prstGeom>
        </p:spPr>
      </p:pic>
      <p:pic>
        <p:nvPicPr>
          <p:cNvPr id="6" name="图形 5">
            <a:extLst>
              <a:ext uri="{FF2B5EF4-FFF2-40B4-BE49-F238E27FC236}">
                <a16:creationId xmlns="" xmlns:a16="http://schemas.microsoft.com/office/drawing/2014/main" id="{B130130F-4B74-4E2A-9590-CD202D34260C}"/>
              </a:ext>
            </a:extLst>
          </p:cNvPr>
          <p:cNvPicPr preferRelativeResize="0">
            <a:picLocks/>
          </p:cNvPicPr>
          <p:nvPr/>
        </p:nvPicPr>
        <p:blipFill>
          <a:blip r:embed="rId8">
            <a:extLst>
              <a:ext uri="{96DAC541-7B7A-43D3-8B79-37D633B846F1}">
                <asvg:svgBlip xmlns="" xmlns:asvg="http://schemas.microsoft.com/office/drawing/2016/SVG/main" r:embed="rId9"/>
              </a:ext>
            </a:extLst>
          </a:blip>
          <a:stretch>
            <a:fillRect/>
          </a:stretch>
        </p:blipFill>
        <p:spPr>
          <a:xfrm flipV="1">
            <a:off x="1085740" y="796848"/>
            <a:ext cx="3600000" cy="28800"/>
          </a:xfrm>
          <a:prstGeom prst="rect">
            <a:avLst/>
          </a:prstGeom>
        </p:spPr>
      </p:pic>
      <p:pic>
        <p:nvPicPr>
          <p:cNvPr id="7" name="图形 6">
            <a:extLst>
              <a:ext uri="{FF2B5EF4-FFF2-40B4-BE49-F238E27FC236}">
                <a16:creationId xmlns="" xmlns:a16="http://schemas.microsoft.com/office/drawing/2014/main" id="{0C5736B9-4069-4584-8A4E-BBFDA29FA009}"/>
              </a:ext>
            </a:extLst>
          </p:cNvPr>
          <p:cNvPicPr preferRelativeResize="0">
            <a:picLocks/>
          </p:cNvPicPr>
          <p:nvPr/>
        </p:nvPicPr>
        <p:blipFill>
          <a:blip r:embed="rId10">
            <a:extLst>
              <a:ext uri="{96DAC541-7B7A-43D3-8B79-37D633B846F1}">
                <asvg:svgBlip xmlns="" xmlns:asvg="http://schemas.microsoft.com/office/drawing/2016/SVG/main" r:embed="rId11"/>
              </a:ext>
            </a:extLst>
          </a:blip>
          <a:stretch>
            <a:fillRect/>
          </a:stretch>
        </p:blipFill>
        <p:spPr>
          <a:xfrm flipV="1">
            <a:off x="1085740" y="796848"/>
            <a:ext cx="3600000" cy="28800"/>
          </a:xfrm>
          <a:prstGeom prst="rect">
            <a:avLst/>
          </a:prstGeom>
        </p:spPr>
      </p:pic>
      <p:sp>
        <p:nvSpPr>
          <p:cNvPr id="8" name="矩形 7">
            <a:extLst>
              <a:ext uri="{FF2B5EF4-FFF2-40B4-BE49-F238E27FC236}">
                <a16:creationId xmlns="" xmlns:a16="http://schemas.microsoft.com/office/drawing/2014/main" id="{C06496B0-6D84-4033-8EA6-D1CE2DEE4D57}"/>
              </a:ext>
            </a:extLst>
          </p:cNvPr>
          <p:cNvSpPr/>
          <p:nvPr/>
        </p:nvSpPr>
        <p:spPr>
          <a:xfrm>
            <a:off x="903852" y="4149808"/>
            <a:ext cx="1856325" cy="1657505"/>
          </a:xfrm>
          <a:prstGeom prst="rect">
            <a:avLst/>
          </a:prstGeom>
        </p:spPr>
        <p:txBody>
          <a:bodyPr wrap="square">
            <a:spAutoFit/>
          </a:bodyPr>
          <a:lstStyle/>
          <a:p>
            <a:pPr algn="ctr">
              <a:lnSpc>
                <a:spcPct val="150000"/>
              </a:lnSpc>
            </a:pPr>
            <a:r>
              <a:rPr lang="zh-CN" altLang="en-US" sz="1400" dirty="0">
                <a:cs typeface="+mn-ea"/>
                <a:sym typeface="+mn-lt"/>
              </a:rPr>
              <a:t>点击输入简要文字内容，文字内容需概括精炼，言简意赅的说明分项内容言简意赅的说明分项内容</a:t>
            </a:r>
            <a:endParaRPr lang="en-US" altLang="zh-CN" sz="1400" dirty="0">
              <a:cs typeface="+mn-ea"/>
              <a:sym typeface="+mn-lt"/>
            </a:endParaRPr>
          </a:p>
        </p:txBody>
      </p:sp>
      <p:sp>
        <p:nvSpPr>
          <p:cNvPr id="9" name="矩形 8">
            <a:extLst>
              <a:ext uri="{FF2B5EF4-FFF2-40B4-BE49-F238E27FC236}">
                <a16:creationId xmlns="" xmlns:a16="http://schemas.microsoft.com/office/drawing/2014/main" id="{B480748B-41FC-434C-A480-8AC853E870E5}"/>
              </a:ext>
            </a:extLst>
          </p:cNvPr>
          <p:cNvSpPr/>
          <p:nvPr/>
        </p:nvSpPr>
        <p:spPr>
          <a:xfrm>
            <a:off x="3696906" y="3521906"/>
            <a:ext cx="1856325" cy="1657505"/>
          </a:xfrm>
          <a:prstGeom prst="rect">
            <a:avLst/>
          </a:prstGeom>
        </p:spPr>
        <p:txBody>
          <a:bodyPr wrap="square">
            <a:spAutoFit/>
          </a:bodyPr>
          <a:lstStyle/>
          <a:p>
            <a:pPr algn="ctr">
              <a:lnSpc>
                <a:spcPct val="150000"/>
              </a:lnSpc>
            </a:pPr>
            <a:r>
              <a:rPr lang="zh-CN" altLang="en-US" sz="1400" dirty="0">
                <a:cs typeface="+mn-ea"/>
                <a:sym typeface="+mn-lt"/>
              </a:rPr>
              <a:t>点击输入简要文字内容，文字内容需概括精炼，言简意赅的说明分项内容言简意赅的说明分项内容</a:t>
            </a:r>
            <a:endParaRPr lang="en-US" altLang="zh-CN" sz="1400" dirty="0">
              <a:cs typeface="+mn-ea"/>
              <a:sym typeface="+mn-lt"/>
            </a:endParaRPr>
          </a:p>
        </p:txBody>
      </p:sp>
      <p:sp>
        <p:nvSpPr>
          <p:cNvPr id="10" name="矩形 9">
            <a:extLst>
              <a:ext uri="{FF2B5EF4-FFF2-40B4-BE49-F238E27FC236}">
                <a16:creationId xmlns="" xmlns:a16="http://schemas.microsoft.com/office/drawing/2014/main" id="{FC78B695-E9A3-4650-9106-9C12E181EC9F}"/>
              </a:ext>
            </a:extLst>
          </p:cNvPr>
          <p:cNvSpPr/>
          <p:nvPr/>
        </p:nvSpPr>
        <p:spPr>
          <a:xfrm>
            <a:off x="6362386" y="3773701"/>
            <a:ext cx="1856325" cy="1657505"/>
          </a:xfrm>
          <a:prstGeom prst="rect">
            <a:avLst/>
          </a:prstGeom>
        </p:spPr>
        <p:txBody>
          <a:bodyPr wrap="square">
            <a:spAutoFit/>
          </a:bodyPr>
          <a:lstStyle/>
          <a:p>
            <a:pPr algn="ctr">
              <a:lnSpc>
                <a:spcPct val="150000"/>
              </a:lnSpc>
            </a:pPr>
            <a:r>
              <a:rPr lang="zh-CN" altLang="en-US" sz="1400" dirty="0">
                <a:cs typeface="+mn-ea"/>
                <a:sym typeface="+mn-lt"/>
              </a:rPr>
              <a:t>点击输入简要文字内容，文字内容需概括精炼，言简意赅的说明分项内容言简意赅的说明分项内容</a:t>
            </a:r>
            <a:endParaRPr lang="en-US" altLang="zh-CN" sz="1400" dirty="0">
              <a:cs typeface="+mn-ea"/>
              <a:sym typeface="+mn-lt"/>
            </a:endParaRPr>
          </a:p>
        </p:txBody>
      </p:sp>
      <p:sp>
        <p:nvSpPr>
          <p:cNvPr id="11" name="矩形 10">
            <a:extLst>
              <a:ext uri="{FF2B5EF4-FFF2-40B4-BE49-F238E27FC236}">
                <a16:creationId xmlns="" xmlns:a16="http://schemas.microsoft.com/office/drawing/2014/main" id="{4E8E2C3A-3B65-45E5-9624-4BCECD507BC2}"/>
              </a:ext>
            </a:extLst>
          </p:cNvPr>
          <p:cNvSpPr/>
          <p:nvPr/>
        </p:nvSpPr>
        <p:spPr>
          <a:xfrm>
            <a:off x="9027866" y="3773700"/>
            <a:ext cx="1856325" cy="1657505"/>
          </a:xfrm>
          <a:prstGeom prst="rect">
            <a:avLst/>
          </a:prstGeom>
        </p:spPr>
        <p:txBody>
          <a:bodyPr wrap="square">
            <a:spAutoFit/>
          </a:bodyPr>
          <a:lstStyle/>
          <a:p>
            <a:pPr algn="ctr">
              <a:lnSpc>
                <a:spcPct val="150000"/>
              </a:lnSpc>
            </a:pPr>
            <a:r>
              <a:rPr lang="zh-CN" altLang="en-US" sz="1400" dirty="0">
                <a:cs typeface="+mn-ea"/>
                <a:sym typeface="+mn-lt"/>
              </a:rPr>
              <a:t>点击输入简要文字内容，文字内容需概括精炼，言简意赅的说明分项内容言简意赅的说明分项内容</a:t>
            </a:r>
            <a:endParaRPr lang="en-US" altLang="zh-CN" sz="1400" dirty="0">
              <a:cs typeface="+mn-ea"/>
              <a:sym typeface="+mn-lt"/>
            </a:endParaRPr>
          </a:p>
        </p:txBody>
      </p:sp>
      <p:grpSp>
        <p:nvGrpSpPr>
          <p:cNvPr id="12" name="组合 11">
            <a:extLst>
              <a:ext uri="{FF2B5EF4-FFF2-40B4-BE49-F238E27FC236}">
                <a16:creationId xmlns="" xmlns:a16="http://schemas.microsoft.com/office/drawing/2014/main" id="{9279F6E5-18D6-4A0E-93A7-650B8AC9C7FE}"/>
              </a:ext>
            </a:extLst>
          </p:cNvPr>
          <p:cNvGrpSpPr/>
          <p:nvPr/>
        </p:nvGrpSpPr>
        <p:grpSpPr>
          <a:xfrm>
            <a:off x="757078" y="2925964"/>
            <a:ext cx="2530596" cy="1255803"/>
            <a:chOff x="481656" y="3311554"/>
            <a:chExt cx="2530596" cy="1255803"/>
          </a:xfrm>
        </p:grpSpPr>
        <p:pic>
          <p:nvPicPr>
            <p:cNvPr id="14" name="图片 13">
              <a:extLst>
                <a:ext uri="{FF2B5EF4-FFF2-40B4-BE49-F238E27FC236}">
                  <a16:creationId xmlns="" xmlns:a16="http://schemas.microsoft.com/office/drawing/2014/main" id="{2D9FCC37-7794-4684-8C23-869FBABA6923}"/>
                </a:ext>
              </a:extLst>
            </p:cNvPr>
            <p:cNvPicPr>
              <a:picLocks noChangeAspect="1"/>
            </p:cNvPicPr>
            <p:nvPr/>
          </p:nvPicPr>
          <p:blipFill>
            <a:blip r:embed="rId12" cstate="screen">
              <a:biLevel thresh="25000"/>
              <a:extLst>
                <a:ext uri="{28A0092B-C50C-407E-A947-70E740481C1C}">
                  <a14:useLocalDpi xmlns:a14="http://schemas.microsoft.com/office/drawing/2010/main"/>
                </a:ext>
              </a:extLst>
            </a:blip>
            <a:stretch>
              <a:fillRect/>
            </a:stretch>
          </p:blipFill>
          <p:spPr>
            <a:xfrm>
              <a:off x="481656" y="3311554"/>
              <a:ext cx="2530596" cy="1255803"/>
            </a:xfrm>
            <a:prstGeom prst="rect">
              <a:avLst/>
            </a:prstGeom>
          </p:spPr>
        </p:pic>
        <p:sp>
          <p:nvSpPr>
            <p:cNvPr id="15" name="矩形 14">
              <a:extLst>
                <a:ext uri="{FF2B5EF4-FFF2-40B4-BE49-F238E27FC236}">
                  <a16:creationId xmlns="" xmlns:a16="http://schemas.microsoft.com/office/drawing/2014/main" id="{37FDCB08-F7C3-4491-B2F2-989E2A935687}"/>
                </a:ext>
              </a:extLst>
            </p:cNvPr>
            <p:cNvSpPr/>
            <p:nvPr/>
          </p:nvSpPr>
          <p:spPr>
            <a:xfrm>
              <a:off x="798326" y="3613250"/>
              <a:ext cx="1803894" cy="523220"/>
            </a:xfrm>
            <a:prstGeom prst="rect">
              <a:avLst/>
            </a:prstGeom>
          </p:spPr>
          <p:txBody>
            <a:bodyPr wrap="square">
              <a:spAutoFit/>
            </a:bodyPr>
            <a:lstStyle/>
            <a:p>
              <a:pPr algn="ctr"/>
              <a:r>
                <a:rPr lang="zh-CN" altLang="en-US" sz="2800" b="1" dirty="0">
                  <a:cs typeface="+mn-ea"/>
                  <a:sym typeface="+mn-lt"/>
                </a:rPr>
                <a:t>添加文本</a:t>
              </a:r>
            </a:p>
          </p:txBody>
        </p:sp>
      </p:grpSp>
      <p:grpSp>
        <p:nvGrpSpPr>
          <p:cNvPr id="16" name="组合 15">
            <a:extLst>
              <a:ext uri="{FF2B5EF4-FFF2-40B4-BE49-F238E27FC236}">
                <a16:creationId xmlns="" xmlns:a16="http://schemas.microsoft.com/office/drawing/2014/main" id="{9A2C504B-DD90-40BB-B08E-79131AFEAE76}"/>
              </a:ext>
            </a:extLst>
          </p:cNvPr>
          <p:cNvGrpSpPr/>
          <p:nvPr/>
        </p:nvGrpSpPr>
        <p:grpSpPr>
          <a:xfrm>
            <a:off x="3539343" y="2028121"/>
            <a:ext cx="2530596" cy="1255803"/>
            <a:chOff x="3263921" y="2413711"/>
            <a:chExt cx="2530596" cy="1255803"/>
          </a:xfrm>
        </p:grpSpPr>
        <p:pic>
          <p:nvPicPr>
            <p:cNvPr id="18" name="图片 17">
              <a:extLst>
                <a:ext uri="{FF2B5EF4-FFF2-40B4-BE49-F238E27FC236}">
                  <a16:creationId xmlns="" xmlns:a16="http://schemas.microsoft.com/office/drawing/2014/main" id="{D5964DB6-98A0-4EC4-88DA-3431E53E5D85}"/>
                </a:ext>
              </a:extLst>
            </p:cNvPr>
            <p:cNvPicPr>
              <a:picLocks noChangeAspect="1"/>
            </p:cNvPicPr>
            <p:nvPr/>
          </p:nvPicPr>
          <p:blipFill>
            <a:blip r:embed="rId12" cstate="screen">
              <a:biLevel thresh="25000"/>
              <a:extLst>
                <a:ext uri="{28A0092B-C50C-407E-A947-70E740481C1C}">
                  <a14:useLocalDpi xmlns:a14="http://schemas.microsoft.com/office/drawing/2010/main"/>
                </a:ext>
              </a:extLst>
            </a:blip>
            <a:stretch>
              <a:fillRect/>
            </a:stretch>
          </p:blipFill>
          <p:spPr>
            <a:xfrm>
              <a:off x="3263921" y="2413711"/>
              <a:ext cx="2530596" cy="1255803"/>
            </a:xfrm>
            <a:prstGeom prst="rect">
              <a:avLst/>
            </a:prstGeom>
          </p:spPr>
        </p:pic>
        <p:sp>
          <p:nvSpPr>
            <p:cNvPr id="19" name="矩形 18">
              <a:extLst>
                <a:ext uri="{FF2B5EF4-FFF2-40B4-BE49-F238E27FC236}">
                  <a16:creationId xmlns="" xmlns:a16="http://schemas.microsoft.com/office/drawing/2014/main" id="{468337B8-C90B-4F95-AE8D-22F5349FE8AD}"/>
                </a:ext>
              </a:extLst>
            </p:cNvPr>
            <p:cNvSpPr/>
            <p:nvPr/>
          </p:nvSpPr>
          <p:spPr>
            <a:xfrm>
              <a:off x="3701523" y="2780002"/>
              <a:ext cx="1856325" cy="523220"/>
            </a:xfrm>
            <a:prstGeom prst="rect">
              <a:avLst/>
            </a:prstGeom>
          </p:spPr>
          <p:txBody>
            <a:bodyPr wrap="square">
              <a:spAutoFit/>
            </a:bodyPr>
            <a:lstStyle/>
            <a:p>
              <a:pPr algn="ctr"/>
              <a:r>
                <a:rPr lang="zh-CN" altLang="en-US" sz="2800" b="1" dirty="0">
                  <a:cs typeface="+mn-ea"/>
                  <a:sym typeface="+mn-lt"/>
                </a:rPr>
                <a:t>添加文本</a:t>
              </a:r>
            </a:p>
          </p:txBody>
        </p:sp>
      </p:grpSp>
      <p:grpSp>
        <p:nvGrpSpPr>
          <p:cNvPr id="20" name="组合 19">
            <a:extLst>
              <a:ext uri="{FF2B5EF4-FFF2-40B4-BE49-F238E27FC236}">
                <a16:creationId xmlns="" xmlns:a16="http://schemas.microsoft.com/office/drawing/2014/main" id="{B0E1DEDB-D12E-4097-BEB6-E0C8605DE47A}"/>
              </a:ext>
            </a:extLst>
          </p:cNvPr>
          <p:cNvGrpSpPr/>
          <p:nvPr/>
        </p:nvGrpSpPr>
        <p:grpSpPr>
          <a:xfrm>
            <a:off x="6214932" y="2593900"/>
            <a:ext cx="2293422" cy="1138106"/>
            <a:chOff x="5939510" y="2979490"/>
            <a:chExt cx="2293422" cy="1138106"/>
          </a:xfrm>
        </p:grpSpPr>
        <p:pic>
          <p:nvPicPr>
            <p:cNvPr id="22" name="图片 21">
              <a:extLst>
                <a:ext uri="{FF2B5EF4-FFF2-40B4-BE49-F238E27FC236}">
                  <a16:creationId xmlns="" xmlns:a16="http://schemas.microsoft.com/office/drawing/2014/main" id="{4A5DB6C7-CF1B-499D-BBA5-B170D819A8FA}"/>
                </a:ext>
              </a:extLst>
            </p:cNvPr>
            <p:cNvPicPr>
              <a:picLocks noChangeAspect="1"/>
            </p:cNvPicPr>
            <p:nvPr/>
          </p:nvPicPr>
          <p:blipFill>
            <a:blip r:embed="rId12" cstate="screen">
              <a:biLevel thresh="25000"/>
              <a:extLst>
                <a:ext uri="{28A0092B-C50C-407E-A947-70E740481C1C}">
                  <a14:useLocalDpi xmlns:a14="http://schemas.microsoft.com/office/drawing/2010/main"/>
                </a:ext>
              </a:extLst>
            </a:blip>
            <a:stretch>
              <a:fillRect/>
            </a:stretch>
          </p:blipFill>
          <p:spPr>
            <a:xfrm>
              <a:off x="5939510" y="2979490"/>
              <a:ext cx="2293422" cy="1138106"/>
            </a:xfrm>
            <a:prstGeom prst="rect">
              <a:avLst/>
            </a:prstGeom>
          </p:spPr>
        </p:pic>
        <p:sp>
          <p:nvSpPr>
            <p:cNvPr id="23" name="矩形 22">
              <a:extLst>
                <a:ext uri="{FF2B5EF4-FFF2-40B4-BE49-F238E27FC236}">
                  <a16:creationId xmlns="" xmlns:a16="http://schemas.microsoft.com/office/drawing/2014/main" id="{91CBA5F2-0A3D-4CE5-B688-00E2F4E0F003}"/>
                </a:ext>
              </a:extLst>
            </p:cNvPr>
            <p:cNvSpPr/>
            <p:nvPr/>
          </p:nvSpPr>
          <p:spPr>
            <a:xfrm>
              <a:off x="6365646" y="3277750"/>
              <a:ext cx="1635709" cy="523220"/>
            </a:xfrm>
            <a:prstGeom prst="rect">
              <a:avLst/>
            </a:prstGeom>
          </p:spPr>
          <p:txBody>
            <a:bodyPr wrap="square">
              <a:spAutoFit/>
            </a:bodyPr>
            <a:lstStyle/>
            <a:p>
              <a:pPr algn="ctr"/>
              <a:r>
                <a:rPr lang="zh-CN" altLang="en-US" sz="2800" b="1" dirty="0">
                  <a:cs typeface="+mn-ea"/>
                  <a:sym typeface="+mn-lt"/>
                </a:rPr>
                <a:t>添加文本</a:t>
              </a:r>
            </a:p>
          </p:txBody>
        </p:sp>
      </p:grpSp>
      <p:grpSp>
        <p:nvGrpSpPr>
          <p:cNvPr id="24" name="组合 23">
            <a:extLst>
              <a:ext uri="{FF2B5EF4-FFF2-40B4-BE49-F238E27FC236}">
                <a16:creationId xmlns="" xmlns:a16="http://schemas.microsoft.com/office/drawing/2014/main" id="{D8686CC4-750B-4541-B852-525A7C94900D}"/>
              </a:ext>
            </a:extLst>
          </p:cNvPr>
          <p:cNvGrpSpPr/>
          <p:nvPr/>
        </p:nvGrpSpPr>
        <p:grpSpPr>
          <a:xfrm>
            <a:off x="8917586" y="2538702"/>
            <a:ext cx="2293422" cy="1138106"/>
            <a:chOff x="8642164" y="2924292"/>
            <a:chExt cx="2293422" cy="1138106"/>
          </a:xfrm>
        </p:grpSpPr>
        <p:pic>
          <p:nvPicPr>
            <p:cNvPr id="26" name="图片 25">
              <a:extLst>
                <a:ext uri="{FF2B5EF4-FFF2-40B4-BE49-F238E27FC236}">
                  <a16:creationId xmlns="" xmlns:a16="http://schemas.microsoft.com/office/drawing/2014/main" id="{8FED957E-618C-4487-A089-8F45148429A3}"/>
                </a:ext>
              </a:extLst>
            </p:cNvPr>
            <p:cNvPicPr>
              <a:picLocks noChangeAspect="1"/>
            </p:cNvPicPr>
            <p:nvPr/>
          </p:nvPicPr>
          <p:blipFill>
            <a:blip r:embed="rId12" cstate="screen">
              <a:biLevel thresh="25000"/>
              <a:extLst>
                <a:ext uri="{28A0092B-C50C-407E-A947-70E740481C1C}">
                  <a14:useLocalDpi xmlns:a14="http://schemas.microsoft.com/office/drawing/2010/main"/>
                </a:ext>
              </a:extLst>
            </a:blip>
            <a:stretch>
              <a:fillRect/>
            </a:stretch>
          </p:blipFill>
          <p:spPr>
            <a:xfrm>
              <a:off x="8642164" y="2924292"/>
              <a:ext cx="2293422" cy="1138106"/>
            </a:xfrm>
            <a:prstGeom prst="rect">
              <a:avLst/>
            </a:prstGeom>
          </p:spPr>
        </p:pic>
        <p:sp>
          <p:nvSpPr>
            <p:cNvPr id="27" name="矩形 26">
              <a:extLst>
                <a:ext uri="{FF2B5EF4-FFF2-40B4-BE49-F238E27FC236}">
                  <a16:creationId xmlns="" xmlns:a16="http://schemas.microsoft.com/office/drawing/2014/main" id="{DAF65358-61E4-496B-A6E5-DE9C89EBC46D}"/>
                </a:ext>
              </a:extLst>
            </p:cNvPr>
            <p:cNvSpPr/>
            <p:nvPr/>
          </p:nvSpPr>
          <p:spPr>
            <a:xfrm>
              <a:off x="8996255" y="3162907"/>
              <a:ext cx="1846575" cy="523220"/>
            </a:xfrm>
            <a:prstGeom prst="rect">
              <a:avLst/>
            </a:prstGeom>
          </p:spPr>
          <p:txBody>
            <a:bodyPr wrap="square">
              <a:spAutoFit/>
            </a:bodyPr>
            <a:lstStyle/>
            <a:p>
              <a:pPr algn="ctr"/>
              <a:r>
                <a:rPr lang="zh-CN" altLang="en-US" sz="2800" b="1" dirty="0">
                  <a:cs typeface="+mn-ea"/>
                  <a:sym typeface="+mn-lt"/>
                </a:rPr>
                <a:t>添加文本</a:t>
              </a:r>
            </a:p>
          </p:txBody>
        </p:sp>
      </p:grpSp>
    </p:spTree>
    <p:extLst>
      <p:ext uri="{BB962C8B-B14F-4D97-AF65-F5344CB8AC3E}">
        <p14:creationId xmlns:p14="http://schemas.microsoft.com/office/powerpoint/2010/main" val="1097717161"/>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63" presetClass="path" presetSubtype="0" accel="50000" decel="50000" fill="hold" nodeType="withEffect">
                                      <p:stCondLst>
                                        <p:cond delay="0"/>
                                      </p:stCondLst>
                                      <p:childTnLst>
                                        <p:animMotion origin="layout" path="M -0.29284 -4.81481E-6 L 2.70833E-6 -4.81481E-6 " pathEditMode="relative" rAng="0" ptsTypes="AA">
                                          <p:cBhvr>
                                            <p:cTn id="15" dur="500" fill="hold"/>
                                            <p:tgtEl>
                                              <p:spTgt spid="5"/>
                                            </p:tgtEl>
                                            <p:attrNameLst>
                                              <p:attrName>ppt_x</p:attrName>
                                              <p:attrName>ppt_y</p:attrName>
                                            </p:attrNameLst>
                                          </p:cBhvr>
                                          <p:rCtr x="14883" y="0"/>
                                        </p:animMotion>
                                      </p:childTnLst>
                                    </p:cTn>
                                  </p:par>
                                  <p:par>
                                    <p:cTn id="16" presetID="22" presetClass="entr" presetSubtype="8"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par>
                              <p:cTn id="19" fill="hold">
                                <p:stCondLst>
                                  <p:cond delay="1000"/>
                                </p:stCondLst>
                                <p:childTnLst>
                                  <p:par>
                                    <p:cTn id="20" presetID="0" presetClass="entr" presetSubtype="0" fill="hold" grpId="0" nodeType="afterEffect">
                                      <p:stCondLst>
                                        <p:cond delay="0"/>
                                      </p:stCondLst>
                                      <p:iterate type="lt">
                                        <p:tmPct val="10000"/>
                                      </p:iterate>
                                      <p:childTnLst>
                                        <p:set>
                                          <p:cBhvr>
                                            <p:cTn id="21" dur="500" fill="hold">
                                              <p:stCondLst>
                                                <p:cond delay="0"/>
                                              </p:stCondLst>
                                            </p:cTn>
                                            <p:tgtEl>
                                              <p:spTgt spid="3"/>
                                            </p:tgtEl>
                                            <p:attrNameLst>
                                              <p:attrName>style.visibility</p:attrName>
                                            </p:attrNameLst>
                                          </p:cBhvr>
                                          <p:to>
                                            <p:strVal val="visible"/>
                                          </p:to>
                                        </p:set>
                                        <p:anim to="" calcmode="lin" valueType="num">
                                          <p:cBhvr>
                                            <p:cTn id="22" dur="500" fill="hold">
                                              <p:stCondLst>
                                                <p:cond delay="0"/>
                                              </p:stCondLst>
                                            </p:cTn>
                                            <p:tgtEl>
                                              <p:spTgt spid="3"/>
                                            </p:tgtEl>
                                            <p:attrNameLst>
                                              <p:attrName>ppt_h</p:attrName>
                                            </p:attrNameLst>
                                          </p:cBhvr>
                                          <p:tavLst>
                                            <p:tav tm="0" fmla="#ppt_h-#ppt_h*((1.5-1.5*$)^3-(1.5-1.5*$)^2)">
                                              <p:val>
                                                <p:strVal val="0"/>
                                              </p:val>
                                            </p:tav>
                                            <p:tav tm="100000">
                                              <p:val>
                                                <p:strVal val="1"/>
                                              </p:val>
                                            </p:tav>
                                          </p:tavLst>
                                        </p:anim>
                                        <p:anim to="" calcmode="lin" valueType="num">
                                          <p:cBhvr>
                                            <p:cTn id="23" dur="500" fill="hold">
                                              <p:stCondLst>
                                                <p:cond delay="0"/>
                                              </p:stCondLst>
                                            </p:cTn>
                                            <p:tgtEl>
                                              <p:spTgt spid="3"/>
                                            </p:tgtEl>
                                            <p:attrNameLst>
                                              <p:attrName>ppt_w</p:attrName>
                                            </p:attrNameLst>
                                          </p:cBhvr>
                                          <p:tavLst>
                                            <p:tav tm="0" fmla="#ppt_w-#ppt_w*((1.5-1.5*$)^3-(1.5-1.5*$)^2)">
                                              <p:val>
                                                <p:strVal val="0"/>
                                              </p:val>
                                            </p:tav>
                                            <p:tav tm="100000">
                                              <p:val>
                                                <p:strVal val="1"/>
                                              </p:val>
                                            </p:tav>
                                          </p:tavLst>
                                        </p:anim>
                                      </p:childTnLst>
                                    </p:cTn>
                                  </p:par>
                                  <p:par>
                                    <p:cTn id="24" presetID="0" presetClass="entr" presetSubtype="0" fill="hold" grpId="0" nodeType="withEffect">
                                      <p:stCondLst>
                                        <p:cond delay="0"/>
                                      </p:stCondLst>
                                      <p:iterate type="lt">
                                        <p:tmPct val="2353"/>
                                      </p:iterate>
                                      <p:childTnLst>
                                        <p:set>
                                          <p:cBhvr>
                                            <p:cTn id="25" dur="500" fill="hold">
                                              <p:stCondLst>
                                                <p:cond delay="0"/>
                                              </p:stCondLst>
                                            </p:cTn>
                                            <p:tgtEl>
                                              <p:spTgt spid="4"/>
                                            </p:tgtEl>
                                            <p:attrNameLst>
                                              <p:attrName>style.visibility</p:attrName>
                                            </p:attrNameLst>
                                          </p:cBhvr>
                                          <p:to>
                                            <p:strVal val="visible"/>
                                          </p:to>
                                        </p:set>
                                        <p:anim to="" calcmode="lin" valueType="num">
                                          <p:cBhvr>
                                            <p:cTn id="26" dur="500" fill="hold">
                                              <p:stCondLst>
                                                <p:cond delay="0"/>
                                              </p:stCondLst>
                                            </p:cTn>
                                            <p:tgtEl>
                                              <p:spTgt spid="4"/>
                                            </p:tgtEl>
                                            <p:attrNameLst>
                                              <p:attrName>ppt_h</p:attrName>
                                            </p:attrNameLst>
                                          </p:cBhvr>
                                          <p:tavLst>
                                            <p:tav tm="0" fmla="#ppt_h-#ppt_h*((1.5-1.5*$)^3-(1.5-1.5*$)^2)">
                                              <p:val>
                                                <p:strVal val="0"/>
                                              </p:val>
                                            </p:tav>
                                            <p:tav tm="100000">
                                              <p:val>
                                                <p:strVal val="1"/>
                                              </p:val>
                                            </p:tav>
                                          </p:tavLst>
                                        </p:anim>
                                        <p:anim to="" calcmode="lin" valueType="num">
                                          <p:cBhvr>
                                            <p:cTn id="27" dur="500" fill="hold">
                                              <p:stCondLst>
                                                <p:cond delay="0"/>
                                              </p:stCondLst>
                                            </p:cTn>
                                            <p:tgtEl>
                                              <p:spTgt spid="4"/>
                                            </p:tgtEl>
                                            <p:attrNameLst>
                                              <p:attrName>ppt_w</p:attrName>
                                            </p:attrNameLst>
                                          </p:cBhvr>
                                          <p:tavLst>
                                            <p:tav tm="0" fmla="#ppt_w-#ppt_w*((1.5-1.5*$)^3-(1.5-1.5*$)^2)">
                                              <p:val>
                                                <p:strVal val="0"/>
                                              </p:val>
                                            </p:tav>
                                            <p:tav tm="100000">
                                              <p:val>
                                                <p:strVal val="1"/>
                                              </p:val>
                                            </p:tav>
                                          </p:tavLst>
                                        </p:anim>
                                      </p:childTnLst>
                                    </p:cTn>
                                  </p:par>
                                  <p:par>
                                    <p:cTn id="28" presetID="10" presetClass="exit" presetSubtype="0" fill="hold" nodeType="withEffect">
                                      <p:stCondLst>
                                        <p:cond delay="0"/>
                                      </p:stCondLst>
                                      <p:childTnLst>
                                        <p:animEffect transition="out" filter="fade">
                                          <p:cBhvr>
                                            <p:cTn id="29" dur="500"/>
                                            <p:tgtEl>
                                              <p:spTgt spid="5"/>
                                            </p:tgtEl>
                                          </p:cBhvr>
                                        </p:animEffect>
                                        <p:set>
                                          <p:cBhvr>
                                            <p:cTn id="30" dur="1" fill="hold">
                                              <p:stCondLst>
                                                <p:cond delay="499"/>
                                              </p:stCondLst>
                                            </p:cTn>
                                            <p:tgtEl>
                                              <p:spTgt spid="5"/>
                                            </p:tgtEl>
                                            <p:attrNameLst>
                                              <p:attrName>style.visibility</p:attrName>
                                            </p:attrNameLst>
                                          </p:cBhvr>
                                          <p:to>
                                            <p:strVal val="hidden"/>
                                          </p:to>
                                        </p:set>
                                      </p:childTnLst>
                                    </p:cTn>
                                  </p:par>
                                  <p:par>
                                    <p:cTn id="31" presetID="22" presetClass="entr" presetSubtype="8"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childTnLst>
                              </p:cTn>
                            </p:par>
                            <p:par>
                              <p:cTn id="34" fill="hold">
                                <p:stCondLst>
                                  <p:cond delay="1700"/>
                                </p:stCondLst>
                                <p:childTnLst>
                                  <p:par>
                                    <p:cTn id="35" presetID="2" presetClass="entr" presetSubtype="8" fill="hold" nodeType="afterEffect" p14:presetBounceEnd="69000">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14:bounceEnd="69000">
                                          <p:cBhvr additive="base">
                                            <p:cTn id="37" dur="1500" fill="hold"/>
                                            <p:tgtEl>
                                              <p:spTgt spid="24"/>
                                            </p:tgtEl>
                                            <p:attrNameLst>
                                              <p:attrName>ppt_x</p:attrName>
                                            </p:attrNameLst>
                                          </p:cBhvr>
                                          <p:tavLst>
                                            <p:tav tm="0">
                                              <p:val>
                                                <p:strVal val="0-#ppt_w/2"/>
                                              </p:val>
                                            </p:tav>
                                            <p:tav tm="100000">
                                              <p:val>
                                                <p:strVal val="#ppt_x"/>
                                              </p:val>
                                            </p:tav>
                                          </p:tavLst>
                                        </p:anim>
                                        <p:anim calcmode="lin" valueType="num" p14:bounceEnd="69000">
                                          <p:cBhvr additive="base">
                                            <p:cTn id="38" dur="1500" fill="hold"/>
                                            <p:tgtEl>
                                              <p:spTgt spid="24"/>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14:presetBounceEnd="69000">
                                      <p:stCondLst>
                                        <p:cond delay="300"/>
                                      </p:stCondLst>
                                      <p:childTnLst>
                                        <p:set>
                                          <p:cBhvr>
                                            <p:cTn id="40" dur="1" fill="hold">
                                              <p:stCondLst>
                                                <p:cond delay="0"/>
                                              </p:stCondLst>
                                            </p:cTn>
                                            <p:tgtEl>
                                              <p:spTgt spid="20"/>
                                            </p:tgtEl>
                                            <p:attrNameLst>
                                              <p:attrName>style.visibility</p:attrName>
                                            </p:attrNameLst>
                                          </p:cBhvr>
                                          <p:to>
                                            <p:strVal val="visible"/>
                                          </p:to>
                                        </p:set>
                                        <p:anim calcmode="lin" valueType="num" p14:bounceEnd="69000">
                                          <p:cBhvr additive="base">
                                            <p:cTn id="41" dur="1500" fill="hold"/>
                                            <p:tgtEl>
                                              <p:spTgt spid="20"/>
                                            </p:tgtEl>
                                            <p:attrNameLst>
                                              <p:attrName>ppt_x</p:attrName>
                                            </p:attrNameLst>
                                          </p:cBhvr>
                                          <p:tavLst>
                                            <p:tav tm="0">
                                              <p:val>
                                                <p:strVal val="0-#ppt_w/2"/>
                                              </p:val>
                                            </p:tav>
                                            <p:tav tm="100000">
                                              <p:val>
                                                <p:strVal val="#ppt_x"/>
                                              </p:val>
                                            </p:tav>
                                          </p:tavLst>
                                        </p:anim>
                                        <p:anim calcmode="lin" valueType="num" p14:bounceEnd="69000">
                                          <p:cBhvr additive="base">
                                            <p:cTn id="42" dur="1500" fill="hold"/>
                                            <p:tgtEl>
                                              <p:spTgt spid="20"/>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14:presetBounceEnd="69000">
                                      <p:stCondLst>
                                        <p:cond delay="600"/>
                                      </p:stCondLst>
                                      <p:childTnLst>
                                        <p:set>
                                          <p:cBhvr>
                                            <p:cTn id="44" dur="1" fill="hold">
                                              <p:stCondLst>
                                                <p:cond delay="0"/>
                                              </p:stCondLst>
                                            </p:cTn>
                                            <p:tgtEl>
                                              <p:spTgt spid="16"/>
                                            </p:tgtEl>
                                            <p:attrNameLst>
                                              <p:attrName>style.visibility</p:attrName>
                                            </p:attrNameLst>
                                          </p:cBhvr>
                                          <p:to>
                                            <p:strVal val="visible"/>
                                          </p:to>
                                        </p:set>
                                        <p:anim calcmode="lin" valueType="num" p14:bounceEnd="69000">
                                          <p:cBhvr additive="base">
                                            <p:cTn id="45" dur="1500" fill="hold"/>
                                            <p:tgtEl>
                                              <p:spTgt spid="16"/>
                                            </p:tgtEl>
                                            <p:attrNameLst>
                                              <p:attrName>ppt_x</p:attrName>
                                            </p:attrNameLst>
                                          </p:cBhvr>
                                          <p:tavLst>
                                            <p:tav tm="0">
                                              <p:val>
                                                <p:strVal val="0-#ppt_w/2"/>
                                              </p:val>
                                            </p:tav>
                                            <p:tav tm="100000">
                                              <p:val>
                                                <p:strVal val="#ppt_x"/>
                                              </p:val>
                                            </p:tav>
                                          </p:tavLst>
                                        </p:anim>
                                        <p:anim calcmode="lin" valueType="num" p14:bounceEnd="69000">
                                          <p:cBhvr additive="base">
                                            <p:cTn id="46" dur="1500" fill="hold"/>
                                            <p:tgtEl>
                                              <p:spTgt spid="16"/>
                                            </p:tgtEl>
                                            <p:attrNameLst>
                                              <p:attrName>ppt_y</p:attrName>
                                            </p:attrNameLst>
                                          </p:cBhvr>
                                          <p:tavLst>
                                            <p:tav tm="0">
                                              <p:val>
                                                <p:strVal val="#ppt_y"/>
                                              </p:val>
                                            </p:tav>
                                            <p:tav tm="100000">
                                              <p:val>
                                                <p:strVal val="#ppt_y"/>
                                              </p:val>
                                            </p:tav>
                                          </p:tavLst>
                                        </p:anim>
                                      </p:childTnLst>
                                    </p:cTn>
                                  </p:par>
                                  <p:par>
                                    <p:cTn id="47" presetID="2" presetClass="entr" presetSubtype="8" fill="hold" nodeType="withEffect" p14:presetBounceEnd="69000">
                                      <p:stCondLst>
                                        <p:cond delay="900"/>
                                      </p:stCondLst>
                                      <p:childTnLst>
                                        <p:set>
                                          <p:cBhvr>
                                            <p:cTn id="48" dur="1" fill="hold">
                                              <p:stCondLst>
                                                <p:cond delay="0"/>
                                              </p:stCondLst>
                                            </p:cTn>
                                            <p:tgtEl>
                                              <p:spTgt spid="12"/>
                                            </p:tgtEl>
                                            <p:attrNameLst>
                                              <p:attrName>style.visibility</p:attrName>
                                            </p:attrNameLst>
                                          </p:cBhvr>
                                          <p:to>
                                            <p:strVal val="visible"/>
                                          </p:to>
                                        </p:set>
                                        <p:anim calcmode="lin" valueType="num" p14:bounceEnd="69000">
                                          <p:cBhvr additive="base">
                                            <p:cTn id="49" dur="1500" fill="hold"/>
                                            <p:tgtEl>
                                              <p:spTgt spid="12"/>
                                            </p:tgtEl>
                                            <p:attrNameLst>
                                              <p:attrName>ppt_x</p:attrName>
                                            </p:attrNameLst>
                                          </p:cBhvr>
                                          <p:tavLst>
                                            <p:tav tm="0">
                                              <p:val>
                                                <p:strVal val="0-#ppt_w/2"/>
                                              </p:val>
                                            </p:tav>
                                            <p:tav tm="100000">
                                              <p:val>
                                                <p:strVal val="#ppt_x"/>
                                              </p:val>
                                            </p:tav>
                                          </p:tavLst>
                                        </p:anim>
                                        <p:anim calcmode="lin" valueType="num" p14:bounceEnd="69000">
                                          <p:cBhvr additive="base">
                                            <p:cTn id="50" dur="1500" fill="hold"/>
                                            <p:tgtEl>
                                              <p:spTgt spid="12"/>
                                            </p:tgtEl>
                                            <p:attrNameLst>
                                              <p:attrName>ppt_y</p:attrName>
                                            </p:attrNameLst>
                                          </p:cBhvr>
                                          <p:tavLst>
                                            <p:tav tm="0">
                                              <p:val>
                                                <p:strVal val="#ppt_y"/>
                                              </p:val>
                                            </p:tav>
                                            <p:tav tm="100000">
                                              <p:val>
                                                <p:strVal val="#ppt_y"/>
                                              </p:val>
                                            </p:tav>
                                          </p:tavLst>
                                        </p:anim>
                                      </p:childTnLst>
                                    </p:cTn>
                                  </p:par>
                                </p:childTnLst>
                              </p:cTn>
                            </p:par>
                            <p:par>
                              <p:cTn id="51" fill="hold">
                                <p:stCondLst>
                                  <p:cond delay="4100"/>
                                </p:stCondLst>
                                <p:childTnLst>
                                  <p:par>
                                    <p:cTn id="52" presetID="10" presetClass="entr" presetSubtype="0" fill="hold" grpId="0" nodeType="after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fade">
                                          <p:cBhvr>
                                            <p:cTn id="54" dur="500"/>
                                            <p:tgtEl>
                                              <p:spTgt spid="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500"/>
                                            <p:tgtEl>
                                              <p:spTgt spid="9"/>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fade">
                                          <p:cBhvr>
                                            <p:cTn id="60" dur="500"/>
                                            <p:tgtEl>
                                              <p:spTgt spid="10"/>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p:bldP spid="9" grpId="0"/>
          <p:bldP spid="10" grpId="0"/>
          <p:bldP spid="1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63" presetClass="path" presetSubtype="0" accel="50000" decel="50000" fill="hold" nodeType="withEffect">
                                      <p:stCondLst>
                                        <p:cond delay="0"/>
                                      </p:stCondLst>
                                      <p:childTnLst>
                                        <p:animMotion origin="layout" path="M -0.29284 -4.81481E-6 L 2.70833E-6 -4.81481E-6 " pathEditMode="relative" rAng="0" ptsTypes="AA">
                                          <p:cBhvr>
                                            <p:cTn id="15" dur="500" fill="hold"/>
                                            <p:tgtEl>
                                              <p:spTgt spid="5"/>
                                            </p:tgtEl>
                                            <p:attrNameLst>
                                              <p:attrName>ppt_x</p:attrName>
                                              <p:attrName>ppt_y</p:attrName>
                                            </p:attrNameLst>
                                          </p:cBhvr>
                                          <p:rCtr x="14883" y="0"/>
                                        </p:animMotion>
                                      </p:childTnLst>
                                    </p:cTn>
                                  </p:par>
                                  <p:par>
                                    <p:cTn id="16" presetID="22" presetClass="entr" presetSubtype="8"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par>
                              <p:cTn id="19" fill="hold">
                                <p:stCondLst>
                                  <p:cond delay="1000"/>
                                </p:stCondLst>
                                <p:childTnLst>
                                  <p:par>
                                    <p:cTn id="20" presetID="0" presetClass="entr" presetSubtype="0" fill="hold" grpId="0" nodeType="afterEffect">
                                      <p:stCondLst>
                                        <p:cond delay="0"/>
                                      </p:stCondLst>
                                      <p:iterate type="lt">
                                        <p:tmPct val="10000"/>
                                      </p:iterate>
                                      <p:childTnLst>
                                        <p:set>
                                          <p:cBhvr>
                                            <p:cTn id="21" dur="500" fill="hold">
                                              <p:stCondLst>
                                                <p:cond delay="0"/>
                                              </p:stCondLst>
                                            </p:cTn>
                                            <p:tgtEl>
                                              <p:spTgt spid="3"/>
                                            </p:tgtEl>
                                            <p:attrNameLst>
                                              <p:attrName>style.visibility</p:attrName>
                                            </p:attrNameLst>
                                          </p:cBhvr>
                                          <p:to>
                                            <p:strVal val="visible"/>
                                          </p:to>
                                        </p:set>
                                        <p:anim to="" calcmode="lin" valueType="num">
                                          <p:cBhvr>
                                            <p:cTn id="22" dur="500" fill="hold">
                                              <p:stCondLst>
                                                <p:cond delay="0"/>
                                              </p:stCondLst>
                                            </p:cTn>
                                            <p:tgtEl>
                                              <p:spTgt spid="3"/>
                                            </p:tgtEl>
                                            <p:attrNameLst>
                                              <p:attrName>ppt_h</p:attrName>
                                            </p:attrNameLst>
                                          </p:cBhvr>
                                          <p:tavLst>
                                            <p:tav tm="0" fmla="#ppt_h-#ppt_h*((1.5-1.5*$)^3-(1.5-1.5*$)^2)">
                                              <p:val>
                                                <p:strVal val="0"/>
                                              </p:val>
                                            </p:tav>
                                            <p:tav tm="100000">
                                              <p:val>
                                                <p:strVal val="1"/>
                                              </p:val>
                                            </p:tav>
                                          </p:tavLst>
                                        </p:anim>
                                        <p:anim to="" calcmode="lin" valueType="num">
                                          <p:cBhvr>
                                            <p:cTn id="23" dur="500" fill="hold">
                                              <p:stCondLst>
                                                <p:cond delay="0"/>
                                              </p:stCondLst>
                                            </p:cTn>
                                            <p:tgtEl>
                                              <p:spTgt spid="3"/>
                                            </p:tgtEl>
                                            <p:attrNameLst>
                                              <p:attrName>ppt_w</p:attrName>
                                            </p:attrNameLst>
                                          </p:cBhvr>
                                          <p:tavLst>
                                            <p:tav tm="0" fmla="#ppt_w-#ppt_w*((1.5-1.5*$)^3-(1.5-1.5*$)^2)">
                                              <p:val>
                                                <p:strVal val="0"/>
                                              </p:val>
                                            </p:tav>
                                            <p:tav tm="100000">
                                              <p:val>
                                                <p:strVal val="1"/>
                                              </p:val>
                                            </p:tav>
                                          </p:tavLst>
                                        </p:anim>
                                      </p:childTnLst>
                                    </p:cTn>
                                  </p:par>
                                  <p:par>
                                    <p:cTn id="24" presetID="0" presetClass="entr" presetSubtype="0" fill="hold" grpId="0" nodeType="withEffect">
                                      <p:stCondLst>
                                        <p:cond delay="0"/>
                                      </p:stCondLst>
                                      <p:iterate type="lt">
                                        <p:tmPct val="2353"/>
                                      </p:iterate>
                                      <p:childTnLst>
                                        <p:set>
                                          <p:cBhvr>
                                            <p:cTn id="25" dur="500" fill="hold">
                                              <p:stCondLst>
                                                <p:cond delay="0"/>
                                              </p:stCondLst>
                                            </p:cTn>
                                            <p:tgtEl>
                                              <p:spTgt spid="4"/>
                                            </p:tgtEl>
                                            <p:attrNameLst>
                                              <p:attrName>style.visibility</p:attrName>
                                            </p:attrNameLst>
                                          </p:cBhvr>
                                          <p:to>
                                            <p:strVal val="visible"/>
                                          </p:to>
                                        </p:set>
                                        <p:anim to="" calcmode="lin" valueType="num">
                                          <p:cBhvr>
                                            <p:cTn id="26" dur="500" fill="hold">
                                              <p:stCondLst>
                                                <p:cond delay="0"/>
                                              </p:stCondLst>
                                            </p:cTn>
                                            <p:tgtEl>
                                              <p:spTgt spid="4"/>
                                            </p:tgtEl>
                                            <p:attrNameLst>
                                              <p:attrName>ppt_h</p:attrName>
                                            </p:attrNameLst>
                                          </p:cBhvr>
                                          <p:tavLst>
                                            <p:tav tm="0" fmla="#ppt_h-#ppt_h*((1.5-1.5*$)^3-(1.5-1.5*$)^2)">
                                              <p:val>
                                                <p:strVal val="0"/>
                                              </p:val>
                                            </p:tav>
                                            <p:tav tm="100000">
                                              <p:val>
                                                <p:strVal val="1"/>
                                              </p:val>
                                            </p:tav>
                                          </p:tavLst>
                                        </p:anim>
                                        <p:anim to="" calcmode="lin" valueType="num">
                                          <p:cBhvr>
                                            <p:cTn id="27" dur="500" fill="hold">
                                              <p:stCondLst>
                                                <p:cond delay="0"/>
                                              </p:stCondLst>
                                            </p:cTn>
                                            <p:tgtEl>
                                              <p:spTgt spid="4"/>
                                            </p:tgtEl>
                                            <p:attrNameLst>
                                              <p:attrName>ppt_w</p:attrName>
                                            </p:attrNameLst>
                                          </p:cBhvr>
                                          <p:tavLst>
                                            <p:tav tm="0" fmla="#ppt_w-#ppt_w*((1.5-1.5*$)^3-(1.5-1.5*$)^2)">
                                              <p:val>
                                                <p:strVal val="0"/>
                                              </p:val>
                                            </p:tav>
                                            <p:tav tm="100000">
                                              <p:val>
                                                <p:strVal val="1"/>
                                              </p:val>
                                            </p:tav>
                                          </p:tavLst>
                                        </p:anim>
                                      </p:childTnLst>
                                    </p:cTn>
                                  </p:par>
                                  <p:par>
                                    <p:cTn id="28" presetID="10" presetClass="exit" presetSubtype="0" fill="hold" nodeType="withEffect">
                                      <p:stCondLst>
                                        <p:cond delay="0"/>
                                      </p:stCondLst>
                                      <p:childTnLst>
                                        <p:animEffect transition="out" filter="fade">
                                          <p:cBhvr>
                                            <p:cTn id="29" dur="500"/>
                                            <p:tgtEl>
                                              <p:spTgt spid="5"/>
                                            </p:tgtEl>
                                          </p:cBhvr>
                                        </p:animEffect>
                                        <p:set>
                                          <p:cBhvr>
                                            <p:cTn id="30" dur="1" fill="hold">
                                              <p:stCondLst>
                                                <p:cond delay="499"/>
                                              </p:stCondLst>
                                            </p:cTn>
                                            <p:tgtEl>
                                              <p:spTgt spid="5"/>
                                            </p:tgtEl>
                                            <p:attrNameLst>
                                              <p:attrName>style.visibility</p:attrName>
                                            </p:attrNameLst>
                                          </p:cBhvr>
                                          <p:to>
                                            <p:strVal val="hidden"/>
                                          </p:to>
                                        </p:set>
                                      </p:childTnLst>
                                    </p:cTn>
                                  </p:par>
                                  <p:par>
                                    <p:cTn id="31" presetID="22" presetClass="entr" presetSubtype="8"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childTnLst>
                              </p:cTn>
                            </p:par>
                            <p:par>
                              <p:cTn id="34" fill="hold">
                                <p:stCondLst>
                                  <p:cond delay="1700"/>
                                </p:stCondLst>
                                <p:childTnLst>
                                  <p:par>
                                    <p:cTn id="35" presetID="2" presetClass="entr" presetSubtype="8" fill="hold" nodeType="after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500" fill="hold"/>
                                            <p:tgtEl>
                                              <p:spTgt spid="24"/>
                                            </p:tgtEl>
                                            <p:attrNameLst>
                                              <p:attrName>ppt_x</p:attrName>
                                            </p:attrNameLst>
                                          </p:cBhvr>
                                          <p:tavLst>
                                            <p:tav tm="0">
                                              <p:val>
                                                <p:strVal val="0-#ppt_w/2"/>
                                              </p:val>
                                            </p:tav>
                                            <p:tav tm="100000">
                                              <p:val>
                                                <p:strVal val="#ppt_x"/>
                                              </p:val>
                                            </p:tav>
                                          </p:tavLst>
                                        </p:anim>
                                        <p:anim calcmode="lin" valueType="num">
                                          <p:cBhvr additive="base">
                                            <p:cTn id="38" dur="1500" fill="hold"/>
                                            <p:tgtEl>
                                              <p:spTgt spid="24"/>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30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1500" fill="hold"/>
                                            <p:tgtEl>
                                              <p:spTgt spid="20"/>
                                            </p:tgtEl>
                                            <p:attrNameLst>
                                              <p:attrName>ppt_x</p:attrName>
                                            </p:attrNameLst>
                                          </p:cBhvr>
                                          <p:tavLst>
                                            <p:tav tm="0">
                                              <p:val>
                                                <p:strVal val="0-#ppt_w/2"/>
                                              </p:val>
                                            </p:tav>
                                            <p:tav tm="100000">
                                              <p:val>
                                                <p:strVal val="#ppt_x"/>
                                              </p:val>
                                            </p:tav>
                                          </p:tavLst>
                                        </p:anim>
                                        <p:anim calcmode="lin" valueType="num">
                                          <p:cBhvr additive="base">
                                            <p:cTn id="42" dur="1500" fill="hold"/>
                                            <p:tgtEl>
                                              <p:spTgt spid="20"/>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600"/>
                                      </p:stCondLst>
                                      <p:childTnLst>
                                        <p:set>
                                          <p:cBhvr>
                                            <p:cTn id="44" dur="1" fill="hold">
                                              <p:stCondLst>
                                                <p:cond delay="0"/>
                                              </p:stCondLst>
                                            </p:cTn>
                                            <p:tgtEl>
                                              <p:spTgt spid="16"/>
                                            </p:tgtEl>
                                            <p:attrNameLst>
                                              <p:attrName>style.visibility</p:attrName>
                                            </p:attrNameLst>
                                          </p:cBhvr>
                                          <p:to>
                                            <p:strVal val="visible"/>
                                          </p:to>
                                        </p:set>
                                        <p:anim calcmode="lin" valueType="num">
                                          <p:cBhvr additive="base">
                                            <p:cTn id="45" dur="1500" fill="hold"/>
                                            <p:tgtEl>
                                              <p:spTgt spid="16"/>
                                            </p:tgtEl>
                                            <p:attrNameLst>
                                              <p:attrName>ppt_x</p:attrName>
                                            </p:attrNameLst>
                                          </p:cBhvr>
                                          <p:tavLst>
                                            <p:tav tm="0">
                                              <p:val>
                                                <p:strVal val="0-#ppt_w/2"/>
                                              </p:val>
                                            </p:tav>
                                            <p:tav tm="100000">
                                              <p:val>
                                                <p:strVal val="#ppt_x"/>
                                              </p:val>
                                            </p:tav>
                                          </p:tavLst>
                                        </p:anim>
                                        <p:anim calcmode="lin" valueType="num">
                                          <p:cBhvr additive="base">
                                            <p:cTn id="46" dur="1500" fill="hold"/>
                                            <p:tgtEl>
                                              <p:spTgt spid="16"/>
                                            </p:tgtEl>
                                            <p:attrNameLst>
                                              <p:attrName>ppt_y</p:attrName>
                                            </p:attrNameLst>
                                          </p:cBhvr>
                                          <p:tavLst>
                                            <p:tav tm="0">
                                              <p:val>
                                                <p:strVal val="#ppt_y"/>
                                              </p:val>
                                            </p:tav>
                                            <p:tav tm="100000">
                                              <p:val>
                                                <p:strVal val="#ppt_y"/>
                                              </p:val>
                                            </p:tav>
                                          </p:tavLst>
                                        </p:anim>
                                      </p:childTnLst>
                                    </p:cTn>
                                  </p:par>
                                  <p:par>
                                    <p:cTn id="47" presetID="2" presetClass="entr" presetSubtype="8" fill="hold" nodeType="withEffect">
                                      <p:stCondLst>
                                        <p:cond delay="90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1500" fill="hold"/>
                                            <p:tgtEl>
                                              <p:spTgt spid="12"/>
                                            </p:tgtEl>
                                            <p:attrNameLst>
                                              <p:attrName>ppt_x</p:attrName>
                                            </p:attrNameLst>
                                          </p:cBhvr>
                                          <p:tavLst>
                                            <p:tav tm="0">
                                              <p:val>
                                                <p:strVal val="0-#ppt_w/2"/>
                                              </p:val>
                                            </p:tav>
                                            <p:tav tm="100000">
                                              <p:val>
                                                <p:strVal val="#ppt_x"/>
                                              </p:val>
                                            </p:tav>
                                          </p:tavLst>
                                        </p:anim>
                                        <p:anim calcmode="lin" valueType="num">
                                          <p:cBhvr additive="base">
                                            <p:cTn id="50" dur="1500" fill="hold"/>
                                            <p:tgtEl>
                                              <p:spTgt spid="12"/>
                                            </p:tgtEl>
                                            <p:attrNameLst>
                                              <p:attrName>ppt_y</p:attrName>
                                            </p:attrNameLst>
                                          </p:cBhvr>
                                          <p:tavLst>
                                            <p:tav tm="0">
                                              <p:val>
                                                <p:strVal val="#ppt_y"/>
                                              </p:val>
                                            </p:tav>
                                            <p:tav tm="100000">
                                              <p:val>
                                                <p:strVal val="#ppt_y"/>
                                              </p:val>
                                            </p:tav>
                                          </p:tavLst>
                                        </p:anim>
                                      </p:childTnLst>
                                    </p:cTn>
                                  </p:par>
                                </p:childTnLst>
                              </p:cTn>
                            </p:par>
                            <p:par>
                              <p:cTn id="51" fill="hold">
                                <p:stCondLst>
                                  <p:cond delay="4100"/>
                                </p:stCondLst>
                                <p:childTnLst>
                                  <p:par>
                                    <p:cTn id="52" presetID="10" presetClass="entr" presetSubtype="0" fill="hold" grpId="0" nodeType="after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fade">
                                          <p:cBhvr>
                                            <p:cTn id="54" dur="500"/>
                                            <p:tgtEl>
                                              <p:spTgt spid="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500"/>
                                            <p:tgtEl>
                                              <p:spTgt spid="9"/>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fade">
                                          <p:cBhvr>
                                            <p:cTn id="60" dur="500"/>
                                            <p:tgtEl>
                                              <p:spTgt spid="10"/>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p:bldP spid="9" grpId="0"/>
          <p:bldP spid="10" grpId="0"/>
          <p:bldP spid="11"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PA-文本框 41">
            <a:extLst>
              <a:ext uri="{FF2B5EF4-FFF2-40B4-BE49-F238E27FC236}">
                <a16:creationId xmlns="" xmlns:a16="http://schemas.microsoft.com/office/drawing/2014/main" id="{DB709FDD-F82A-4DD6-8C75-EBC38CAC9EEB}"/>
              </a:ext>
            </a:extLst>
          </p:cNvPr>
          <p:cNvSpPr txBox="1"/>
          <p:nvPr>
            <p:custDataLst>
              <p:tags r:id="rId1"/>
            </p:custDataLst>
          </p:nvPr>
        </p:nvSpPr>
        <p:spPr>
          <a:xfrm rot="21023962">
            <a:off x="-228742" y="150192"/>
            <a:ext cx="11663858" cy="2646878"/>
          </a:xfrm>
          <a:prstGeom prst="rect">
            <a:avLst/>
          </a:prstGeom>
          <a:noFill/>
        </p:spPr>
        <p:txBody>
          <a:bodyPr wrap="square" rtlCol="0">
            <a:spAutoFit/>
          </a:bodyPr>
          <a:lstStyle/>
          <a:p>
            <a:pPr algn="dist"/>
            <a:r>
              <a:rPr lang="zh-CN" altLang="en-US" sz="16600" b="1" dirty="0">
                <a:solidFill>
                  <a:schemeClr val="bg1"/>
                </a:solidFill>
                <a:cs typeface="+mn-ea"/>
                <a:sym typeface="+mn-lt"/>
              </a:rPr>
              <a:t>教学分析</a:t>
            </a:r>
          </a:p>
        </p:txBody>
      </p:sp>
      <p:sp>
        <p:nvSpPr>
          <p:cNvPr id="3" name="PA-文本框 41">
            <a:extLst>
              <a:ext uri="{FF2B5EF4-FFF2-40B4-BE49-F238E27FC236}">
                <a16:creationId xmlns="" xmlns:a16="http://schemas.microsoft.com/office/drawing/2014/main" id="{74018254-8199-45E5-8520-56021816E993}"/>
              </a:ext>
            </a:extLst>
          </p:cNvPr>
          <p:cNvSpPr txBox="1"/>
          <p:nvPr>
            <p:custDataLst>
              <p:tags r:id="rId2"/>
            </p:custDataLst>
          </p:nvPr>
        </p:nvSpPr>
        <p:spPr>
          <a:xfrm rot="21023962">
            <a:off x="-272140" y="182093"/>
            <a:ext cx="11663858" cy="2646878"/>
          </a:xfrm>
          <a:prstGeom prst="rect">
            <a:avLst/>
          </a:prstGeom>
          <a:noFill/>
        </p:spPr>
        <p:txBody>
          <a:bodyPr wrap="square" rtlCol="0">
            <a:spAutoFit/>
          </a:bodyPr>
          <a:lstStyle/>
          <a:p>
            <a:pPr algn="dist"/>
            <a:r>
              <a:rPr lang="zh-CN" altLang="en-US" sz="16600" b="1" dirty="0">
                <a:blipFill>
                  <a:blip r:embed="rId6"/>
                  <a:stretch>
                    <a:fillRect/>
                  </a:stretch>
                </a:blipFill>
                <a:cs typeface="+mn-ea"/>
                <a:sym typeface="+mn-lt"/>
              </a:rPr>
              <a:t>教学分析</a:t>
            </a:r>
          </a:p>
        </p:txBody>
      </p:sp>
      <p:pic>
        <p:nvPicPr>
          <p:cNvPr id="4" name="图片 3">
            <a:extLst>
              <a:ext uri="{FF2B5EF4-FFF2-40B4-BE49-F238E27FC236}">
                <a16:creationId xmlns="" xmlns:a16="http://schemas.microsoft.com/office/drawing/2014/main" id="{F5044095-FE54-428B-AE6B-F04109DBCC2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14021433" flipH="1" flipV="1">
            <a:off x="4586750" y="766613"/>
            <a:ext cx="1599490" cy="905154"/>
          </a:xfrm>
          <a:prstGeom prst="rect">
            <a:avLst/>
          </a:prstGeom>
        </p:spPr>
      </p:pic>
      <p:sp>
        <p:nvSpPr>
          <p:cNvPr id="5" name="TextBox 46">
            <a:extLst>
              <a:ext uri="{FF2B5EF4-FFF2-40B4-BE49-F238E27FC236}">
                <a16:creationId xmlns="" xmlns:a16="http://schemas.microsoft.com/office/drawing/2014/main" id="{2AAC3A94-C0C4-4CBF-8224-2BBB7AFA8074}"/>
              </a:ext>
            </a:extLst>
          </p:cNvPr>
          <p:cNvSpPr txBox="1"/>
          <p:nvPr/>
        </p:nvSpPr>
        <p:spPr bwMode="auto">
          <a:xfrm rot="21069755">
            <a:off x="1985424" y="244707"/>
            <a:ext cx="2669177" cy="782074"/>
          </a:xfrm>
          <a:prstGeom prst="rect">
            <a:avLst/>
          </a:prstGeom>
          <a:noFill/>
          <a:effectLst>
            <a:outerShdw blurRad="50800" dist="38100" dir="2700000" algn="tl" rotWithShape="0">
              <a:prstClr val="black">
                <a:alpha val="40000"/>
              </a:prstClr>
            </a:outerShdw>
          </a:effectLst>
        </p:spPr>
        <p:txBody>
          <a:bodyPr wrap="square" lIns="0" tIns="0" rIns="0" bIns="0">
            <a:spAutoFit/>
          </a:bodyPr>
          <a:lstStyle/>
          <a:p>
            <a:pPr>
              <a:lnSpc>
                <a:spcPct val="150000"/>
              </a:lnSpc>
            </a:pPr>
            <a:r>
              <a:rPr lang="zh-CN" altLang="en-US" dirty="0">
                <a:cs typeface="+mn-ea"/>
                <a:sym typeface="+mn-lt"/>
              </a:rPr>
              <a:t>点击输入简要文字内容，文字内容需概括精炼，</a:t>
            </a:r>
            <a:endParaRPr lang="en-US" altLang="zh-CN" dirty="0">
              <a:cs typeface="+mn-ea"/>
              <a:sym typeface="+mn-lt"/>
            </a:endParaRPr>
          </a:p>
        </p:txBody>
      </p:sp>
    </p:spTree>
    <p:extLst>
      <p:ext uri="{BB962C8B-B14F-4D97-AF65-F5344CB8AC3E}">
        <p14:creationId xmlns:p14="http://schemas.microsoft.com/office/powerpoint/2010/main" val="2845892055"/>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afterEffect">
                                      <p:stCondLst>
                                        <p:cond delay="0"/>
                                      </p:stCondLst>
                                      <p:iterate type="lt">
                                        <p:tmPct val="10000"/>
                                      </p:iterate>
                                      <p:childTnLst>
                                        <p:set>
                                          <p:cBhvr>
                                            <p:cTn id="6" dur="750" fill="hold">
                                              <p:stCondLst>
                                                <p:cond delay="0"/>
                                              </p:stCondLst>
                                            </p:cTn>
                                            <p:tgtEl>
                                              <p:spTgt spid="3"/>
                                            </p:tgtEl>
                                            <p:attrNameLst>
                                              <p:attrName>style.visibility</p:attrName>
                                            </p:attrNameLst>
                                          </p:cBhvr>
                                          <p:to>
                                            <p:strVal val="visible"/>
                                          </p:to>
                                        </p:set>
                                        <p:anim to="" calcmode="lin" valueType="num">
                                          <p:cBhvr>
                                            <p:cTn id="7" dur="750" fill="hold">
                                              <p:stCondLst>
                                                <p:cond delay="0"/>
                                              </p:stCondLst>
                                            </p:cTn>
                                            <p:tgtEl>
                                              <p:spTgt spid="3"/>
                                            </p:tgtEl>
                                            <p:attrNameLst>
                                              <p:attrName>ppt_h</p:attrName>
                                            </p:attrNameLst>
                                          </p:cBhvr>
                                          <p:tavLst>
                                            <p:tav tm="0" fmla="#ppt_h-#ppt_h*cos(4*pi*$)*(1-$)^2">
                                              <p:val>
                                                <p:strVal val="0"/>
                                              </p:val>
                                            </p:tav>
                                            <p:tav tm="100000">
                                              <p:val>
                                                <p:strVal val="1"/>
                                              </p:val>
                                            </p:tav>
                                          </p:tavLst>
                                        </p:anim>
                                        <p:anim to="" calcmode="lin" valueType="num">
                                          <p:cBhvr>
                                            <p:cTn id="8" dur="750" fill="hold">
                                              <p:stCondLst>
                                                <p:cond delay="0"/>
                                              </p:stCondLst>
                                            </p:cTn>
                                            <p:tgtEl>
                                              <p:spTgt spid="3"/>
                                            </p:tgtEl>
                                            <p:attrNameLst>
                                              <p:attrName>ppt_w</p:attrName>
                                            </p:attrNameLst>
                                          </p:cBhvr>
                                          <p:tavLst>
                                            <p:tav tm="0" fmla="#ppt_w-#ppt_w*cos(4*pi*$)*(1-$)^2">
                                              <p:val>
                                                <p:strVal val="0"/>
                                              </p:val>
                                            </p:tav>
                                            <p:tav tm="100000">
                                              <p:val>
                                                <p:strVal val="1"/>
                                              </p:val>
                                            </p:tav>
                                          </p:tavLst>
                                        </p:anim>
                                      </p:childTnLst>
                                    </p:cTn>
                                  </p:par>
                                </p:childTnLst>
                              </p:cTn>
                            </p:par>
                            <p:par>
                              <p:cTn id="9" fill="hold">
                                <p:stCondLst>
                                  <p:cond delay="975"/>
                                </p:stCondLst>
                                <p:childTnLst>
                                  <p:par>
                                    <p:cTn id="10" presetID="0" presetClass="entr" presetSubtype="0" fill="hold" grpId="0" nodeType="afterEffect">
                                      <p:stCondLst>
                                        <p:cond delay="0"/>
                                      </p:stCondLst>
                                      <p:iterate type="lt">
                                        <p:tmPct val="10000"/>
                                      </p:iterate>
                                      <p:childTnLst>
                                        <p:set>
                                          <p:cBhvr>
                                            <p:cTn id="11" dur="750" fill="hold">
                                              <p:stCondLst>
                                                <p:cond delay="0"/>
                                              </p:stCondLst>
                                            </p:cTn>
                                            <p:tgtEl>
                                              <p:spTgt spid="2"/>
                                            </p:tgtEl>
                                            <p:attrNameLst>
                                              <p:attrName>style.visibility</p:attrName>
                                            </p:attrNameLst>
                                          </p:cBhvr>
                                          <p:to>
                                            <p:strVal val="visible"/>
                                          </p:to>
                                        </p:set>
                                        <p:anim to="" calcmode="lin" valueType="num">
                                          <p:cBhvr>
                                            <p:cTn id="12" dur="750" fill="hold">
                                              <p:stCondLst>
                                                <p:cond delay="0"/>
                                              </p:stCondLst>
                                            </p:cTn>
                                            <p:tgtEl>
                                              <p:spTgt spid="2"/>
                                            </p:tgtEl>
                                            <p:attrNameLst>
                                              <p:attrName>ppt_h</p:attrName>
                                            </p:attrNameLst>
                                          </p:cBhvr>
                                          <p:tavLst>
                                            <p:tav tm="0" fmla="#ppt_h-#ppt_h*cos(4*pi*$)*(1-$)^2">
                                              <p:val>
                                                <p:strVal val="0"/>
                                              </p:val>
                                            </p:tav>
                                            <p:tav tm="100000">
                                              <p:val>
                                                <p:strVal val="1"/>
                                              </p:val>
                                            </p:tav>
                                          </p:tavLst>
                                        </p:anim>
                                        <p:anim to="" calcmode="lin" valueType="num">
                                          <p:cBhvr>
                                            <p:cTn id="13" dur="750" fill="hold">
                                              <p:stCondLst>
                                                <p:cond delay="0"/>
                                              </p:stCondLst>
                                            </p:cTn>
                                            <p:tgtEl>
                                              <p:spTgt spid="2"/>
                                            </p:tgtEl>
                                            <p:attrNameLst>
                                              <p:attrName>ppt_w</p:attrName>
                                            </p:attrNameLst>
                                          </p:cBhvr>
                                          <p:tavLst>
                                            <p:tav tm="0" fmla="#ppt_w-#ppt_w*cos(4*pi*$)*(1-$)^2">
                                              <p:val>
                                                <p:strVal val="0"/>
                                              </p:val>
                                            </p:tav>
                                            <p:tav tm="100000">
                                              <p:val>
                                                <p:strVal val="1"/>
                                              </p:val>
                                            </p:tav>
                                          </p:tavLst>
                                        </p:anim>
                                      </p:childTnLst>
                                    </p:cTn>
                                  </p:par>
                                </p:childTnLst>
                              </p:cTn>
                            </p:par>
                            <p:par>
                              <p:cTn id="14" fill="hold">
                                <p:stCondLst>
                                  <p:cond delay="1950"/>
                                </p:stCondLst>
                                <p:childTnLst>
                                  <p:par>
                                    <p:cTn id="15" presetID="2" presetClass="entr" presetSubtype="9" fill="hold" nodeType="afterEffect" p14:presetBounceEnd="67000">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14:bounceEnd="67000">
                                          <p:cBhvr additive="base">
                                            <p:cTn id="17" dur="750" fill="hold"/>
                                            <p:tgtEl>
                                              <p:spTgt spid="4"/>
                                            </p:tgtEl>
                                            <p:attrNameLst>
                                              <p:attrName>ppt_x</p:attrName>
                                            </p:attrNameLst>
                                          </p:cBhvr>
                                          <p:tavLst>
                                            <p:tav tm="0">
                                              <p:val>
                                                <p:strVal val="0-#ppt_w/2"/>
                                              </p:val>
                                            </p:tav>
                                            <p:tav tm="100000">
                                              <p:val>
                                                <p:strVal val="#ppt_x"/>
                                              </p:val>
                                            </p:tav>
                                          </p:tavLst>
                                        </p:anim>
                                        <p:anim calcmode="lin" valueType="num" p14:bounceEnd="67000">
                                          <p:cBhvr additive="base">
                                            <p:cTn id="18" dur="750" fill="hold"/>
                                            <p:tgtEl>
                                              <p:spTgt spid="4"/>
                                            </p:tgtEl>
                                            <p:attrNameLst>
                                              <p:attrName>ppt_y</p:attrName>
                                            </p:attrNameLst>
                                          </p:cBhvr>
                                          <p:tavLst>
                                            <p:tav tm="0">
                                              <p:val>
                                                <p:strVal val="0-#ppt_h/2"/>
                                              </p:val>
                                            </p:tav>
                                            <p:tav tm="100000">
                                              <p:val>
                                                <p:strVal val="#ppt_y"/>
                                              </p:val>
                                            </p:tav>
                                          </p:tavLst>
                                        </p:anim>
                                      </p:childTnLst>
                                    </p:cTn>
                                  </p:par>
                                </p:childTnLst>
                              </p:cTn>
                            </p:par>
                            <p:par>
                              <p:cTn id="19" fill="hold">
                                <p:stCondLst>
                                  <p:cond delay="2700"/>
                                </p:stCondLst>
                                <p:childTnLst>
                                  <p:par>
                                    <p:cTn id="20" presetID="2" presetClass="entr" presetSubtype="9" fill="hold" grpId="0" nodeType="afterEffect" p14:presetBounceEnd="67000">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14:bounceEnd="67000">
                                          <p:cBhvr additive="base">
                                            <p:cTn id="22" dur="750" fill="hold"/>
                                            <p:tgtEl>
                                              <p:spTgt spid="5"/>
                                            </p:tgtEl>
                                            <p:attrNameLst>
                                              <p:attrName>ppt_x</p:attrName>
                                            </p:attrNameLst>
                                          </p:cBhvr>
                                          <p:tavLst>
                                            <p:tav tm="0">
                                              <p:val>
                                                <p:strVal val="0-#ppt_w/2"/>
                                              </p:val>
                                            </p:tav>
                                            <p:tav tm="100000">
                                              <p:val>
                                                <p:strVal val="#ppt_x"/>
                                              </p:val>
                                            </p:tav>
                                          </p:tavLst>
                                        </p:anim>
                                        <p:anim calcmode="lin" valueType="num" p14:bounceEnd="67000">
                                          <p:cBhvr additive="base">
                                            <p:cTn id="23" dur="75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afterEffect">
                                      <p:stCondLst>
                                        <p:cond delay="0"/>
                                      </p:stCondLst>
                                      <p:iterate type="lt">
                                        <p:tmPct val="10000"/>
                                      </p:iterate>
                                      <p:childTnLst>
                                        <p:set>
                                          <p:cBhvr>
                                            <p:cTn id="6" dur="750" fill="hold">
                                              <p:stCondLst>
                                                <p:cond delay="0"/>
                                              </p:stCondLst>
                                            </p:cTn>
                                            <p:tgtEl>
                                              <p:spTgt spid="3"/>
                                            </p:tgtEl>
                                            <p:attrNameLst>
                                              <p:attrName>style.visibility</p:attrName>
                                            </p:attrNameLst>
                                          </p:cBhvr>
                                          <p:to>
                                            <p:strVal val="visible"/>
                                          </p:to>
                                        </p:set>
                                        <p:anim to="" calcmode="lin" valueType="num">
                                          <p:cBhvr>
                                            <p:cTn id="7" dur="750" fill="hold">
                                              <p:stCondLst>
                                                <p:cond delay="0"/>
                                              </p:stCondLst>
                                            </p:cTn>
                                            <p:tgtEl>
                                              <p:spTgt spid="3"/>
                                            </p:tgtEl>
                                            <p:attrNameLst>
                                              <p:attrName>ppt_h</p:attrName>
                                            </p:attrNameLst>
                                          </p:cBhvr>
                                          <p:tavLst>
                                            <p:tav tm="0" fmla="#ppt_h-#ppt_h*cos(4*pi*$)*(1-$)^2">
                                              <p:val>
                                                <p:strVal val="0"/>
                                              </p:val>
                                            </p:tav>
                                            <p:tav tm="100000">
                                              <p:val>
                                                <p:strVal val="1"/>
                                              </p:val>
                                            </p:tav>
                                          </p:tavLst>
                                        </p:anim>
                                        <p:anim to="" calcmode="lin" valueType="num">
                                          <p:cBhvr>
                                            <p:cTn id="8" dur="750" fill="hold">
                                              <p:stCondLst>
                                                <p:cond delay="0"/>
                                              </p:stCondLst>
                                            </p:cTn>
                                            <p:tgtEl>
                                              <p:spTgt spid="3"/>
                                            </p:tgtEl>
                                            <p:attrNameLst>
                                              <p:attrName>ppt_w</p:attrName>
                                            </p:attrNameLst>
                                          </p:cBhvr>
                                          <p:tavLst>
                                            <p:tav tm="0" fmla="#ppt_w-#ppt_w*cos(4*pi*$)*(1-$)^2">
                                              <p:val>
                                                <p:strVal val="0"/>
                                              </p:val>
                                            </p:tav>
                                            <p:tav tm="100000">
                                              <p:val>
                                                <p:strVal val="1"/>
                                              </p:val>
                                            </p:tav>
                                          </p:tavLst>
                                        </p:anim>
                                      </p:childTnLst>
                                    </p:cTn>
                                  </p:par>
                                </p:childTnLst>
                              </p:cTn>
                            </p:par>
                            <p:par>
                              <p:cTn id="9" fill="hold">
                                <p:stCondLst>
                                  <p:cond delay="975"/>
                                </p:stCondLst>
                                <p:childTnLst>
                                  <p:par>
                                    <p:cTn id="10" presetID="0" presetClass="entr" presetSubtype="0" fill="hold" grpId="0" nodeType="afterEffect">
                                      <p:stCondLst>
                                        <p:cond delay="0"/>
                                      </p:stCondLst>
                                      <p:iterate type="lt">
                                        <p:tmPct val="10000"/>
                                      </p:iterate>
                                      <p:childTnLst>
                                        <p:set>
                                          <p:cBhvr>
                                            <p:cTn id="11" dur="750" fill="hold">
                                              <p:stCondLst>
                                                <p:cond delay="0"/>
                                              </p:stCondLst>
                                            </p:cTn>
                                            <p:tgtEl>
                                              <p:spTgt spid="2"/>
                                            </p:tgtEl>
                                            <p:attrNameLst>
                                              <p:attrName>style.visibility</p:attrName>
                                            </p:attrNameLst>
                                          </p:cBhvr>
                                          <p:to>
                                            <p:strVal val="visible"/>
                                          </p:to>
                                        </p:set>
                                        <p:anim to="" calcmode="lin" valueType="num">
                                          <p:cBhvr>
                                            <p:cTn id="12" dur="750" fill="hold">
                                              <p:stCondLst>
                                                <p:cond delay="0"/>
                                              </p:stCondLst>
                                            </p:cTn>
                                            <p:tgtEl>
                                              <p:spTgt spid="2"/>
                                            </p:tgtEl>
                                            <p:attrNameLst>
                                              <p:attrName>ppt_h</p:attrName>
                                            </p:attrNameLst>
                                          </p:cBhvr>
                                          <p:tavLst>
                                            <p:tav tm="0" fmla="#ppt_h-#ppt_h*cos(4*pi*$)*(1-$)^2">
                                              <p:val>
                                                <p:strVal val="0"/>
                                              </p:val>
                                            </p:tav>
                                            <p:tav tm="100000">
                                              <p:val>
                                                <p:strVal val="1"/>
                                              </p:val>
                                            </p:tav>
                                          </p:tavLst>
                                        </p:anim>
                                        <p:anim to="" calcmode="lin" valueType="num">
                                          <p:cBhvr>
                                            <p:cTn id="13" dur="750" fill="hold">
                                              <p:stCondLst>
                                                <p:cond delay="0"/>
                                              </p:stCondLst>
                                            </p:cTn>
                                            <p:tgtEl>
                                              <p:spTgt spid="2"/>
                                            </p:tgtEl>
                                            <p:attrNameLst>
                                              <p:attrName>ppt_w</p:attrName>
                                            </p:attrNameLst>
                                          </p:cBhvr>
                                          <p:tavLst>
                                            <p:tav tm="0" fmla="#ppt_w-#ppt_w*cos(4*pi*$)*(1-$)^2">
                                              <p:val>
                                                <p:strVal val="0"/>
                                              </p:val>
                                            </p:tav>
                                            <p:tav tm="100000">
                                              <p:val>
                                                <p:strVal val="1"/>
                                              </p:val>
                                            </p:tav>
                                          </p:tavLst>
                                        </p:anim>
                                      </p:childTnLst>
                                    </p:cTn>
                                  </p:par>
                                </p:childTnLst>
                              </p:cTn>
                            </p:par>
                            <p:par>
                              <p:cTn id="14" fill="hold">
                                <p:stCondLst>
                                  <p:cond delay="1950"/>
                                </p:stCondLst>
                                <p:childTnLst>
                                  <p:par>
                                    <p:cTn id="15" presetID="2" presetClass="entr" presetSubtype="9"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750" fill="hold"/>
                                            <p:tgtEl>
                                              <p:spTgt spid="4"/>
                                            </p:tgtEl>
                                            <p:attrNameLst>
                                              <p:attrName>ppt_x</p:attrName>
                                            </p:attrNameLst>
                                          </p:cBhvr>
                                          <p:tavLst>
                                            <p:tav tm="0">
                                              <p:val>
                                                <p:strVal val="0-#ppt_w/2"/>
                                              </p:val>
                                            </p:tav>
                                            <p:tav tm="100000">
                                              <p:val>
                                                <p:strVal val="#ppt_x"/>
                                              </p:val>
                                            </p:tav>
                                          </p:tavLst>
                                        </p:anim>
                                        <p:anim calcmode="lin" valueType="num">
                                          <p:cBhvr additive="base">
                                            <p:cTn id="18" dur="750" fill="hold"/>
                                            <p:tgtEl>
                                              <p:spTgt spid="4"/>
                                            </p:tgtEl>
                                            <p:attrNameLst>
                                              <p:attrName>ppt_y</p:attrName>
                                            </p:attrNameLst>
                                          </p:cBhvr>
                                          <p:tavLst>
                                            <p:tav tm="0">
                                              <p:val>
                                                <p:strVal val="0-#ppt_h/2"/>
                                              </p:val>
                                            </p:tav>
                                            <p:tav tm="100000">
                                              <p:val>
                                                <p:strVal val="#ppt_y"/>
                                              </p:val>
                                            </p:tav>
                                          </p:tavLst>
                                        </p:anim>
                                      </p:childTnLst>
                                    </p:cTn>
                                  </p:par>
                                </p:childTnLst>
                              </p:cTn>
                            </p:par>
                            <p:par>
                              <p:cTn id="19" fill="hold">
                                <p:stCondLst>
                                  <p:cond delay="2700"/>
                                </p:stCondLst>
                                <p:childTnLst>
                                  <p:par>
                                    <p:cTn id="20" presetID="2" presetClass="entr" presetSubtype="9"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750" fill="hold"/>
                                            <p:tgtEl>
                                              <p:spTgt spid="5"/>
                                            </p:tgtEl>
                                            <p:attrNameLst>
                                              <p:attrName>ppt_x</p:attrName>
                                            </p:attrNameLst>
                                          </p:cBhvr>
                                          <p:tavLst>
                                            <p:tav tm="0">
                                              <p:val>
                                                <p:strVal val="0-#ppt_w/2"/>
                                              </p:val>
                                            </p:tav>
                                            <p:tav tm="100000">
                                              <p:val>
                                                <p:strVal val="#ppt_x"/>
                                              </p:val>
                                            </p:tav>
                                          </p:tavLst>
                                        </p:anim>
                                        <p:anim calcmode="lin" valueType="num">
                                          <p:cBhvr additive="base">
                                            <p:cTn id="23" dur="75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4" name="图片 13">
            <a:extLst>
              <a:ext uri="{FF2B5EF4-FFF2-40B4-BE49-F238E27FC236}">
                <a16:creationId xmlns="" xmlns:a16="http://schemas.microsoft.com/office/drawing/2014/main" id="{5919C661-62BE-4DE6-976A-048EAFDA0A9A}"/>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图片 1">
            <a:extLst>
              <a:ext uri="{FF2B5EF4-FFF2-40B4-BE49-F238E27FC236}">
                <a16:creationId xmlns="" xmlns:a16="http://schemas.microsoft.com/office/drawing/2014/main" id="{F50D7C41-8759-4A48-B8FE-22F2FB27C6D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42567" y="157442"/>
            <a:ext cx="943173" cy="910222"/>
          </a:xfrm>
          <a:prstGeom prst="rect">
            <a:avLst/>
          </a:prstGeom>
        </p:spPr>
      </p:pic>
      <p:sp>
        <p:nvSpPr>
          <p:cNvPr id="3" name="PA-矩形 14">
            <a:extLst>
              <a:ext uri="{FF2B5EF4-FFF2-40B4-BE49-F238E27FC236}">
                <a16:creationId xmlns="" xmlns:a16="http://schemas.microsoft.com/office/drawing/2014/main" id="{AFA78B27-AEFA-4116-ADAF-D530F0570AFD}"/>
              </a:ext>
            </a:extLst>
          </p:cNvPr>
          <p:cNvSpPr/>
          <p:nvPr>
            <p:custDataLst>
              <p:tags r:id="rId1"/>
            </p:custDataLst>
          </p:nvPr>
        </p:nvSpPr>
        <p:spPr>
          <a:xfrm>
            <a:off x="1073748" y="207810"/>
            <a:ext cx="3050951" cy="707886"/>
          </a:xfrm>
          <a:prstGeom prst="rect">
            <a:avLst/>
          </a:prstGeom>
          <a:noFill/>
        </p:spPr>
        <p:txBody>
          <a:bodyPr wrap="square" rtlCol="0">
            <a:spAutoFit/>
          </a:bodyPr>
          <a:lstStyle/>
          <a:p>
            <a:r>
              <a:rPr lang="zh-CN" altLang="en-US" sz="4000" dirty="0">
                <a:cs typeface="+mn-ea"/>
                <a:sym typeface="+mn-lt"/>
              </a:rPr>
              <a:t>教学分析</a:t>
            </a:r>
          </a:p>
        </p:txBody>
      </p:sp>
      <p:sp>
        <p:nvSpPr>
          <p:cNvPr id="4" name="PA-矩形 28">
            <a:extLst>
              <a:ext uri="{FF2B5EF4-FFF2-40B4-BE49-F238E27FC236}">
                <a16:creationId xmlns="" xmlns:a16="http://schemas.microsoft.com/office/drawing/2014/main" id="{E77F89FF-7988-4B64-933F-44F018741D08}"/>
              </a:ext>
            </a:extLst>
          </p:cNvPr>
          <p:cNvSpPr/>
          <p:nvPr>
            <p:custDataLst>
              <p:tags r:id="rId2"/>
            </p:custDataLst>
          </p:nvPr>
        </p:nvSpPr>
        <p:spPr>
          <a:xfrm>
            <a:off x="1129676" y="764922"/>
            <a:ext cx="3050952" cy="369332"/>
          </a:xfrm>
          <a:prstGeom prst="rect">
            <a:avLst/>
          </a:prstGeom>
        </p:spPr>
        <p:txBody>
          <a:bodyPr wrap="square">
            <a:spAutoFit/>
          </a:bodyPr>
          <a:lstStyle/>
          <a:p>
            <a:r>
              <a:rPr lang="en-US" altLang="zh-CN" dirty="0">
                <a:cs typeface="+mn-ea"/>
                <a:sym typeface="+mn-lt"/>
              </a:rPr>
              <a:t>Teaching analysis</a:t>
            </a:r>
          </a:p>
        </p:txBody>
      </p:sp>
      <p:pic>
        <p:nvPicPr>
          <p:cNvPr id="5" name="图片 4">
            <a:extLst>
              <a:ext uri="{FF2B5EF4-FFF2-40B4-BE49-F238E27FC236}">
                <a16:creationId xmlns="" xmlns:a16="http://schemas.microsoft.com/office/drawing/2014/main" id="{5A570822-C8AC-40B5-A75B-0857446BBD2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685740" y="148518"/>
            <a:ext cx="526340" cy="677056"/>
          </a:xfrm>
          <a:prstGeom prst="rect">
            <a:avLst/>
          </a:prstGeom>
        </p:spPr>
      </p:pic>
      <p:pic>
        <p:nvPicPr>
          <p:cNvPr id="6" name="图形 5">
            <a:extLst>
              <a:ext uri="{FF2B5EF4-FFF2-40B4-BE49-F238E27FC236}">
                <a16:creationId xmlns="" xmlns:a16="http://schemas.microsoft.com/office/drawing/2014/main" id="{B1FD1C3B-6E2D-4C03-AB6A-523790A991A8}"/>
              </a:ext>
            </a:extLst>
          </p:cNvPr>
          <p:cNvPicPr preferRelativeResize="0">
            <a:picLocks/>
          </p:cNvPicPr>
          <p:nvPr/>
        </p:nvPicPr>
        <p:blipFill>
          <a:blip r:embed="rId9">
            <a:extLst>
              <a:ext uri="{96DAC541-7B7A-43D3-8B79-37D633B846F1}">
                <asvg:svgBlip xmlns="" xmlns:asvg="http://schemas.microsoft.com/office/drawing/2016/SVG/main" r:embed="rId10"/>
              </a:ext>
            </a:extLst>
          </a:blip>
          <a:stretch>
            <a:fillRect/>
          </a:stretch>
        </p:blipFill>
        <p:spPr>
          <a:xfrm flipV="1">
            <a:off x="1085740" y="796848"/>
            <a:ext cx="3600000" cy="28800"/>
          </a:xfrm>
          <a:prstGeom prst="rect">
            <a:avLst/>
          </a:prstGeom>
        </p:spPr>
      </p:pic>
      <p:pic>
        <p:nvPicPr>
          <p:cNvPr id="7" name="图片 6">
            <a:extLst>
              <a:ext uri="{FF2B5EF4-FFF2-40B4-BE49-F238E27FC236}">
                <a16:creationId xmlns="" xmlns:a16="http://schemas.microsoft.com/office/drawing/2014/main" id="{94FB9422-C34E-4F34-A87E-B17443E87653}"/>
              </a:ext>
            </a:extLst>
          </p:cNvPr>
          <p:cNvPicPr>
            <a:picLocks noChangeAspect="1"/>
          </p:cNvPicPr>
          <p:nvPr/>
        </p:nvPicPr>
        <p:blipFill>
          <a:blip r:embed="rId11" cstate="screen">
            <a:biLevel thresh="25000"/>
            <a:extLst>
              <a:ext uri="{28A0092B-C50C-407E-A947-70E740481C1C}">
                <a14:useLocalDpi xmlns:a14="http://schemas.microsoft.com/office/drawing/2010/main"/>
              </a:ext>
            </a:extLst>
          </a:blip>
          <a:stretch>
            <a:fillRect/>
          </a:stretch>
        </p:blipFill>
        <p:spPr>
          <a:xfrm>
            <a:off x="670120" y="2319512"/>
            <a:ext cx="3559855" cy="2218975"/>
          </a:xfrm>
          <a:prstGeom prst="rect">
            <a:avLst/>
          </a:prstGeom>
        </p:spPr>
      </p:pic>
      <p:sp>
        <p:nvSpPr>
          <p:cNvPr id="8" name="矩形 7">
            <a:extLst>
              <a:ext uri="{FF2B5EF4-FFF2-40B4-BE49-F238E27FC236}">
                <a16:creationId xmlns="" xmlns:a16="http://schemas.microsoft.com/office/drawing/2014/main" id="{C4478D7F-2840-475E-9240-14A19E48EB21}"/>
              </a:ext>
            </a:extLst>
          </p:cNvPr>
          <p:cNvSpPr/>
          <p:nvPr/>
        </p:nvSpPr>
        <p:spPr>
          <a:xfrm>
            <a:off x="1037480" y="2754065"/>
            <a:ext cx="2825134" cy="1077218"/>
          </a:xfrm>
          <a:prstGeom prst="rect">
            <a:avLst/>
          </a:prstGeom>
        </p:spPr>
        <p:txBody>
          <a:bodyPr wrap="square">
            <a:spAutoFit/>
          </a:bodyPr>
          <a:lstStyle/>
          <a:p>
            <a:r>
              <a:rPr lang="zh-CN" altLang="zh-CN" sz="1600" dirty="0">
                <a:cs typeface="+mn-ea"/>
                <a:sym typeface="+mn-lt"/>
              </a:rPr>
              <a:t>每天请检查孩子的学习情况、家庭作业，及时查漏补缺，及时改错，做到坚持不懈。检查完后作业本上请签字</a:t>
            </a:r>
            <a:endParaRPr lang="zh-CN" altLang="en-US" sz="1600" dirty="0">
              <a:cs typeface="+mn-ea"/>
              <a:sym typeface="+mn-lt"/>
            </a:endParaRPr>
          </a:p>
        </p:txBody>
      </p:sp>
      <p:pic>
        <p:nvPicPr>
          <p:cNvPr id="9" name="图片 8">
            <a:extLst>
              <a:ext uri="{FF2B5EF4-FFF2-40B4-BE49-F238E27FC236}">
                <a16:creationId xmlns="" xmlns:a16="http://schemas.microsoft.com/office/drawing/2014/main" id="{F55E5555-A68E-4937-9754-A14EBFAE83B1}"/>
              </a:ext>
            </a:extLst>
          </p:cNvPr>
          <p:cNvPicPr>
            <a:picLocks noChangeAspect="1"/>
          </p:cNvPicPr>
          <p:nvPr/>
        </p:nvPicPr>
        <p:blipFill>
          <a:blip r:embed="rId11" cstate="screen">
            <a:biLevel thresh="25000"/>
            <a:extLst>
              <a:ext uri="{28A0092B-C50C-407E-A947-70E740481C1C}">
                <a14:useLocalDpi xmlns:a14="http://schemas.microsoft.com/office/drawing/2010/main"/>
              </a:ext>
            </a:extLst>
          </a:blip>
          <a:stretch>
            <a:fillRect/>
          </a:stretch>
        </p:blipFill>
        <p:spPr>
          <a:xfrm>
            <a:off x="4529979" y="1644577"/>
            <a:ext cx="3559855" cy="2218975"/>
          </a:xfrm>
          <a:prstGeom prst="rect">
            <a:avLst/>
          </a:prstGeom>
        </p:spPr>
      </p:pic>
      <p:pic>
        <p:nvPicPr>
          <p:cNvPr id="10" name="图片 9">
            <a:extLst>
              <a:ext uri="{FF2B5EF4-FFF2-40B4-BE49-F238E27FC236}">
                <a16:creationId xmlns="" xmlns:a16="http://schemas.microsoft.com/office/drawing/2014/main" id="{361080A4-AE14-46CD-883D-28E19EB55A7B}"/>
              </a:ext>
            </a:extLst>
          </p:cNvPr>
          <p:cNvPicPr>
            <a:picLocks noChangeAspect="1"/>
          </p:cNvPicPr>
          <p:nvPr/>
        </p:nvPicPr>
        <p:blipFill>
          <a:blip r:embed="rId11" cstate="screen">
            <a:biLevel thresh="25000"/>
            <a:extLst>
              <a:ext uri="{28A0092B-C50C-407E-A947-70E740481C1C}">
                <a14:useLocalDpi xmlns:a14="http://schemas.microsoft.com/office/drawing/2010/main"/>
              </a:ext>
            </a:extLst>
          </a:blip>
          <a:stretch>
            <a:fillRect/>
          </a:stretch>
        </p:blipFill>
        <p:spPr>
          <a:xfrm>
            <a:off x="8389838" y="2240127"/>
            <a:ext cx="3559855" cy="2218975"/>
          </a:xfrm>
          <a:prstGeom prst="rect">
            <a:avLst/>
          </a:prstGeom>
        </p:spPr>
      </p:pic>
      <p:sp>
        <p:nvSpPr>
          <p:cNvPr id="11" name="矩形 10">
            <a:extLst>
              <a:ext uri="{FF2B5EF4-FFF2-40B4-BE49-F238E27FC236}">
                <a16:creationId xmlns="" xmlns:a16="http://schemas.microsoft.com/office/drawing/2014/main" id="{6C4AB481-6700-49D2-B1C3-7ECB4CBAB27E}"/>
              </a:ext>
            </a:extLst>
          </p:cNvPr>
          <p:cNvSpPr/>
          <p:nvPr/>
        </p:nvSpPr>
        <p:spPr>
          <a:xfrm>
            <a:off x="4864075" y="2026176"/>
            <a:ext cx="2891662" cy="1323439"/>
          </a:xfrm>
          <a:prstGeom prst="rect">
            <a:avLst/>
          </a:prstGeom>
        </p:spPr>
        <p:txBody>
          <a:bodyPr wrap="square">
            <a:spAutoFit/>
          </a:bodyPr>
          <a:lstStyle/>
          <a:p>
            <a:r>
              <a:rPr lang="zh-CN" altLang="zh-CN" sz="1600" dirty="0">
                <a:cs typeface="+mn-ea"/>
                <a:sym typeface="+mn-lt"/>
              </a:rPr>
              <a:t>定期与教师进行沟通，对孩子的优点、不好的习惯以及在教育过程中出现的疑惑，可以经常与老师保持联系，共同寻找最好的教育方法</a:t>
            </a:r>
            <a:endParaRPr lang="zh-CN" altLang="en-US" sz="1600" dirty="0">
              <a:cs typeface="+mn-ea"/>
              <a:sym typeface="+mn-lt"/>
            </a:endParaRPr>
          </a:p>
        </p:txBody>
      </p:sp>
      <p:sp>
        <p:nvSpPr>
          <p:cNvPr id="12" name="矩形 11">
            <a:extLst>
              <a:ext uri="{FF2B5EF4-FFF2-40B4-BE49-F238E27FC236}">
                <a16:creationId xmlns="" xmlns:a16="http://schemas.microsoft.com/office/drawing/2014/main" id="{52A4263E-4B7F-4C6E-B644-DEB68B314D92}"/>
              </a:ext>
            </a:extLst>
          </p:cNvPr>
          <p:cNvSpPr/>
          <p:nvPr/>
        </p:nvSpPr>
        <p:spPr>
          <a:xfrm>
            <a:off x="8738658" y="2627071"/>
            <a:ext cx="3008518" cy="1323439"/>
          </a:xfrm>
          <a:prstGeom prst="rect">
            <a:avLst/>
          </a:prstGeom>
        </p:spPr>
        <p:txBody>
          <a:bodyPr wrap="square">
            <a:spAutoFit/>
          </a:bodyPr>
          <a:lstStyle/>
          <a:p>
            <a:r>
              <a:rPr lang="zh-CN" altLang="zh-CN" sz="1600" dirty="0">
                <a:cs typeface="+mn-ea"/>
                <a:sym typeface="+mn-lt"/>
              </a:rPr>
              <a:t>每天与孩子进行亲切交流，和他们谈谈今天学到了什么新知识，哪篇新课文，知道哪些道理，今后打算怎样做，交谈时，要有耐心，不能简单粗暴</a:t>
            </a:r>
            <a:endParaRPr lang="zh-CN" altLang="en-US" sz="1600" dirty="0">
              <a:cs typeface="+mn-ea"/>
              <a:sym typeface="+mn-lt"/>
            </a:endParaRPr>
          </a:p>
        </p:txBody>
      </p:sp>
    </p:spTree>
    <p:extLst>
      <p:ext uri="{BB962C8B-B14F-4D97-AF65-F5344CB8AC3E}">
        <p14:creationId xmlns:p14="http://schemas.microsoft.com/office/powerpoint/2010/main" val="56235234"/>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63" presetClass="path" presetSubtype="0" accel="50000" decel="50000" fill="hold" nodeType="withEffect">
                                  <p:stCondLst>
                                    <p:cond delay="0"/>
                                  </p:stCondLst>
                                  <p:childTnLst>
                                    <p:animMotion origin="layout" path="M -0.29284 -4.81481E-6 L 2.70833E-6 -4.81481E-6 " pathEditMode="relative" rAng="0" ptsTypes="AA">
                                      <p:cBhvr>
                                        <p:cTn id="15" dur="500" fill="hold"/>
                                        <p:tgtEl>
                                          <p:spTgt spid="5"/>
                                        </p:tgtEl>
                                        <p:attrNameLst>
                                          <p:attrName>ppt_x</p:attrName>
                                          <p:attrName>ppt_y</p:attrName>
                                        </p:attrNameLst>
                                      </p:cBhvr>
                                      <p:rCtr x="14883" y="0"/>
                                    </p:animMotion>
                                  </p:childTnLst>
                                </p:cTn>
                              </p:par>
                              <p:par>
                                <p:cTn id="16" presetID="22" presetClass="entr" presetSubtype="8"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par>
                          <p:cTn id="19" fill="hold">
                            <p:stCondLst>
                              <p:cond delay="1000"/>
                            </p:stCondLst>
                            <p:childTnLst>
                              <p:par>
                                <p:cTn id="20" presetID="0" presetClass="entr" presetSubtype="0" fill="hold" grpId="0" nodeType="afterEffect">
                                  <p:stCondLst>
                                    <p:cond delay="0"/>
                                  </p:stCondLst>
                                  <p:iterate type="lt">
                                    <p:tmPct val="10000"/>
                                  </p:iterate>
                                  <p:childTnLst>
                                    <p:set>
                                      <p:cBhvr>
                                        <p:cTn id="21" dur="500" fill="hold">
                                          <p:stCondLst>
                                            <p:cond delay="0"/>
                                          </p:stCondLst>
                                        </p:cTn>
                                        <p:tgtEl>
                                          <p:spTgt spid="3"/>
                                        </p:tgtEl>
                                        <p:attrNameLst>
                                          <p:attrName>style.visibility</p:attrName>
                                        </p:attrNameLst>
                                      </p:cBhvr>
                                      <p:to>
                                        <p:strVal val="visible"/>
                                      </p:to>
                                    </p:set>
                                    <p:anim to="" calcmode="lin" valueType="num">
                                      <p:cBhvr>
                                        <p:cTn id="22" dur="500" fill="hold">
                                          <p:stCondLst>
                                            <p:cond delay="0"/>
                                          </p:stCondLst>
                                        </p:cTn>
                                        <p:tgtEl>
                                          <p:spTgt spid="3"/>
                                        </p:tgtEl>
                                        <p:attrNameLst>
                                          <p:attrName>ppt_h</p:attrName>
                                        </p:attrNameLst>
                                      </p:cBhvr>
                                      <p:tavLst>
                                        <p:tav tm="0" fmla="#ppt_h-#ppt_h*((1.5-1.5*$)^3-(1.5-1.5*$)^2)">
                                          <p:val>
                                            <p:strVal val="0"/>
                                          </p:val>
                                        </p:tav>
                                        <p:tav tm="100000">
                                          <p:val>
                                            <p:strVal val="1"/>
                                          </p:val>
                                        </p:tav>
                                      </p:tavLst>
                                    </p:anim>
                                    <p:anim to="" calcmode="lin" valueType="num">
                                      <p:cBhvr>
                                        <p:cTn id="23" dur="500" fill="hold">
                                          <p:stCondLst>
                                            <p:cond delay="0"/>
                                          </p:stCondLst>
                                        </p:cTn>
                                        <p:tgtEl>
                                          <p:spTgt spid="3"/>
                                        </p:tgtEl>
                                        <p:attrNameLst>
                                          <p:attrName>ppt_w</p:attrName>
                                        </p:attrNameLst>
                                      </p:cBhvr>
                                      <p:tavLst>
                                        <p:tav tm="0" fmla="#ppt_w-#ppt_w*((1.5-1.5*$)^3-(1.5-1.5*$)^2)">
                                          <p:val>
                                            <p:strVal val="0"/>
                                          </p:val>
                                        </p:tav>
                                        <p:tav tm="100000">
                                          <p:val>
                                            <p:strVal val="1"/>
                                          </p:val>
                                        </p:tav>
                                      </p:tavLst>
                                    </p:anim>
                                  </p:childTnLst>
                                </p:cTn>
                              </p:par>
                              <p:par>
                                <p:cTn id="24" presetID="0" presetClass="entr" presetSubtype="0" fill="hold" grpId="0" nodeType="withEffect">
                                  <p:stCondLst>
                                    <p:cond delay="0"/>
                                  </p:stCondLst>
                                  <p:iterate type="lt">
                                    <p:tmPct val="2353"/>
                                  </p:iterate>
                                  <p:childTnLst>
                                    <p:set>
                                      <p:cBhvr>
                                        <p:cTn id="25" dur="500" fill="hold">
                                          <p:stCondLst>
                                            <p:cond delay="0"/>
                                          </p:stCondLst>
                                        </p:cTn>
                                        <p:tgtEl>
                                          <p:spTgt spid="4"/>
                                        </p:tgtEl>
                                        <p:attrNameLst>
                                          <p:attrName>style.visibility</p:attrName>
                                        </p:attrNameLst>
                                      </p:cBhvr>
                                      <p:to>
                                        <p:strVal val="visible"/>
                                      </p:to>
                                    </p:set>
                                    <p:anim to="" calcmode="lin" valueType="num">
                                      <p:cBhvr>
                                        <p:cTn id="26" dur="500" fill="hold">
                                          <p:stCondLst>
                                            <p:cond delay="0"/>
                                          </p:stCondLst>
                                        </p:cTn>
                                        <p:tgtEl>
                                          <p:spTgt spid="4"/>
                                        </p:tgtEl>
                                        <p:attrNameLst>
                                          <p:attrName>ppt_h</p:attrName>
                                        </p:attrNameLst>
                                      </p:cBhvr>
                                      <p:tavLst>
                                        <p:tav tm="0" fmla="#ppt_h-#ppt_h*((1.5-1.5*$)^3-(1.5-1.5*$)^2)">
                                          <p:val>
                                            <p:strVal val="0"/>
                                          </p:val>
                                        </p:tav>
                                        <p:tav tm="100000">
                                          <p:val>
                                            <p:strVal val="1"/>
                                          </p:val>
                                        </p:tav>
                                      </p:tavLst>
                                    </p:anim>
                                    <p:anim to="" calcmode="lin" valueType="num">
                                      <p:cBhvr>
                                        <p:cTn id="27" dur="500" fill="hold">
                                          <p:stCondLst>
                                            <p:cond delay="0"/>
                                          </p:stCondLst>
                                        </p:cTn>
                                        <p:tgtEl>
                                          <p:spTgt spid="4"/>
                                        </p:tgtEl>
                                        <p:attrNameLst>
                                          <p:attrName>ppt_w</p:attrName>
                                        </p:attrNameLst>
                                      </p:cBhvr>
                                      <p:tavLst>
                                        <p:tav tm="0" fmla="#ppt_w-#ppt_w*((1.5-1.5*$)^3-(1.5-1.5*$)^2)">
                                          <p:val>
                                            <p:strVal val="0"/>
                                          </p:val>
                                        </p:tav>
                                        <p:tav tm="100000">
                                          <p:val>
                                            <p:strVal val="1"/>
                                          </p:val>
                                        </p:tav>
                                      </p:tavLst>
                                    </p:anim>
                                  </p:childTnLst>
                                </p:cTn>
                              </p:par>
                              <p:par>
                                <p:cTn id="28" presetID="10" presetClass="exit" presetSubtype="0" fill="hold" nodeType="withEffect">
                                  <p:stCondLst>
                                    <p:cond delay="0"/>
                                  </p:stCondLst>
                                  <p:childTnLst>
                                    <p:animEffect transition="out" filter="fade">
                                      <p:cBhvr>
                                        <p:cTn id="29" dur="500"/>
                                        <p:tgtEl>
                                          <p:spTgt spid="5"/>
                                        </p:tgtEl>
                                      </p:cBhvr>
                                    </p:animEffect>
                                    <p:set>
                                      <p:cBhvr>
                                        <p:cTn id="30" dur="1" fill="hold">
                                          <p:stCondLst>
                                            <p:cond delay="499"/>
                                          </p:stCondLst>
                                        </p:cTn>
                                        <p:tgtEl>
                                          <p:spTgt spid="5"/>
                                        </p:tgtEl>
                                        <p:attrNameLst>
                                          <p:attrName>style.visibility</p:attrName>
                                        </p:attrNameLst>
                                      </p:cBhvr>
                                      <p:to>
                                        <p:strVal val="hidden"/>
                                      </p:to>
                                    </p:set>
                                  </p:childTnLst>
                                </p:cTn>
                              </p:par>
                            </p:childTnLst>
                          </p:cTn>
                        </p:par>
                        <p:par>
                          <p:cTn id="31" fill="hold">
                            <p:stCondLst>
                              <p:cond delay="1676"/>
                            </p:stCondLst>
                            <p:childTnLst>
                              <p:par>
                                <p:cTn id="32" presetID="42" presetClass="entr" presetSubtype="0" fill="hold"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1000"/>
                                        <p:tgtEl>
                                          <p:spTgt spid="7"/>
                                        </p:tgtEl>
                                      </p:cBhvr>
                                    </p:animEffect>
                                    <p:anim calcmode="lin" valueType="num">
                                      <p:cBhvr>
                                        <p:cTn id="35" dur="1000" fill="hold"/>
                                        <p:tgtEl>
                                          <p:spTgt spid="7"/>
                                        </p:tgtEl>
                                        <p:attrNameLst>
                                          <p:attrName>ppt_x</p:attrName>
                                        </p:attrNameLst>
                                      </p:cBhvr>
                                      <p:tavLst>
                                        <p:tav tm="0">
                                          <p:val>
                                            <p:strVal val="#ppt_x"/>
                                          </p:val>
                                        </p:tav>
                                        <p:tav tm="100000">
                                          <p:val>
                                            <p:strVal val="#ppt_x"/>
                                          </p:val>
                                        </p:tav>
                                      </p:tavLst>
                                    </p:anim>
                                    <p:anim calcmode="lin" valueType="num">
                                      <p:cBhvr>
                                        <p:cTn id="36" dur="1000" fill="hold"/>
                                        <p:tgtEl>
                                          <p:spTgt spid="7"/>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2676"/>
                            </p:stCondLst>
                            <p:childTnLst>
                              <p:par>
                                <p:cTn id="43" presetID="42" presetClass="entr" presetSubtype="0"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1000"/>
                                        <p:tgtEl>
                                          <p:spTgt spid="9"/>
                                        </p:tgtEl>
                                      </p:cBhvr>
                                    </p:animEffect>
                                    <p:anim calcmode="lin" valueType="num">
                                      <p:cBhvr>
                                        <p:cTn id="46" dur="1000" fill="hold"/>
                                        <p:tgtEl>
                                          <p:spTgt spid="9"/>
                                        </p:tgtEl>
                                        <p:attrNameLst>
                                          <p:attrName>ppt_x</p:attrName>
                                        </p:attrNameLst>
                                      </p:cBhvr>
                                      <p:tavLst>
                                        <p:tav tm="0">
                                          <p:val>
                                            <p:strVal val="#ppt_x"/>
                                          </p:val>
                                        </p:tav>
                                        <p:tav tm="100000">
                                          <p:val>
                                            <p:strVal val="#ppt_x"/>
                                          </p:val>
                                        </p:tav>
                                      </p:tavLst>
                                    </p:anim>
                                    <p:anim calcmode="lin" valueType="num">
                                      <p:cBhvr>
                                        <p:cTn id="47" dur="1000" fill="hold"/>
                                        <p:tgtEl>
                                          <p:spTgt spid="9"/>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1000"/>
                                        <p:tgtEl>
                                          <p:spTgt spid="11"/>
                                        </p:tgtEl>
                                      </p:cBhvr>
                                    </p:animEffect>
                                    <p:anim calcmode="lin" valueType="num">
                                      <p:cBhvr>
                                        <p:cTn id="51" dur="1000" fill="hold"/>
                                        <p:tgtEl>
                                          <p:spTgt spid="11"/>
                                        </p:tgtEl>
                                        <p:attrNameLst>
                                          <p:attrName>ppt_x</p:attrName>
                                        </p:attrNameLst>
                                      </p:cBhvr>
                                      <p:tavLst>
                                        <p:tav tm="0">
                                          <p:val>
                                            <p:strVal val="#ppt_x"/>
                                          </p:val>
                                        </p:tav>
                                        <p:tav tm="100000">
                                          <p:val>
                                            <p:strVal val="#ppt_x"/>
                                          </p:val>
                                        </p:tav>
                                      </p:tavLst>
                                    </p:anim>
                                    <p:anim calcmode="lin" valueType="num">
                                      <p:cBhvr>
                                        <p:cTn id="52" dur="1000" fill="hold"/>
                                        <p:tgtEl>
                                          <p:spTgt spid="11"/>
                                        </p:tgtEl>
                                        <p:attrNameLst>
                                          <p:attrName>ppt_y</p:attrName>
                                        </p:attrNameLst>
                                      </p:cBhvr>
                                      <p:tavLst>
                                        <p:tav tm="0">
                                          <p:val>
                                            <p:strVal val="#ppt_y+.1"/>
                                          </p:val>
                                        </p:tav>
                                        <p:tav tm="100000">
                                          <p:val>
                                            <p:strVal val="#ppt_y"/>
                                          </p:val>
                                        </p:tav>
                                      </p:tavLst>
                                    </p:anim>
                                  </p:childTnLst>
                                </p:cTn>
                              </p:par>
                            </p:childTnLst>
                          </p:cTn>
                        </p:par>
                        <p:par>
                          <p:cTn id="53" fill="hold">
                            <p:stCondLst>
                              <p:cond delay="3676"/>
                            </p:stCondLst>
                            <p:childTnLst>
                              <p:par>
                                <p:cTn id="54" presetID="42" presetClass="entr" presetSubtype="0"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1000"/>
                                        <p:tgtEl>
                                          <p:spTgt spid="10"/>
                                        </p:tgtEl>
                                      </p:cBhvr>
                                    </p:animEffect>
                                    <p:anim calcmode="lin" valueType="num">
                                      <p:cBhvr>
                                        <p:cTn id="57" dur="1000" fill="hold"/>
                                        <p:tgtEl>
                                          <p:spTgt spid="10"/>
                                        </p:tgtEl>
                                        <p:attrNameLst>
                                          <p:attrName>ppt_x</p:attrName>
                                        </p:attrNameLst>
                                      </p:cBhvr>
                                      <p:tavLst>
                                        <p:tav tm="0">
                                          <p:val>
                                            <p:strVal val="#ppt_x"/>
                                          </p:val>
                                        </p:tav>
                                        <p:tav tm="100000">
                                          <p:val>
                                            <p:strVal val="#ppt_x"/>
                                          </p:val>
                                        </p:tav>
                                      </p:tavLst>
                                    </p:anim>
                                    <p:anim calcmode="lin" valueType="num">
                                      <p:cBhvr>
                                        <p:cTn id="58" dur="1000" fill="hold"/>
                                        <p:tgtEl>
                                          <p:spTgt spid="10"/>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fade">
                                      <p:cBhvr>
                                        <p:cTn id="61" dur="1000"/>
                                        <p:tgtEl>
                                          <p:spTgt spid="12"/>
                                        </p:tgtEl>
                                      </p:cBhvr>
                                    </p:animEffect>
                                    <p:anim calcmode="lin" valueType="num">
                                      <p:cBhvr>
                                        <p:cTn id="62" dur="1000" fill="hold"/>
                                        <p:tgtEl>
                                          <p:spTgt spid="12"/>
                                        </p:tgtEl>
                                        <p:attrNameLst>
                                          <p:attrName>ppt_x</p:attrName>
                                        </p:attrNameLst>
                                      </p:cBhvr>
                                      <p:tavLst>
                                        <p:tav tm="0">
                                          <p:val>
                                            <p:strVal val="#ppt_x"/>
                                          </p:val>
                                        </p:tav>
                                        <p:tav tm="100000">
                                          <p:val>
                                            <p:strVal val="#ppt_x"/>
                                          </p:val>
                                        </p:tav>
                                      </p:tavLst>
                                    </p:anim>
                                    <p:anim calcmode="lin" valueType="num">
                                      <p:cBhvr>
                                        <p:cTn id="6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F50D7C41-8759-4A48-B8FE-22F2FB27C6D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2567" y="157442"/>
            <a:ext cx="943173" cy="910222"/>
          </a:xfrm>
          <a:prstGeom prst="rect">
            <a:avLst/>
          </a:prstGeom>
        </p:spPr>
      </p:pic>
      <p:sp>
        <p:nvSpPr>
          <p:cNvPr id="3" name="PA-矩形 14">
            <a:extLst>
              <a:ext uri="{FF2B5EF4-FFF2-40B4-BE49-F238E27FC236}">
                <a16:creationId xmlns="" xmlns:a16="http://schemas.microsoft.com/office/drawing/2014/main" id="{AFA78B27-AEFA-4116-ADAF-D530F0570AFD}"/>
              </a:ext>
            </a:extLst>
          </p:cNvPr>
          <p:cNvSpPr/>
          <p:nvPr>
            <p:custDataLst>
              <p:tags r:id="rId1"/>
            </p:custDataLst>
          </p:nvPr>
        </p:nvSpPr>
        <p:spPr>
          <a:xfrm>
            <a:off x="1073748" y="207810"/>
            <a:ext cx="3050951" cy="707886"/>
          </a:xfrm>
          <a:prstGeom prst="rect">
            <a:avLst/>
          </a:prstGeom>
          <a:noFill/>
        </p:spPr>
        <p:txBody>
          <a:bodyPr wrap="square" rtlCol="0">
            <a:spAutoFit/>
          </a:bodyPr>
          <a:lstStyle/>
          <a:p>
            <a:r>
              <a:rPr lang="zh-CN" altLang="en-US" sz="4000" dirty="0">
                <a:cs typeface="+mn-ea"/>
                <a:sym typeface="+mn-lt"/>
              </a:rPr>
              <a:t>教学分析</a:t>
            </a:r>
          </a:p>
        </p:txBody>
      </p:sp>
      <p:sp>
        <p:nvSpPr>
          <p:cNvPr id="4" name="PA-矩形 28">
            <a:extLst>
              <a:ext uri="{FF2B5EF4-FFF2-40B4-BE49-F238E27FC236}">
                <a16:creationId xmlns="" xmlns:a16="http://schemas.microsoft.com/office/drawing/2014/main" id="{E77F89FF-7988-4B64-933F-44F018741D08}"/>
              </a:ext>
            </a:extLst>
          </p:cNvPr>
          <p:cNvSpPr/>
          <p:nvPr>
            <p:custDataLst>
              <p:tags r:id="rId2"/>
            </p:custDataLst>
          </p:nvPr>
        </p:nvSpPr>
        <p:spPr>
          <a:xfrm>
            <a:off x="1129676" y="764922"/>
            <a:ext cx="3050952" cy="369332"/>
          </a:xfrm>
          <a:prstGeom prst="rect">
            <a:avLst/>
          </a:prstGeom>
        </p:spPr>
        <p:txBody>
          <a:bodyPr wrap="square">
            <a:spAutoFit/>
          </a:bodyPr>
          <a:lstStyle/>
          <a:p>
            <a:r>
              <a:rPr lang="en-US" altLang="zh-CN" dirty="0">
                <a:cs typeface="+mn-ea"/>
                <a:sym typeface="+mn-lt"/>
              </a:rPr>
              <a:t>Teaching analysis</a:t>
            </a:r>
          </a:p>
        </p:txBody>
      </p:sp>
      <p:pic>
        <p:nvPicPr>
          <p:cNvPr id="5" name="图片 4">
            <a:extLst>
              <a:ext uri="{FF2B5EF4-FFF2-40B4-BE49-F238E27FC236}">
                <a16:creationId xmlns="" xmlns:a16="http://schemas.microsoft.com/office/drawing/2014/main" id="{5A570822-C8AC-40B5-A75B-0857446BBD2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685740" y="148518"/>
            <a:ext cx="526340" cy="677056"/>
          </a:xfrm>
          <a:prstGeom prst="rect">
            <a:avLst/>
          </a:prstGeom>
        </p:spPr>
      </p:pic>
      <p:pic>
        <p:nvPicPr>
          <p:cNvPr id="6" name="图形 5">
            <a:extLst>
              <a:ext uri="{FF2B5EF4-FFF2-40B4-BE49-F238E27FC236}">
                <a16:creationId xmlns="" xmlns:a16="http://schemas.microsoft.com/office/drawing/2014/main" id="{B1FD1C3B-6E2D-4C03-AB6A-523790A991A8}"/>
              </a:ext>
            </a:extLst>
          </p:cNvPr>
          <p:cNvPicPr preferRelativeResize="0">
            <a:picLocks/>
          </p:cNvPicPr>
          <p:nvPr/>
        </p:nvPicPr>
        <p:blipFill>
          <a:blip r:embed="rId8">
            <a:extLst>
              <a:ext uri="{96DAC541-7B7A-43D3-8B79-37D633B846F1}">
                <asvg:svgBlip xmlns="" xmlns:asvg="http://schemas.microsoft.com/office/drawing/2016/SVG/main" r:embed="rId9"/>
              </a:ext>
            </a:extLst>
          </a:blip>
          <a:stretch>
            <a:fillRect/>
          </a:stretch>
        </p:blipFill>
        <p:spPr>
          <a:xfrm flipV="1">
            <a:off x="1085740" y="796848"/>
            <a:ext cx="3600000" cy="28800"/>
          </a:xfrm>
          <a:prstGeom prst="rect">
            <a:avLst/>
          </a:prstGeom>
        </p:spPr>
      </p:pic>
      <p:pic>
        <p:nvPicPr>
          <p:cNvPr id="15" name="图片 14">
            <a:extLst>
              <a:ext uri="{FF2B5EF4-FFF2-40B4-BE49-F238E27FC236}">
                <a16:creationId xmlns="" xmlns:a16="http://schemas.microsoft.com/office/drawing/2014/main" id="{F0B83096-73CA-434E-8E4F-C7B50C858C11}"/>
              </a:ext>
            </a:extLst>
          </p:cNvPr>
          <p:cNvPicPr>
            <a:picLocks noChangeAspect="1"/>
          </p:cNvPicPr>
          <p:nvPr/>
        </p:nvPicPr>
        <p:blipFill>
          <a:blip r:embed="rId10" cstate="screen">
            <a:biLevel thresh="25000"/>
            <a:extLst>
              <a:ext uri="{BEBA8EAE-BF5A-486C-A8C5-ECC9F3942E4B}">
                <a14:imgProps xmlns:a14="http://schemas.microsoft.com/office/drawing/2010/main">
                  <a14:imgLayer>
                    <a14:imgEffect>
                      <a14:colorTemperature colorTemp="4700"/>
                    </a14:imgEffect>
                    <a14:imgEffect>
                      <a14:brightnessContrast contrast="20000"/>
                    </a14:imgEffect>
                  </a14:imgLayer>
                </a14:imgProps>
              </a:ext>
              <a:ext uri="{28A0092B-C50C-407E-A947-70E740481C1C}">
                <a14:useLocalDpi xmlns:a14="http://schemas.microsoft.com/office/drawing/2010/main"/>
              </a:ext>
            </a:extLst>
          </a:blip>
          <a:stretch>
            <a:fillRect/>
          </a:stretch>
        </p:blipFill>
        <p:spPr>
          <a:xfrm rot="5400000">
            <a:off x="830064" y="1862415"/>
            <a:ext cx="3142148" cy="3133171"/>
          </a:xfrm>
          <a:prstGeom prst="rect">
            <a:avLst/>
          </a:prstGeom>
        </p:spPr>
      </p:pic>
      <p:pic>
        <p:nvPicPr>
          <p:cNvPr id="16" name="图片 15">
            <a:extLst>
              <a:ext uri="{FF2B5EF4-FFF2-40B4-BE49-F238E27FC236}">
                <a16:creationId xmlns="" xmlns:a16="http://schemas.microsoft.com/office/drawing/2014/main" id="{3D7B6947-C3B3-4881-BEBA-0DB4514DD81F}"/>
              </a:ext>
            </a:extLst>
          </p:cNvPr>
          <p:cNvPicPr>
            <a:picLocks noChangeAspect="1"/>
          </p:cNvPicPr>
          <p:nvPr/>
        </p:nvPicPr>
        <p:blipFill>
          <a:blip r:embed="rId10" cstate="screen">
            <a:biLevel thresh="25000"/>
            <a:extLst>
              <a:ext uri="{BEBA8EAE-BF5A-486C-A8C5-ECC9F3942E4B}">
                <a14:imgProps xmlns:a14="http://schemas.microsoft.com/office/drawing/2010/main">
                  <a14:imgLayer>
                    <a14:imgEffect>
                      <a14:colorTemperature colorTemp="4700"/>
                    </a14:imgEffect>
                    <a14:imgEffect>
                      <a14:brightnessContrast contrast="20000"/>
                    </a14:imgEffect>
                  </a14:imgLayer>
                </a14:imgProps>
              </a:ext>
              <a:ext uri="{28A0092B-C50C-407E-A947-70E740481C1C}">
                <a14:useLocalDpi xmlns:a14="http://schemas.microsoft.com/office/drawing/2010/main"/>
              </a:ext>
            </a:extLst>
          </a:blip>
          <a:stretch>
            <a:fillRect/>
          </a:stretch>
        </p:blipFill>
        <p:spPr>
          <a:xfrm rot="5400000">
            <a:off x="4785649" y="2373496"/>
            <a:ext cx="3142148" cy="3133171"/>
          </a:xfrm>
          <a:prstGeom prst="rect">
            <a:avLst/>
          </a:prstGeom>
        </p:spPr>
      </p:pic>
      <p:pic>
        <p:nvPicPr>
          <p:cNvPr id="17" name="图片 16">
            <a:extLst>
              <a:ext uri="{FF2B5EF4-FFF2-40B4-BE49-F238E27FC236}">
                <a16:creationId xmlns="" xmlns:a16="http://schemas.microsoft.com/office/drawing/2014/main" id="{AC747EC4-C1B3-43E2-97ED-52C319FB22DA}"/>
              </a:ext>
            </a:extLst>
          </p:cNvPr>
          <p:cNvPicPr>
            <a:picLocks noChangeAspect="1"/>
          </p:cNvPicPr>
          <p:nvPr/>
        </p:nvPicPr>
        <p:blipFill>
          <a:blip r:embed="rId10" cstate="screen">
            <a:biLevel thresh="25000"/>
            <a:extLst>
              <a:ext uri="{BEBA8EAE-BF5A-486C-A8C5-ECC9F3942E4B}">
                <a14:imgProps xmlns:a14="http://schemas.microsoft.com/office/drawing/2010/main">
                  <a14:imgLayer>
                    <a14:imgEffect>
                      <a14:colorTemperature colorTemp="4700"/>
                    </a14:imgEffect>
                    <a14:imgEffect>
                      <a14:brightnessContrast contrast="20000"/>
                    </a14:imgEffect>
                  </a14:imgLayer>
                </a14:imgProps>
              </a:ext>
              <a:ext uri="{28A0092B-C50C-407E-A947-70E740481C1C}">
                <a14:useLocalDpi xmlns:a14="http://schemas.microsoft.com/office/drawing/2010/main"/>
              </a:ext>
            </a:extLst>
          </a:blip>
          <a:stretch>
            <a:fillRect/>
          </a:stretch>
        </p:blipFill>
        <p:spPr>
          <a:xfrm rot="5400000">
            <a:off x="8247652" y="1549434"/>
            <a:ext cx="3142148" cy="3133171"/>
          </a:xfrm>
          <a:prstGeom prst="rect">
            <a:avLst/>
          </a:prstGeom>
        </p:spPr>
      </p:pic>
      <p:pic>
        <p:nvPicPr>
          <p:cNvPr id="18" name="图片 17">
            <a:extLst>
              <a:ext uri="{FF2B5EF4-FFF2-40B4-BE49-F238E27FC236}">
                <a16:creationId xmlns="" xmlns:a16="http://schemas.microsoft.com/office/drawing/2014/main" id="{948F1CAD-1AB8-4595-8BCF-9B71629AAAC8}"/>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658368" y="2050961"/>
            <a:ext cx="1015960" cy="692238"/>
          </a:xfrm>
          <a:prstGeom prst="rect">
            <a:avLst/>
          </a:prstGeom>
        </p:spPr>
      </p:pic>
      <p:pic>
        <p:nvPicPr>
          <p:cNvPr id="19" name="图片 18">
            <a:extLst>
              <a:ext uri="{FF2B5EF4-FFF2-40B4-BE49-F238E27FC236}">
                <a16:creationId xmlns="" xmlns:a16="http://schemas.microsoft.com/office/drawing/2014/main" id="{BDF53EC2-B3C7-460D-A956-0E005B41A31C}"/>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5161950" y="2211494"/>
            <a:ext cx="1194773" cy="1063409"/>
          </a:xfrm>
          <a:prstGeom prst="rect">
            <a:avLst/>
          </a:prstGeom>
        </p:spPr>
      </p:pic>
      <p:pic>
        <p:nvPicPr>
          <p:cNvPr id="20" name="图片 19">
            <a:extLst>
              <a:ext uri="{FF2B5EF4-FFF2-40B4-BE49-F238E27FC236}">
                <a16:creationId xmlns="" xmlns:a16="http://schemas.microsoft.com/office/drawing/2014/main" id="{2D7AB6DE-9B1A-413B-ACCF-7CB9B4112F3D}"/>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t="-12544"/>
          <a:stretch/>
        </p:blipFill>
        <p:spPr>
          <a:xfrm>
            <a:off x="10297660" y="1356668"/>
            <a:ext cx="1170432" cy="1072161"/>
          </a:xfrm>
          <a:prstGeom prst="rect">
            <a:avLst/>
          </a:prstGeom>
        </p:spPr>
      </p:pic>
      <p:sp>
        <p:nvSpPr>
          <p:cNvPr id="21" name="矩形 20">
            <a:extLst>
              <a:ext uri="{FF2B5EF4-FFF2-40B4-BE49-F238E27FC236}">
                <a16:creationId xmlns="" xmlns:a16="http://schemas.microsoft.com/office/drawing/2014/main" id="{2AD7A47E-BE74-490C-B52E-F163155667B7}"/>
              </a:ext>
            </a:extLst>
          </p:cNvPr>
          <p:cNvSpPr/>
          <p:nvPr/>
        </p:nvSpPr>
        <p:spPr>
          <a:xfrm>
            <a:off x="1548327" y="2936234"/>
            <a:ext cx="2135127" cy="1021433"/>
          </a:xfrm>
          <a:prstGeom prst="rect">
            <a:avLst/>
          </a:prstGeom>
        </p:spPr>
        <p:txBody>
          <a:bodyPr wrap="square">
            <a:spAutoFit/>
          </a:bodyPr>
          <a:lstStyle/>
          <a:p>
            <a:pPr>
              <a:lnSpc>
                <a:spcPct val="130000"/>
              </a:lnSpc>
            </a:pPr>
            <a:r>
              <a:rPr lang="zh-CN" altLang="zh-CN" sz="1600" dirty="0">
                <a:solidFill>
                  <a:schemeClr val="tx1">
                    <a:lumMod val="65000"/>
                    <a:lumOff val="35000"/>
                  </a:schemeClr>
                </a:solidFill>
                <a:cs typeface="+mn-ea"/>
                <a:sym typeface="+mn-lt"/>
              </a:rPr>
              <a:t>让学生多读书、好读书、读好书、读整本书</a:t>
            </a:r>
            <a:endParaRPr lang="zh-CN" altLang="en-US" sz="1600" dirty="0">
              <a:solidFill>
                <a:schemeClr val="tx1">
                  <a:lumMod val="65000"/>
                  <a:lumOff val="35000"/>
                </a:schemeClr>
              </a:solidFill>
              <a:cs typeface="+mn-ea"/>
              <a:sym typeface="+mn-lt"/>
            </a:endParaRPr>
          </a:p>
        </p:txBody>
      </p:sp>
      <p:sp>
        <p:nvSpPr>
          <p:cNvPr id="22" name="矩形 21">
            <a:extLst>
              <a:ext uri="{FF2B5EF4-FFF2-40B4-BE49-F238E27FC236}">
                <a16:creationId xmlns="" xmlns:a16="http://schemas.microsoft.com/office/drawing/2014/main" id="{DD91CB0B-B110-482E-97DE-CE6060D3B15A}"/>
              </a:ext>
            </a:extLst>
          </p:cNvPr>
          <p:cNvSpPr/>
          <p:nvPr/>
        </p:nvSpPr>
        <p:spPr>
          <a:xfrm>
            <a:off x="5355776" y="3274903"/>
            <a:ext cx="2567534" cy="1185324"/>
          </a:xfrm>
          <a:prstGeom prst="rect">
            <a:avLst/>
          </a:prstGeom>
        </p:spPr>
        <p:txBody>
          <a:bodyPr wrap="square">
            <a:spAutoFit/>
          </a:bodyPr>
          <a:lstStyle/>
          <a:p>
            <a:pPr>
              <a:lnSpc>
                <a:spcPct val="130000"/>
              </a:lnSpc>
            </a:pPr>
            <a:r>
              <a:rPr lang="zh-CN" altLang="zh-CN" sz="1400" dirty="0">
                <a:solidFill>
                  <a:schemeClr val="tx1">
                    <a:lumMod val="65000"/>
                    <a:lumOff val="35000"/>
                  </a:schemeClr>
                </a:solidFill>
                <a:cs typeface="+mn-ea"/>
                <a:sym typeface="+mn-lt"/>
              </a:rPr>
              <a:t>教育孩子上课认真听讲，积极参与课上学习，    做好笔记，课下有选择的做阅读练习，不断提高阅读能力</a:t>
            </a:r>
            <a:endParaRPr lang="zh-CN" altLang="en-US" sz="1400" dirty="0">
              <a:solidFill>
                <a:schemeClr val="tx1">
                  <a:lumMod val="65000"/>
                  <a:lumOff val="35000"/>
                </a:schemeClr>
              </a:solidFill>
              <a:cs typeface="+mn-ea"/>
              <a:sym typeface="+mn-lt"/>
            </a:endParaRPr>
          </a:p>
        </p:txBody>
      </p:sp>
      <p:sp>
        <p:nvSpPr>
          <p:cNvPr id="23" name="矩形 22">
            <a:extLst>
              <a:ext uri="{FF2B5EF4-FFF2-40B4-BE49-F238E27FC236}">
                <a16:creationId xmlns="" xmlns:a16="http://schemas.microsoft.com/office/drawing/2014/main" id="{69DCBC1D-EF88-4D99-B387-AFDF8C35A681}"/>
              </a:ext>
            </a:extLst>
          </p:cNvPr>
          <p:cNvSpPr/>
          <p:nvPr/>
        </p:nvSpPr>
        <p:spPr>
          <a:xfrm>
            <a:off x="8891065" y="2576488"/>
            <a:ext cx="2464822" cy="1021433"/>
          </a:xfrm>
          <a:prstGeom prst="rect">
            <a:avLst/>
          </a:prstGeom>
        </p:spPr>
        <p:txBody>
          <a:bodyPr wrap="square">
            <a:spAutoFit/>
          </a:bodyPr>
          <a:lstStyle/>
          <a:p>
            <a:pPr>
              <a:lnSpc>
                <a:spcPct val="130000"/>
              </a:lnSpc>
            </a:pPr>
            <a:r>
              <a:rPr lang="zh-CN" altLang="zh-CN" sz="1600" dirty="0">
                <a:solidFill>
                  <a:schemeClr val="tx1">
                    <a:lumMod val="65000"/>
                    <a:lumOff val="35000"/>
                  </a:schemeClr>
                </a:solidFill>
                <a:cs typeface="+mn-ea"/>
                <a:sym typeface="+mn-lt"/>
              </a:rPr>
              <a:t>注重培养孩子良好的学习和行为习惯，做好每一次考试的分析和改进措施</a:t>
            </a:r>
            <a:endParaRPr lang="zh-CN" altLang="en-US" sz="1600" dirty="0">
              <a:solidFill>
                <a:schemeClr val="tx1">
                  <a:lumMod val="65000"/>
                  <a:lumOff val="35000"/>
                </a:schemeClr>
              </a:solidFill>
              <a:cs typeface="+mn-ea"/>
              <a:sym typeface="+mn-lt"/>
            </a:endParaRPr>
          </a:p>
        </p:txBody>
      </p:sp>
      <p:pic>
        <p:nvPicPr>
          <p:cNvPr id="24" name="图片 23">
            <a:extLst>
              <a:ext uri="{FF2B5EF4-FFF2-40B4-BE49-F238E27FC236}">
                <a16:creationId xmlns="" xmlns:a16="http://schemas.microsoft.com/office/drawing/2014/main" id="{C6415308-D2F0-48B6-A741-C9F04F9FA686}"/>
              </a:ext>
            </a:extLst>
          </p:cNvPr>
          <p:cNvPicPr>
            <a:picLocks noChangeAspect="1"/>
          </p:cNvPicPr>
          <p:nvPr/>
        </p:nvPicPr>
        <p:blipFill>
          <a:blip r:embed="rId14">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00228914"/>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63" presetClass="path" presetSubtype="0" accel="50000" decel="50000" fill="hold" nodeType="withEffect">
                                      <p:stCondLst>
                                        <p:cond delay="0"/>
                                      </p:stCondLst>
                                      <p:childTnLst>
                                        <p:animMotion origin="layout" path="M -0.29284 -4.81481E-6 L 2.70833E-6 -4.81481E-6 " pathEditMode="relative" rAng="0" ptsTypes="AA">
                                          <p:cBhvr>
                                            <p:cTn id="15" dur="500" fill="hold"/>
                                            <p:tgtEl>
                                              <p:spTgt spid="5"/>
                                            </p:tgtEl>
                                            <p:attrNameLst>
                                              <p:attrName>ppt_x</p:attrName>
                                              <p:attrName>ppt_y</p:attrName>
                                            </p:attrNameLst>
                                          </p:cBhvr>
                                          <p:rCtr x="14883" y="0"/>
                                        </p:animMotion>
                                      </p:childTnLst>
                                    </p:cTn>
                                  </p:par>
                                  <p:par>
                                    <p:cTn id="16" presetID="22" presetClass="entr" presetSubtype="8"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par>
                              <p:cTn id="19" fill="hold">
                                <p:stCondLst>
                                  <p:cond delay="1000"/>
                                </p:stCondLst>
                                <p:childTnLst>
                                  <p:par>
                                    <p:cTn id="20" presetID="0" presetClass="entr" presetSubtype="0" fill="hold" grpId="0" nodeType="afterEffect">
                                      <p:stCondLst>
                                        <p:cond delay="0"/>
                                      </p:stCondLst>
                                      <p:iterate type="lt">
                                        <p:tmPct val="10000"/>
                                      </p:iterate>
                                      <p:childTnLst>
                                        <p:set>
                                          <p:cBhvr>
                                            <p:cTn id="21" dur="500" fill="hold">
                                              <p:stCondLst>
                                                <p:cond delay="0"/>
                                              </p:stCondLst>
                                            </p:cTn>
                                            <p:tgtEl>
                                              <p:spTgt spid="3"/>
                                            </p:tgtEl>
                                            <p:attrNameLst>
                                              <p:attrName>style.visibility</p:attrName>
                                            </p:attrNameLst>
                                          </p:cBhvr>
                                          <p:to>
                                            <p:strVal val="visible"/>
                                          </p:to>
                                        </p:set>
                                        <p:anim to="" calcmode="lin" valueType="num">
                                          <p:cBhvr>
                                            <p:cTn id="22" dur="500" fill="hold">
                                              <p:stCondLst>
                                                <p:cond delay="0"/>
                                              </p:stCondLst>
                                            </p:cTn>
                                            <p:tgtEl>
                                              <p:spTgt spid="3"/>
                                            </p:tgtEl>
                                            <p:attrNameLst>
                                              <p:attrName>ppt_h</p:attrName>
                                            </p:attrNameLst>
                                          </p:cBhvr>
                                          <p:tavLst>
                                            <p:tav tm="0" fmla="#ppt_h-#ppt_h*((1.5-1.5*$)^3-(1.5-1.5*$)^2)">
                                              <p:val>
                                                <p:strVal val="0"/>
                                              </p:val>
                                            </p:tav>
                                            <p:tav tm="100000">
                                              <p:val>
                                                <p:strVal val="1"/>
                                              </p:val>
                                            </p:tav>
                                          </p:tavLst>
                                        </p:anim>
                                        <p:anim to="" calcmode="lin" valueType="num">
                                          <p:cBhvr>
                                            <p:cTn id="23" dur="500" fill="hold">
                                              <p:stCondLst>
                                                <p:cond delay="0"/>
                                              </p:stCondLst>
                                            </p:cTn>
                                            <p:tgtEl>
                                              <p:spTgt spid="3"/>
                                            </p:tgtEl>
                                            <p:attrNameLst>
                                              <p:attrName>ppt_w</p:attrName>
                                            </p:attrNameLst>
                                          </p:cBhvr>
                                          <p:tavLst>
                                            <p:tav tm="0" fmla="#ppt_w-#ppt_w*((1.5-1.5*$)^3-(1.5-1.5*$)^2)">
                                              <p:val>
                                                <p:strVal val="0"/>
                                              </p:val>
                                            </p:tav>
                                            <p:tav tm="100000">
                                              <p:val>
                                                <p:strVal val="1"/>
                                              </p:val>
                                            </p:tav>
                                          </p:tavLst>
                                        </p:anim>
                                      </p:childTnLst>
                                    </p:cTn>
                                  </p:par>
                                  <p:par>
                                    <p:cTn id="24" presetID="0" presetClass="entr" presetSubtype="0" fill="hold" grpId="0" nodeType="withEffect">
                                      <p:stCondLst>
                                        <p:cond delay="0"/>
                                      </p:stCondLst>
                                      <p:iterate type="lt">
                                        <p:tmPct val="2353"/>
                                      </p:iterate>
                                      <p:childTnLst>
                                        <p:set>
                                          <p:cBhvr>
                                            <p:cTn id="25" dur="500" fill="hold">
                                              <p:stCondLst>
                                                <p:cond delay="0"/>
                                              </p:stCondLst>
                                            </p:cTn>
                                            <p:tgtEl>
                                              <p:spTgt spid="4"/>
                                            </p:tgtEl>
                                            <p:attrNameLst>
                                              <p:attrName>style.visibility</p:attrName>
                                            </p:attrNameLst>
                                          </p:cBhvr>
                                          <p:to>
                                            <p:strVal val="visible"/>
                                          </p:to>
                                        </p:set>
                                        <p:anim to="" calcmode="lin" valueType="num">
                                          <p:cBhvr>
                                            <p:cTn id="26" dur="500" fill="hold">
                                              <p:stCondLst>
                                                <p:cond delay="0"/>
                                              </p:stCondLst>
                                            </p:cTn>
                                            <p:tgtEl>
                                              <p:spTgt spid="4"/>
                                            </p:tgtEl>
                                            <p:attrNameLst>
                                              <p:attrName>ppt_h</p:attrName>
                                            </p:attrNameLst>
                                          </p:cBhvr>
                                          <p:tavLst>
                                            <p:tav tm="0" fmla="#ppt_h-#ppt_h*((1.5-1.5*$)^3-(1.5-1.5*$)^2)">
                                              <p:val>
                                                <p:strVal val="0"/>
                                              </p:val>
                                            </p:tav>
                                            <p:tav tm="100000">
                                              <p:val>
                                                <p:strVal val="1"/>
                                              </p:val>
                                            </p:tav>
                                          </p:tavLst>
                                        </p:anim>
                                        <p:anim to="" calcmode="lin" valueType="num">
                                          <p:cBhvr>
                                            <p:cTn id="27" dur="500" fill="hold">
                                              <p:stCondLst>
                                                <p:cond delay="0"/>
                                              </p:stCondLst>
                                            </p:cTn>
                                            <p:tgtEl>
                                              <p:spTgt spid="4"/>
                                            </p:tgtEl>
                                            <p:attrNameLst>
                                              <p:attrName>ppt_w</p:attrName>
                                            </p:attrNameLst>
                                          </p:cBhvr>
                                          <p:tavLst>
                                            <p:tav tm="0" fmla="#ppt_w-#ppt_w*((1.5-1.5*$)^3-(1.5-1.5*$)^2)">
                                              <p:val>
                                                <p:strVal val="0"/>
                                              </p:val>
                                            </p:tav>
                                            <p:tav tm="100000">
                                              <p:val>
                                                <p:strVal val="1"/>
                                              </p:val>
                                            </p:tav>
                                          </p:tavLst>
                                        </p:anim>
                                      </p:childTnLst>
                                    </p:cTn>
                                  </p:par>
                                  <p:par>
                                    <p:cTn id="28" presetID="10" presetClass="exit" presetSubtype="0" fill="hold" nodeType="withEffect">
                                      <p:stCondLst>
                                        <p:cond delay="0"/>
                                      </p:stCondLst>
                                      <p:childTnLst>
                                        <p:animEffect transition="out" filter="fade">
                                          <p:cBhvr>
                                            <p:cTn id="29" dur="500"/>
                                            <p:tgtEl>
                                              <p:spTgt spid="5"/>
                                            </p:tgtEl>
                                          </p:cBhvr>
                                        </p:animEffect>
                                        <p:set>
                                          <p:cBhvr>
                                            <p:cTn id="30" dur="1" fill="hold">
                                              <p:stCondLst>
                                                <p:cond delay="499"/>
                                              </p:stCondLst>
                                            </p:cTn>
                                            <p:tgtEl>
                                              <p:spTgt spid="5"/>
                                            </p:tgtEl>
                                            <p:attrNameLst>
                                              <p:attrName>style.visibility</p:attrName>
                                            </p:attrNameLst>
                                          </p:cBhvr>
                                          <p:to>
                                            <p:strVal val="hidden"/>
                                          </p:to>
                                        </p:set>
                                      </p:childTnLst>
                                    </p:cTn>
                                  </p:par>
                                </p:childTnLst>
                              </p:cTn>
                            </p:par>
                            <p:par>
                              <p:cTn id="31" fill="hold">
                                <p:stCondLst>
                                  <p:cond delay="1676"/>
                                </p:stCondLst>
                                <p:childTnLst>
                                  <p:par>
                                    <p:cTn id="32" presetID="2" presetClass="entr" presetSubtype="12" fill="hold" nodeType="afterEffect" p14:presetBounceEnd="50000">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14:bounceEnd="50000">
                                          <p:cBhvr additive="base">
                                            <p:cTn id="34" dur="1500" fill="hold"/>
                                            <p:tgtEl>
                                              <p:spTgt spid="18"/>
                                            </p:tgtEl>
                                            <p:attrNameLst>
                                              <p:attrName>ppt_x</p:attrName>
                                            </p:attrNameLst>
                                          </p:cBhvr>
                                          <p:tavLst>
                                            <p:tav tm="0">
                                              <p:val>
                                                <p:strVal val="0-#ppt_w/2"/>
                                              </p:val>
                                            </p:tav>
                                            <p:tav tm="100000">
                                              <p:val>
                                                <p:strVal val="#ppt_x"/>
                                              </p:val>
                                            </p:tav>
                                          </p:tavLst>
                                        </p:anim>
                                        <p:anim calcmode="lin" valueType="num" p14:bounceEnd="50000">
                                          <p:cBhvr additive="base">
                                            <p:cTn id="35" dur="1500" fill="hold"/>
                                            <p:tgtEl>
                                              <p:spTgt spid="18"/>
                                            </p:tgtEl>
                                            <p:attrNameLst>
                                              <p:attrName>ppt_y</p:attrName>
                                            </p:attrNameLst>
                                          </p:cBhvr>
                                          <p:tavLst>
                                            <p:tav tm="0">
                                              <p:val>
                                                <p:strVal val="1+#ppt_h/2"/>
                                              </p:val>
                                            </p:tav>
                                            <p:tav tm="100000">
                                              <p:val>
                                                <p:strVal val="#ppt_y"/>
                                              </p:val>
                                            </p:tav>
                                          </p:tavLst>
                                        </p:anim>
                                      </p:childTnLst>
                                    </p:cTn>
                                  </p:par>
                                  <p:par>
                                    <p:cTn id="36" presetID="2" presetClass="entr" presetSubtype="12" fill="hold" nodeType="withEffect" p14:presetBounceEnd="50000">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14:bounceEnd="50000">
                                          <p:cBhvr additive="base">
                                            <p:cTn id="38" dur="1500" fill="hold"/>
                                            <p:tgtEl>
                                              <p:spTgt spid="19"/>
                                            </p:tgtEl>
                                            <p:attrNameLst>
                                              <p:attrName>ppt_x</p:attrName>
                                            </p:attrNameLst>
                                          </p:cBhvr>
                                          <p:tavLst>
                                            <p:tav tm="0">
                                              <p:val>
                                                <p:strVal val="0-#ppt_w/2"/>
                                              </p:val>
                                            </p:tav>
                                            <p:tav tm="100000">
                                              <p:val>
                                                <p:strVal val="#ppt_x"/>
                                              </p:val>
                                            </p:tav>
                                          </p:tavLst>
                                        </p:anim>
                                        <p:anim calcmode="lin" valueType="num" p14:bounceEnd="50000">
                                          <p:cBhvr additive="base">
                                            <p:cTn id="39" dur="1500" fill="hold"/>
                                            <p:tgtEl>
                                              <p:spTgt spid="19"/>
                                            </p:tgtEl>
                                            <p:attrNameLst>
                                              <p:attrName>ppt_y</p:attrName>
                                            </p:attrNameLst>
                                          </p:cBhvr>
                                          <p:tavLst>
                                            <p:tav tm="0">
                                              <p:val>
                                                <p:strVal val="1+#ppt_h/2"/>
                                              </p:val>
                                            </p:tav>
                                            <p:tav tm="100000">
                                              <p:val>
                                                <p:strVal val="#ppt_y"/>
                                              </p:val>
                                            </p:tav>
                                          </p:tavLst>
                                        </p:anim>
                                      </p:childTnLst>
                                    </p:cTn>
                                  </p:par>
                                  <p:par>
                                    <p:cTn id="40" presetID="2" presetClass="entr" presetSubtype="6" fill="hold" nodeType="withEffect" p14:presetBounceEnd="50000">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14:bounceEnd="50000">
                                          <p:cBhvr additive="base">
                                            <p:cTn id="42" dur="1500" fill="hold"/>
                                            <p:tgtEl>
                                              <p:spTgt spid="20"/>
                                            </p:tgtEl>
                                            <p:attrNameLst>
                                              <p:attrName>ppt_x</p:attrName>
                                            </p:attrNameLst>
                                          </p:cBhvr>
                                          <p:tavLst>
                                            <p:tav tm="0">
                                              <p:val>
                                                <p:strVal val="1+#ppt_w/2"/>
                                              </p:val>
                                            </p:tav>
                                            <p:tav tm="100000">
                                              <p:val>
                                                <p:strVal val="#ppt_x"/>
                                              </p:val>
                                            </p:tav>
                                          </p:tavLst>
                                        </p:anim>
                                        <p:anim calcmode="lin" valueType="num" p14:bounceEnd="50000">
                                          <p:cBhvr additive="base">
                                            <p:cTn id="43" dur="1500" fill="hold"/>
                                            <p:tgtEl>
                                              <p:spTgt spid="20"/>
                                            </p:tgtEl>
                                            <p:attrNameLst>
                                              <p:attrName>ppt_y</p:attrName>
                                            </p:attrNameLst>
                                          </p:cBhvr>
                                          <p:tavLst>
                                            <p:tav tm="0">
                                              <p:val>
                                                <p:strVal val="1+#ppt_h/2"/>
                                              </p:val>
                                            </p:tav>
                                            <p:tav tm="100000">
                                              <p:val>
                                                <p:strVal val="#ppt_y"/>
                                              </p:val>
                                            </p:tav>
                                          </p:tavLst>
                                        </p:anim>
                                      </p:childTnLst>
                                    </p:cTn>
                                  </p:par>
                                </p:childTnLst>
                              </p:cTn>
                            </p:par>
                            <p:par>
                              <p:cTn id="44" fill="hold">
                                <p:stCondLst>
                                  <p:cond delay="3176"/>
                                </p:stCondLst>
                                <p:childTnLst>
                                  <p:par>
                                    <p:cTn id="45" presetID="10" presetClass="entr" presetSubtype="0" fill="hold"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par>
                                    <p:cTn id="48" presetID="10" presetClass="entr" presetSubtype="0" fill="hold"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par>
                                    <p:cTn id="51" presetID="10" presetClass="entr" presetSubtype="0" fill="hold" nodeType="with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500"/>
                                            <p:tgtEl>
                                              <p:spTgt spid="17"/>
                                            </p:tgtEl>
                                          </p:cBhvr>
                                        </p:animEffect>
                                      </p:childTnLst>
                                    </p:cTn>
                                  </p:par>
                                </p:childTnLst>
                              </p:cTn>
                            </p:par>
                            <p:par>
                              <p:cTn id="54" fill="hold">
                                <p:stCondLst>
                                  <p:cond delay="3676"/>
                                </p:stCondLst>
                                <p:childTnLst>
                                  <p:par>
                                    <p:cTn id="55" presetID="30" presetClass="entr" presetSubtype="0"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800" decel="100000"/>
                                            <p:tgtEl>
                                              <p:spTgt spid="21"/>
                                            </p:tgtEl>
                                          </p:cBhvr>
                                        </p:animEffect>
                                        <p:anim calcmode="lin" valueType="num">
                                          <p:cBhvr>
                                            <p:cTn id="58" dur="800" decel="100000" fill="hold"/>
                                            <p:tgtEl>
                                              <p:spTgt spid="21"/>
                                            </p:tgtEl>
                                            <p:attrNameLst>
                                              <p:attrName>style.rotation</p:attrName>
                                            </p:attrNameLst>
                                          </p:cBhvr>
                                          <p:tavLst>
                                            <p:tav tm="0">
                                              <p:val>
                                                <p:fltVal val="-90"/>
                                              </p:val>
                                            </p:tav>
                                            <p:tav tm="100000">
                                              <p:val>
                                                <p:fltVal val="0"/>
                                              </p:val>
                                            </p:tav>
                                          </p:tavLst>
                                        </p:anim>
                                        <p:anim calcmode="lin" valueType="num">
                                          <p:cBhvr>
                                            <p:cTn id="59" dur="800" decel="100000" fill="hold"/>
                                            <p:tgtEl>
                                              <p:spTgt spid="21"/>
                                            </p:tgtEl>
                                            <p:attrNameLst>
                                              <p:attrName>ppt_x</p:attrName>
                                            </p:attrNameLst>
                                          </p:cBhvr>
                                          <p:tavLst>
                                            <p:tav tm="0">
                                              <p:val>
                                                <p:strVal val="#ppt_x+0.4"/>
                                              </p:val>
                                            </p:tav>
                                            <p:tav tm="100000">
                                              <p:val>
                                                <p:strVal val="#ppt_x-0.05"/>
                                              </p:val>
                                            </p:tav>
                                          </p:tavLst>
                                        </p:anim>
                                        <p:anim calcmode="lin" valueType="num">
                                          <p:cBhvr>
                                            <p:cTn id="60" dur="800" decel="100000" fill="hold"/>
                                            <p:tgtEl>
                                              <p:spTgt spid="21"/>
                                            </p:tgtEl>
                                            <p:attrNameLst>
                                              <p:attrName>ppt_y</p:attrName>
                                            </p:attrNameLst>
                                          </p:cBhvr>
                                          <p:tavLst>
                                            <p:tav tm="0">
                                              <p:val>
                                                <p:strVal val="#ppt_y-0.4"/>
                                              </p:val>
                                            </p:tav>
                                            <p:tav tm="100000">
                                              <p:val>
                                                <p:strVal val="#ppt_y+0.1"/>
                                              </p:val>
                                            </p:tav>
                                          </p:tavLst>
                                        </p:anim>
                                        <p:anim calcmode="lin" valueType="num">
                                          <p:cBhvr>
                                            <p:cTn id="61" dur="200" accel="100000" fill="hold">
                                              <p:stCondLst>
                                                <p:cond delay="800"/>
                                              </p:stCondLst>
                                            </p:cTn>
                                            <p:tgtEl>
                                              <p:spTgt spid="21"/>
                                            </p:tgtEl>
                                            <p:attrNameLst>
                                              <p:attrName>ppt_x</p:attrName>
                                            </p:attrNameLst>
                                          </p:cBhvr>
                                          <p:tavLst>
                                            <p:tav tm="0">
                                              <p:val>
                                                <p:strVal val="#ppt_x-0.05"/>
                                              </p:val>
                                            </p:tav>
                                            <p:tav tm="100000">
                                              <p:val>
                                                <p:strVal val="#ppt_x"/>
                                              </p:val>
                                            </p:tav>
                                          </p:tavLst>
                                        </p:anim>
                                        <p:anim calcmode="lin" valueType="num">
                                          <p:cBhvr>
                                            <p:cTn id="62" dur="200" accel="100000" fill="hold">
                                              <p:stCondLst>
                                                <p:cond delay="800"/>
                                              </p:stCondLst>
                                            </p:cTn>
                                            <p:tgtEl>
                                              <p:spTgt spid="21"/>
                                            </p:tgtEl>
                                            <p:attrNameLst>
                                              <p:attrName>ppt_y</p:attrName>
                                            </p:attrNameLst>
                                          </p:cBhvr>
                                          <p:tavLst>
                                            <p:tav tm="0">
                                              <p:val>
                                                <p:strVal val="#ppt_y+0.1"/>
                                              </p:val>
                                            </p:tav>
                                            <p:tav tm="100000">
                                              <p:val>
                                                <p:strVal val="#ppt_y"/>
                                              </p:val>
                                            </p:tav>
                                          </p:tavLst>
                                        </p:anim>
                                      </p:childTnLst>
                                    </p:cTn>
                                  </p:par>
                                </p:childTnLst>
                              </p:cTn>
                            </p:par>
                            <p:par>
                              <p:cTn id="63" fill="hold">
                                <p:stCondLst>
                                  <p:cond delay="4676"/>
                                </p:stCondLst>
                                <p:childTnLst>
                                  <p:par>
                                    <p:cTn id="64" presetID="30" presetClass="entr" presetSubtype="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fade">
                                          <p:cBhvr>
                                            <p:cTn id="66" dur="800" decel="100000"/>
                                            <p:tgtEl>
                                              <p:spTgt spid="22"/>
                                            </p:tgtEl>
                                          </p:cBhvr>
                                        </p:animEffect>
                                        <p:anim calcmode="lin" valueType="num">
                                          <p:cBhvr>
                                            <p:cTn id="67" dur="800" decel="100000" fill="hold"/>
                                            <p:tgtEl>
                                              <p:spTgt spid="22"/>
                                            </p:tgtEl>
                                            <p:attrNameLst>
                                              <p:attrName>style.rotation</p:attrName>
                                            </p:attrNameLst>
                                          </p:cBhvr>
                                          <p:tavLst>
                                            <p:tav tm="0">
                                              <p:val>
                                                <p:fltVal val="-90"/>
                                              </p:val>
                                            </p:tav>
                                            <p:tav tm="100000">
                                              <p:val>
                                                <p:fltVal val="0"/>
                                              </p:val>
                                            </p:tav>
                                          </p:tavLst>
                                        </p:anim>
                                        <p:anim calcmode="lin" valueType="num">
                                          <p:cBhvr>
                                            <p:cTn id="68" dur="800" decel="100000" fill="hold"/>
                                            <p:tgtEl>
                                              <p:spTgt spid="22"/>
                                            </p:tgtEl>
                                            <p:attrNameLst>
                                              <p:attrName>ppt_x</p:attrName>
                                            </p:attrNameLst>
                                          </p:cBhvr>
                                          <p:tavLst>
                                            <p:tav tm="0">
                                              <p:val>
                                                <p:strVal val="#ppt_x+0.4"/>
                                              </p:val>
                                            </p:tav>
                                            <p:tav tm="100000">
                                              <p:val>
                                                <p:strVal val="#ppt_x-0.05"/>
                                              </p:val>
                                            </p:tav>
                                          </p:tavLst>
                                        </p:anim>
                                        <p:anim calcmode="lin" valueType="num">
                                          <p:cBhvr>
                                            <p:cTn id="69" dur="800" decel="100000" fill="hold"/>
                                            <p:tgtEl>
                                              <p:spTgt spid="22"/>
                                            </p:tgtEl>
                                            <p:attrNameLst>
                                              <p:attrName>ppt_y</p:attrName>
                                            </p:attrNameLst>
                                          </p:cBhvr>
                                          <p:tavLst>
                                            <p:tav tm="0">
                                              <p:val>
                                                <p:strVal val="#ppt_y-0.4"/>
                                              </p:val>
                                            </p:tav>
                                            <p:tav tm="100000">
                                              <p:val>
                                                <p:strVal val="#ppt_y+0.1"/>
                                              </p:val>
                                            </p:tav>
                                          </p:tavLst>
                                        </p:anim>
                                        <p:anim calcmode="lin" valueType="num">
                                          <p:cBhvr>
                                            <p:cTn id="70" dur="200" accel="100000" fill="hold">
                                              <p:stCondLst>
                                                <p:cond delay="800"/>
                                              </p:stCondLst>
                                            </p:cTn>
                                            <p:tgtEl>
                                              <p:spTgt spid="22"/>
                                            </p:tgtEl>
                                            <p:attrNameLst>
                                              <p:attrName>ppt_x</p:attrName>
                                            </p:attrNameLst>
                                          </p:cBhvr>
                                          <p:tavLst>
                                            <p:tav tm="0">
                                              <p:val>
                                                <p:strVal val="#ppt_x-0.05"/>
                                              </p:val>
                                            </p:tav>
                                            <p:tav tm="100000">
                                              <p:val>
                                                <p:strVal val="#ppt_x"/>
                                              </p:val>
                                            </p:tav>
                                          </p:tavLst>
                                        </p:anim>
                                        <p:anim calcmode="lin" valueType="num">
                                          <p:cBhvr>
                                            <p:cTn id="71" dur="200" accel="100000" fill="hold">
                                              <p:stCondLst>
                                                <p:cond delay="800"/>
                                              </p:stCondLst>
                                            </p:cTn>
                                            <p:tgtEl>
                                              <p:spTgt spid="22"/>
                                            </p:tgtEl>
                                            <p:attrNameLst>
                                              <p:attrName>ppt_y</p:attrName>
                                            </p:attrNameLst>
                                          </p:cBhvr>
                                          <p:tavLst>
                                            <p:tav tm="0">
                                              <p:val>
                                                <p:strVal val="#ppt_y+0.1"/>
                                              </p:val>
                                            </p:tav>
                                            <p:tav tm="100000">
                                              <p:val>
                                                <p:strVal val="#ppt_y"/>
                                              </p:val>
                                            </p:tav>
                                          </p:tavLst>
                                        </p:anim>
                                      </p:childTnLst>
                                    </p:cTn>
                                  </p:par>
                                </p:childTnLst>
                              </p:cTn>
                            </p:par>
                            <p:par>
                              <p:cTn id="72" fill="hold">
                                <p:stCondLst>
                                  <p:cond delay="5676"/>
                                </p:stCondLst>
                                <p:childTnLst>
                                  <p:par>
                                    <p:cTn id="73" presetID="30" presetClass="entr" presetSubtype="0" fill="hold" grpId="0" nodeType="after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fade">
                                          <p:cBhvr>
                                            <p:cTn id="75" dur="800" decel="100000"/>
                                            <p:tgtEl>
                                              <p:spTgt spid="23"/>
                                            </p:tgtEl>
                                          </p:cBhvr>
                                        </p:animEffect>
                                        <p:anim calcmode="lin" valueType="num">
                                          <p:cBhvr>
                                            <p:cTn id="76" dur="800" decel="100000" fill="hold"/>
                                            <p:tgtEl>
                                              <p:spTgt spid="23"/>
                                            </p:tgtEl>
                                            <p:attrNameLst>
                                              <p:attrName>style.rotation</p:attrName>
                                            </p:attrNameLst>
                                          </p:cBhvr>
                                          <p:tavLst>
                                            <p:tav tm="0">
                                              <p:val>
                                                <p:fltVal val="-90"/>
                                              </p:val>
                                            </p:tav>
                                            <p:tav tm="100000">
                                              <p:val>
                                                <p:fltVal val="0"/>
                                              </p:val>
                                            </p:tav>
                                          </p:tavLst>
                                        </p:anim>
                                        <p:anim calcmode="lin" valueType="num">
                                          <p:cBhvr>
                                            <p:cTn id="77" dur="800" decel="100000" fill="hold"/>
                                            <p:tgtEl>
                                              <p:spTgt spid="23"/>
                                            </p:tgtEl>
                                            <p:attrNameLst>
                                              <p:attrName>ppt_x</p:attrName>
                                            </p:attrNameLst>
                                          </p:cBhvr>
                                          <p:tavLst>
                                            <p:tav tm="0">
                                              <p:val>
                                                <p:strVal val="#ppt_x+0.4"/>
                                              </p:val>
                                            </p:tav>
                                            <p:tav tm="100000">
                                              <p:val>
                                                <p:strVal val="#ppt_x-0.05"/>
                                              </p:val>
                                            </p:tav>
                                          </p:tavLst>
                                        </p:anim>
                                        <p:anim calcmode="lin" valueType="num">
                                          <p:cBhvr>
                                            <p:cTn id="78" dur="800" decel="100000" fill="hold"/>
                                            <p:tgtEl>
                                              <p:spTgt spid="23"/>
                                            </p:tgtEl>
                                            <p:attrNameLst>
                                              <p:attrName>ppt_y</p:attrName>
                                            </p:attrNameLst>
                                          </p:cBhvr>
                                          <p:tavLst>
                                            <p:tav tm="0">
                                              <p:val>
                                                <p:strVal val="#ppt_y-0.4"/>
                                              </p:val>
                                            </p:tav>
                                            <p:tav tm="100000">
                                              <p:val>
                                                <p:strVal val="#ppt_y+0.1"/>
                                              </p:val>
                                            </p:tav>
                                          </p:tavLst>
                                        </p:anim>
                                        <p:anim calcmode="lin" valueType="num">
                                          <p:cBhvr>
                                            <p:cTn id="79" dur="200" accel="100000" fill="hold">
                                              <p:stCondLst>
                                                <p:cond delay="800"/>
                                              </p:stCondLst>
                                            </p:cTn>
                                            <p:tgtEl>
                                              <p:spTgt spid="23"/>
                                            </p:tgtEl>
                                            <p:attrNameLst>
                                              <p:attrName>ppt_x</p:attrName>
                                            </p:attrNameLst>
                                          </p:cBhvr>
                                          <p:tavLst>
                                            <p:tav tm="0">
                                              <p:val>
                                                <p:strVal val="#ppt_x-0.05"/>
                                              </p:val>
                                            </p:tav>
                                            <p:tav tm="100000">
                                              <p:val>
                                                <p:strVal val="#ppt_x"/>
                                              </p:val>
                                            </p:tav>
                                          </p:tavLst>
                                        </p:anim>
                                        <p:anim calcmode="lin" valueType="num">
                                          <p:cBhvr>
                                            <p:cTn id="80" dur="200" accel="100000" fill="hold">
                                              <p:stCondLst>
                                                <p:cond delay="800"/>
                                              </p:stCondLst>
                                            </p:cTn>
                                            <p:tgtEl>
                                              <p:spTgt spid="2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1" grpId="0"/>
          <p:bldP spid="22" grpId="0"/>
          <p:bldP spid="2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63" presetClass="path" presetSubtype="0" accel="50000" decel="50000" fill="hold" nodeType="withEffect">
                                      <p:stCondLst>
                                        <p:cond delay="0"/>
                                      </p:stCondLst>
                                      <p:childTnLst>
                                        <p:animMotion origin="layout" path="M -0.29284 -4.81481E-6 L 2.70833E-6 -4.81481E-6 " pathEditMode="relative" rAng="0" ptsTypes="AA">
                                          <p:cBhvr>
                                            <p:cTn id="15" dur="500" fill="hold"/>
                                            <p:tgtEl>
                                              <p:spTgt spid="5"/>
                                            </p:tgtEl>
                                            <p:attrNameLst>
                                              <p:attrName>ppt_x</p:attrName>
                                              <p:attrName>ppt_y</p:attrName>
                                            </p:attrNameLst>
                                          </p:cBhvr>
                                          <p:rCtr x="14883" y="0"/>
                                        </p:animMotion>
                                      </p:childTnLst>
                                    </p:cTn>
                                  </p:par>
                                  <p:par>
                                    <p:cTn id="16" presetID="22" presetClass="entr" presetSubtype="8"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par>
                              <p:cTn id="19" fill="hold">
                                <p:stCondLst>
                                  <p:cond delay="1000"/>
                                </p:stCondLst>
                                <p:childTnLst>
                                  <p:par>
                                    <p:cTn id="20" presetID="0" presetClass="entr" presetSubtype="0" fill="hold" grpId="0" nodeType="afterEffect">
                                      <p:stCondLst>
                                        <p:cond delay="0"/>
                                      </p:stCondLst>
                                      <p:iterate type="lt">
                                        <p:tmPct val="10000"/>
                                      </p:iterate>
                                      <p:childTnLst>
                                        <p:set>
                                          <p:cBhvr>
                                            <p:cTn id="21" dur="500" fill="hold">
                                              <p:stCondLst>
                                                <p:cond delay="0"/>
                                              </p:stCondLst>
                                            </p:cTn>
                                            <p:tgtEl>
                                              <p:spTgt spid="3"/>
                                            </p:tgtEl>
                                            <p:attrNameLst>
                                              <p:attrName>style.visibility</p:attrName>
                                            </p:attrNameLst>
                                          </p:cBhvr>
                                          <p:to>
                                            <p:strVal val="visible"/>
                                          </p:to>
                                        </p:set>
                                        <p:anim to="" calcmode="lin" valueType="num">
                                          <p:cBhvr>
                                            <p:cTn id="22" dur="500" fill="hold">
                                              <p:stCondLst>
                                                <p:cond delay="0"/>
                                              </p:stCondLst>
                                            </p:cTn>
                                            <p:tgtEl>
                                              <p:spTgt spid="3"/>
                                            </p:tgtEl>
                                            <p:attrNameLst>
                                              <p:attrName>ppt_h</p:attrName>
                                            </p:attrNameLst>
                                          </p:cBhvr>
                                          <p:tavLst>
                                            <p:tav tm="0" fmla="#ppt_h-#ppt_h*((1.5-1.5*$)^3-(1.5-1.5*$)^2)">
                                              <p:val>
                                                <p:strVal val="0"/>
                                              </p:val>
                                            </p:tav>
                                            <p:tav tm="100000">
                                              <p:val>
                                                <p:strVal val="1"/>
                                              </p:val>
                                            </p:tav>
                                          </p:tavLst>
                                        </p:anim>
                                        <p:anim to="" calcmode="lin" valueType="num">
                                          <p:cBhvr>
                                            <p:cTn id="23" dur="500" fill="hold">
                                              <p:stCondLst>
                                                <p:cond delay="0"/>
                                              </p:stCondLst>
                                            </p:cTn>
                                            <p:tgtEl>
                                              <p:spTgt spid="3"/>
                                            </p:tgtEl>
                                            <p:attrNameLst>
                                              <p:attrName>ppt_w</p:attrName>
                                            </p:attrNameLst>
                                          </p:cBhvr>
                                          <p:tavLst>
                                            <p:tav tm="0" fmla="#ppt_w-#ppt_w*((1.5-1.5*$)^3-(1.5-1.5*$)^2)">
                                              <p:val>
                                                <p:strVal val="0"/>
                                              </p:val>
                                            </p:tav>
                                            <p:tav tm="100000">
                                              <p:val>
                                                <p:strVal val="1"/>
                                              </p:val>
                                            </p:tav>
                                          </p:tavLst>
                                        </p:anim>
                                      </p:childTnLst>
                                    </p:cTn>
                                  </p:par>
                                  <p:par>
                                    <p:cTn id="24" presetID="0" presetClass="entr" presetSubtype="0" fill="hold" grpId="0" nodeType="withEffect">
                                      <p:stCondLst>
                                        <p:cond delay="0"/>
                                      </p:stCondLst>
                                      <p:iterate type="lt">
                                        <p:tmPct val="2353"/>
                                      </p:iterate>
                                      <p:childTnLst>
                                        <p:set>
                                          <p:cBhvr>
                                            <p:cTn id="25" dur="500" fill="hold">
                                              <p:stCondLst>
                                                <p:cond delay="0"/>
                                              </p:stCondLst>
                                            </p:cTn>
                                            <p:tgtEl>
                                              <p:spTgt spid="4"/>
                                            </p:tgtEl>
                                            <p:attrNameLst>
                                              <p:attrName>style.visibility</p:attrName>
                                            </p:attrNameLst>
                                          </p:cBhvr>
                                          <p:to>
                                            <p:strVal val="visible"/>
                                          </p:to>
                                        </p:set>
                                        <p:anim to="" calcmode="lin" valueType="num">
                                          <p:cBhvr>
                                            <p:cTn id="26" dur="500" fill="hold">
                                              <p:stCondLst>
                                                <p:cond delay="0"/>
                                              </p:stCondLst>
                                            </p:cTn>
                                            <p:tgtEl>
                                              <p:spTgt spid="4"/>
                                            </p:tgtEl>
                                            <p:attrNameLst>
                                              <p:attrName>ppt_h</p:attrName>
                                            </p:attrNameLst>
                                          </p:cBhvr>
                                          <p:tavLst>
                                            <p:tav tm="0" fmla="#ppt_h-#ppt_h*((1.5-1.5*$)^3-(1.5-1.5*$)^2)">
                                              <p:val>
                                                <p:strVal val="0"/>
                                              </p:val>
                                            </p:tav>
                                            <p:tav tm="100000">
                                              <p:val>
                                                <p:strVal val="1"/>
                                              </p:val>
                                            </p:tav>
                                          </p:tavLst>
                                        </p:anim>
                                        <p:anim to="" calcmode="lin" valueType="num">
                                          <p:cBhvr>
                                            <p:cTn id="27" dur="500" fill="hold">
                                              <p:stCondLst>
                                                <p:cond delay="0"/>
                                              </p:stCondLst>
                                            </p:cTn>
                                            <p:tgtEl>
                                              <p:spTgt spid="4"/>
                                            </p:tgtEl>
                                            <p:attrNameLst>
                                              <p:attrName>ppt_w</p:attrName>
                                            </p:attrNameLst>
                                          </p:cBhvr>
                                          <p:tavLst>
                                            <p:tav tm="0" fmla="#ppt_w-#ppt_w*((1.5-1.5*$)^3-(1.5-1.5*$)^2)">
                                              <p:val>
                                                <p:strVal val="0"/>
                                              </p:val>
                                            </p:tav>
                                            <p:tav tm="100000">
                                              <p:val>
                                                <p:strVal val="1"/>
                                              </p:val>
                                            </p:tav>
                                          </p:tavLst>
                                        </p:anim>
                                      </p:childTnLst>
                                    </p:cTn>
                                  </p:par>
                                  <p:par>
                                    <p:cTn id="28" presetID="10" presetClass="exit" presetSubtype="0" fill="hold" nodeType="withEffect">
                                      <p:stCondLst>
                                        <p:cond delay="0"/>
                                      </p:stCondLst>
                                      <p:childTnLst>
                                        <p:animEffect transition="out" filter="fade">
                                          <p:cBhvr>
                                            <p:cTn id="29" dur="500"/>
                                            <p:tgtEl>
                                              <p:spTgt spid="5"/>
                                            </p:tgtEl>
                                          </p:cBhvr>
                                        </p:animEffect>
                                        <p:set>
                                          <p:cBhvr>
                                            <p:cTn id="30" dur="1" fill="hold">
                                              <p:stCondLst>
                                                <p:cond delay="499"/>
                                              </p:stCondLst>
                                            </p:cTn>
                                            <p:tgtEl>
                                              <p:spTgt spid="5"/>
                                            </p:tgtEl>
                                            <p:attrNameLst>
                                              <p:attrName>style.visibility</p:attrName>
                                            </p:attrNameLst>
                                          </p:cBhvr>
                                          <p:to>
                                            <p:strVal val="hidden"/>
                                          </p:to>
                                        </p:set>
                                      </p:childTnLst>
                                    </p:cTn>
                                  </p:par>
                                </p:childTnLst>
                              </p:cTn>
                            </p:par>
                            <p:par>
                              <p:cTn id="31" fill="hold">
                                <p:stCondLst>
                                  <p:cond delay="1676"/>
                                </p:stCondLst>
                                <p:childTnLst>
                                  <p:par>
                                    <p:cTn id="32" presetID="2" presetClass="entr" presetSubtype="12" fill="hold"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1500" fill="hold"/>
                                            <p:tgtEl>
                                              <p:spTgt spid="18"/>
                                            </p:tgtEl>
                                            <p:attrNameLst>
                                              <p:attrName>ppt_x</p:attrName>
                                            </p:attrNameLst>
                                          </p:cBhvr>
                                          <p:tavLst>
                                            <p:tav tm="0">
                                              <p:val>
                                                <p:strVal val="0-#ppt_w/2"/>
                                              </p:val>
                                            </p:tav>
                                            <p:tav tm="100000">
                                              <p:val>
                                                <p:strVal val="#ppt_x"/>
                                              </p:val>
                                            </p:tav>
                                          </p:tavLst>
                                        </p:anim>
                                        <p:anim calcmode="lin" valueType="num">
                                          <p:cBhvr additive="base">
                                            <p:cTn id="35" dur="1500" fill="hold"/>
                                            <p:tgtEl>
                                              <p:spTgt spid="18"/>
                                            </p:tgtEl>
                                            <p:attrNameLst>
                                              <p:attrName>ppt_y</p:attrName>
                                            </p:attrNameLst>
                                          </p:cBhvr>
                                          <p:tavLst>
                                            <p:tav tm="0">
                                              <p:val>
                                                <p:strVal val="1+#ppt_h/2"/>
                                              </p:val>
                                            </p:tav>
                                            <p:tav tm="100000">
                                              <p:val>
                                                <p:strVal val="#ppt_y"/>
                                              </p:val>
                                            </p:tav>
                                          </p:tavLst>
                                        </p:anim>
                                      </p:childTnLst>
                                    </p:cTn>
                                  </p:par>
                                  <p:par>
                                    <p:cTn id="36" presetID="2" presetClass="entr" presetSubtype="12" fill="hold" nodeType="with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additive="base">
                                            <p:cTn id="38" dur="1500" fill="hold"/>
                                            <p:tgtEl>
                                              <p:spTgt spid="19"/>
                                            </p:tgtEl>
                                            <p:attrNameLst>
                                              <p:attrName>ppt_x</p:attrName>
                                            </p:attrNameLst>
                                          </p:cBhvr>
                                          <p:tavLst>
                                            <p:tav tm="0">
                                              <p:val>
                                                <p:strVal val="0-#ppt_w/2"/>
                                              </p:val>
                                            </p:tav>
                                            <p:tav tm="100000">
                                              <p:val>
                                                <p:strVal val="#ppt_x"/>
                                              </p:val>
                                            </p:tav>
                                          </p:tavLst>
                                        </p:anim>
                                        <p:anim calcmode="lin" valueType="num">
                                          <p:cBhvr additive="base">
                                            <p:cTn id="39" dur="1500" fill="hold"/>
                                            <p:tgtEl>
                                              <p:spTgt spid="19"/>
                                            </p:tgtEl>
                                            <p:attrNameLst>
                                              <p:attrName>ppt_y</p:attrName>
                                            </p:attrNameLst>
                                          </p:cBhvr>
                                          <p:tavLst>
                                            <p:tav tm="0">
                                              <p:val>
                                                <p:strVal val="1+#ppt_h/2"/>
                                              </p:val>
                                            </p:tav>
                                            <p:tav tm="100000">
                                              <p:val>
                                                <p:strVal val="#ppt_y"/>
                                              </p:val>
                                            </p:tav>
                                          </p:tavLst>
                                        </p:anim>
                                      </p:childTnLst>
                                    </p:cTn>
                                  </p:par>
                                  <p:par>
                                    <p:cTn id="40" presetID="2" presetClass="entr" presetSubtype="6" fill="hold"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additive="base">
                                            <p:cTn id="42" dur="1500" fill="hold"/>
                                            <p:tgtEl>
                                              <p:spTgt spid="20"/>
                                            </p:tgtEl>
                                            <p:attrNameLst>
                                              <p:attrName>ppt_x</p:attrName>
                                            </p:attrNameLst>
                                          </p:cBhvr>
                                          <p:tavLst>
                                            <p:tav tm="0">
                                              <p:val>
                                                <p:strVal val="1+#ppt_w/2"/>
                                              </p:val>
                                            </p:tav>
                                            <p:tav tm="100000">
                                              <p:val>
                                                <p:strVal val="#ppt_x"/>
                                              </p:val>
                                            </p:tav>
                                          </p:tavLst>
                                        </p:anim>
                                        <p:anim calcmode="lin" valueType="num">
                                          <p:cBhvr additive="base">
                                            <p:cTn id="43" dur="1500" fill="hold"/>
                                            <p:tgtEl>
                                              <p:spTgt spid="20"/>
                                            </p:tgtEl>
                                            <p:attrNameLst>
                                              <p:attrName>ppt_y</p:attrName>
                                            </p:attrNameLst>
                                          </p:cBhvr>
                                          <p:tavLst>
                                            <p:tav tm="0">
                                              <p:val>
                                                <p:strVal val="1+#ppt_h/2"/>
                                              </p:val>
                                            </p:tav>
                                            <p:tav tm="100000">
                                              <p:val>
                                                <p:strVal val="#ppt_y"/>
                                              </p:val>
                                            </p:tav>
                                          </p:tavLst>
                                        </p:anim>
                                      </p:childTnLst>
                                    </p:cTn>
                                  </p:par>
                                </p:childTnLst>
                              </p:cTn>
                            </p:par>
                            <p:par>
                              <p:cTn id="44" fill="hold">
                                <p:stCondLst>
                                  <p:cond delay="3176"/>
                                </p:stCondLst>
                                <p:childTnLst>
                                  <p:par>
                                    <p:cTn id="45" presetID="10" presetClass="entr" presetSubtype="0" fill="hold"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par>
                                    <p:cTn id="48" presetID="10" presetClass="entr" presetSubtype="0" fill="hold"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par>
                                    <p:cTn id="51" presetID="10" presetClass="entr" presetSubtype="0" fill="hold" nodeType="with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500"/>
                                            <p:tgtEl>
                                              <p:spTgt spid="17"/>
                                            </p:tgtEl>
                                          </p:cBhvr>
                                        </p:animEffect>
                                      </p:childTnLst>
                                    </p:cTn>
                                  </p:par>
                                </p:childTnLst>
                              </p:cTn>
                            </p:par>
                            <p:par>
                              <p:cTn id="54" fill="hold">
                                <p:stCondLst>
                                  <p:cond delay="3676"/>
                                </p:stCondLst>
                                <p:childTnLst>
                                  <p:par>
                                    <p:cTn id="55" presetID="30" presetClass="entr" presetSubtype="0"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800" decel="100000"/>
                                            <p:tgtEl>
                                              <p:spTgt spid="21"/>
                                            </p:tgtEl>
                                          </p:cBhvr>
                                        </p:animEffect>
                                        <p:anim calcmode="lin" valueType="num">
                                          <p:cBhvr>
                                            <p:cTn id="58" dur="800" decel="100000" fill="hold"/>
                                            <p:tgtEl>
                                              <p:spTgt spid="21"/>
                                            </p:tgtEl>
                                            <p:attrNameLst>
                                              <p:attrName>style.rotation</p:attrName>
                                            </p:attrNameLst>
                                          </p:cBhvr>
                                          <p:tavLst>
                                            <p:tav tm="0">
                                              <p:val>
                                                <p:fltVal val="-90"/>
                                              </p:val>
                                            </p:tav>
                                            <p:tav tm="100000">
                                              <p:val>
                                                <p:fltVal val="0"/>
                                              </p:val>
                                            </p:tav>
                                          </p:tavLst>
                                        </p:anim>
                                        <p:anim calcmode="lin" valueType="num">
                                          <p:cBhvr>
                                            <p:cTn id="59" dur="800" decel="100000" fill="hold"/>
                                            <p:tgtEl>
                                              <p:spTgt spid="21"/>
                                            </p:tgtEl>
                                            <p:attrNameLst>
                                              <p:attrName>ppt_x</p:attrName>
                                            </p:attrNameLst>
                                          </p:cBhvr>
                                          <p:tavLst>
                                            <p:tav tm="0">
                                              <p:val>
                                                <p:strVal val="#ppt_x+0.4"/>
                                              </p:val>
                                            </p:tav>
                                            <p:tav tm="100000">
                                              <p:val>
                                                <p:strVal val="#ppt_x-0.05"/>
                                              </p:val>
                                            </p:tav>
                                          </p:tavLst>
                                        </p:anim>
                                        <p:anim calcmode="lin" valueType="num">
                                          <p:cBhvr>
                                            <p:cTn id="60" dur="800" decel="100000" fill="hold"/>
                                            <p:tgtEl>
                                              <p:spTgt spid="21"/>
                                            </p:tgtEl>
                                            <p:attrNameLst>
                                              <p:attrName>ppt_y</p:attrName>
                                            </p:attrNameLst>
                                          </p:cBhvr>
                                          <p:tavLst>
                                            <p:tav tm="0">
                                              <p:val>
                                                <p:strVal val="#ppt_y-0.4"/>
                                              </p:val>
                                            </p:tav>
                                            <p:tav tm="100000">
                                              <p:val>
                                                <p:strVal val="#ppt_y+0.1"/>
                                              </p:val>
                                            </p:tav>
                                          </p:tavLst>
                                        </p:anim>
                                        <p:anim calcmode="lin" valueType="num">
                                          <p:cBhvr>
                                            <p:cTn id="61" dur="200" accel="100000" fill="hold">
                                              <p:stCondLst>
                                                <p:cond delay="800"/>
                                              </p:stCondLst>
                                            </p:cTn>
                                            <p:tgtEl>
                                              <p:spTgt spid="21"/>
                                            </p:tgtEl>
                                            <p:attrNameLst>
                                              <p:attrName>ppt_x</p:attrName>
                                            </p:attrNameLst>
                                          </p:cBhvr>
                                          <p:tavLst>
                                            <p:tav tm="0">
                                              <p:val>
                                                <p:strVal val="#ppt_x-0.05"/>
                                              </p:val>
                                            </p:tav>
                                            <p:tav tm="100000">
                                              <p:val>
                                                <p:strVal val="#ppt_x"/>
                                              </p:val>
                                            </p:tav>
                                          </p:tavLst>
                                        </p:anim>
                                        <p:anim calcmode="lin" valueType="num">
                                          <p:cBhvr>
                                            <p:cTn id="62" dur="200" accel="100000" fill="hold">
                                              <p:stCondLst>
                                                <p:cond delay="800"/>
                                              </p:stCondLst>
                                            </p:cTn>
                                            <p:tgtEl>
                                              <p:spTgt spid="21"/>
                                            </p:tgtEl>
                                            <p:attrNameLst>
                                              <p:attrName>ppt_y</p:attrName>
                                            </p:attrNameLst>
                                          </p:cBhvr>
                                          <p:tavLst>
                                            <p:tav tm="0">
                                              <p:val>
                                                <p:strVal val="#ppt_y+0.1"/>
                                              </p:val>
                                            </p:tav>
                                            <p:tav tm="100000">
                                              <p:val>
                                                <p:strVal val="#ppt_y"/>
                                              </p:val>
                                            </p:tav>
                                          </p:tavLst>
                                        </p:anim>
                                      </p:childTnLst>
                                    </p:cTn>
                                  </p:par>
                                </p:childTnLst>
                              </p:cTn>
                            </p:par>
                            <p:par>
                              <p:cTn id="63" fill="hold">
                                <p:stCondLst>
                                  <p:cond delay="4676"/>
                                </p:stCondLst>
                                <p:childTnLst>
                                  <p:par>
                                    <p:cTn id="64" presetID="30" presetClass="entr" presetSubtype="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fade">
                                          <p:cBhvr>
                                            <p:cTn id="66" dur="800" decel="100000"/>
                                            <p:tgtEl>
                                              <p:spTgt spid="22"/>
                                            </p:tgtEl>
                                          </p:cBhvr>
                                        </p:animEffect>
                                        <p:anim calcmode="lin" valueType="num">
                                          <p:cBhvr>
                                            <p:cTn id="67" dur="800" decel="100000" fill="hold"/>
                                            <p:tgtEl>
                                              <p:spTgt spid="22"/>
                                            </p:tgtEl>
                                            <p:attrNameLst>
                                              <p:attrName>style.rotation</p:attrName>
                                            </p:attrNameLst>
                                          </p:cBhvr>
                                          <p:tavLst>
                                            <p:tav tm="0">
                                              <p:val>
                                                <p:fltVal val="-90"/>
                                              </p:val>
                                            </p:tav>
                                            <p:tav tm="100000">
                                              <p:val>
                                                <p:fltVal val="0"/>
                                              </p:val>
                                            </p:tav>
                                          </p:tavLst>
                                        </p:anim>
                                        <p:anim calcmode="lin" valueType="num">
                                          <p:cBhvr>
                                            <p:cTn id="68" dur="800" decel="100000" fill="hold"/>
                                            <p:tgtEl>
                                              <p:spTgt spid="22"/>
                                            </p:tgtEl>
                                            <p:attrNameLst>
                                              <p:attrName>ppt_x</p:attrName>
                                            </p:attrNameLst>
                                          </p:cBhvr>
                                          <p:tavLst>
                                            <p:tav tm="0">
                                              <p:val>
                                                <p:strVal val="#ppt_x+0.4"/>
                                              </p:val>
                                            </p:tav>
                                            <p:tav tm="100000">
                                              <p:val>
                                                <p:strVal val="#ppt_x-0.05"/>
                                              </p:val>
                                            </p:tav>
                                          </p:tavLst>
                                        </p:anim>
                                        <p:anim calcmode="lin" valueType="num">
                                          <p:cBhvr>
                                            <p:cTn id="69" dur="800" decel="100000" fill="hold"/>
                                            <p:tgtEl>
                                              <p:spTgt spid="22"/>
                                            </p:tgtEl>
                                            <p:attrNameLst>
                                              <p:attrName>ppt_y</p:attrName>
                                            </p:attrNameLst>
                                          </p:cBhvr>
                                          <p:tavLst>
                                            <p:tav tm="0">
                                              <p:val>
                                                <p:strVal val="#ppt_y-0.4"/>
                                              </p:val>
                                            </p:tav>
                                            <p:tav tm="100000">
                                              <p:val>
                                                <p:strVal val="#ppt_y+0.1"/>
                                              </p:val>
                                            </p:tav>
                                          </p:tavLst>
                                        </p:anim>
                                        <p:anim calcmode="lin" valueType="num">
                                          <p:cBhvr>
                                            <p:cTn id="70" dur="200" accel="100000" fill="hold">
                                              <p:stCondLst>
                                                <p:cond delay="800"/>
                                              </p:stCondLst>
                                            </p:cTn>
                                            <p:tgtEl>
                                              <p:spTgt spid="22"/>
                                            </p:tgtEl>
                                            <p:attrNameLst>
                                              <p:attrName>ppt_x</p:attrName>
                                            </p:attrNameLst>
                                          </p:cBhvr>
                                          <p:tavLst>
                                            <p:tav tm="0">
                                              <p:val>
                                                <p:strVal val="#ppt_x-0.05"/>
                                              </p:val>
                                            </p:tav>
                                            <p:tav tm="100000">
                                              <p:val>
                                                <p:strVal val="#ppt_x"/>
                                              </p:val>
                                            </p:tav>
                                          </p:tavLst>
                                        </p:anim>
                                        <p:anim calcmode="lin" valueType="num">
                                          <p:cBhvr>
                                            <p:cTn id="71" dur="200" accel="100000" fill="hold">
                                              <p:stCondLst>
                                                <p:cond delay="800"/>
                                              </p:stCondLst>
                                            </p:cTn>
                                            <p:tgtEl>
                                              <p:spTgt spid="22"/>
                                            </p:tgtEl>
                                            <p:attrNameLst>
                                              <p:attrName>ppt_y</p:attrName>
                                            </p:attrNameLst>
                                          </p:cBhvr>
                                          <p:tavLst>
                                            <p:tav tm="0">
                                              <p:val>
                                                <p:strVal val="#ppt_y+0.1"/>
                                              </p:val>
                                            </p:tav>
                                            <p:tav tm="100000">
                                              <p:val>
                                                <p:strVal val="#ppt_y"/>
                                              </p:val>
                                            </p:tav>
                                          </p:tavLst>
                                        </p:anim>
                                      </p:childTnLst>
                                    </p:cTn>
                                  </p:par>
                                </p:childTnLst>
                              </p:cTn>
                            </p:par>
                            <p:par>
                              <p:cTn id="72" fill="hold">
                                <p:stCondLst>
                                  <p:cond delay="5676"/>
                                </p:stCondLst>
                                <p:childTnLst>
                                  <p:par>
                                    <p:cTn id="73" presetID="30" presetClass="entr" presetSubtype="0" fill="hold" grpId="0" nodeType="after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fade">
                                          <p:cBhvr>
                                            <p:cTn id="75" dur="800" decel="100000"/>
                                            <p:tgtEl>
                                              <p:spTgt spid="23"/>
                                            </p:tgtEl>
                                          </p:cBhvr>
                                        </p:animEffect>
                                        <p:anim calcmode="lin" valueType="num">
                                          <p:cBhvr>
                                            <p:cTn id="76" dur="800" decel="100000" fill="hold"/>
                                            <p:tgtEl>
                                              <p:spTgt spid="23"/>
                                            </p:tgtEl>
                                            <p:attrNameLst>
                                              <p:attrName>style.rotation</p:attrName>
                                            </p:attrNameLst>
                                          </p:cBhvr>
                                          <p:tavLst>
                                            <p:tav tm="0">
                                              <p:val>
                                                <p:fltVal val="-90"/>
                                              </p:val>
                                            </p:tav>
                                            <p:tav tm="100000">
                                              <p:val>
                                                <p:fltVal val="0"/>
                                              </p:val>
                                            </p:tav>
                                          </p:tavLst>
                                        </p:anim>
                                        <p:anim calcmode="lin" valueType="num">
                                          <p:cBhvr>
                                            <p:cTn id="77" dur="800" decel="100000" fill="hold"/>
                                            <p:tgtEl>
                                              <p:spTgt spid="23"/>
                                            </p:tgtEl>
                                            <p:attrNameLst>
                                              <p:attrName>ppt_x</p:attrName>
                                            </p:attrNameLst>
                                          </p:cBhvr>
                                          <p:tavLst>
                                            <p:tav tm="0">
                                              <p:val>
                                                <p:strVal val="#ppt_x+0.4"/>
                                              </p:val>
                                            </p:tav>
                                            <p:tav tm="100000">
                                              <p:val>
                                                <p:strVal val="#ppt_x-0.05"/>
                                              </p:val>
                                            </p:tav>
                                          </p:tavLst>
                                        </p:anim>
                                        <p:anim calcmode="lin" valueType="num">
                                          <p:cBhvr>
                                            <p:cTn id="78" dur="800" decel="100000" fill="hold"/>
                                            <p:tgtEl>
                                              <p:spTgt spid="23"/>
                                            </p:tgtEl>
                                            <p:attrNameLst>
                                              <p:attrName>ppt_y</p:attrName>
                                            </p:attrNameLst>
                                          </p:cBhvr>
                                          <p:tavLst>
                                            <p:tav tm="0">
                                              <p:val>
                                                <p:strVal val="#ppt_y-0.4"/>
                                              </p:val>
                                            </p:tav>
                                            <p:tav tm="100000">
                                              <p:val>
                                                <p:strVal val="#ppt_y+0.1"/>
                                              </p:val>
                                            </p:tav>
                                          </p:tavLst>
                                        </p:anim>
                                        <p:anim calcmode="lin" valueType="num">
                                          <p:cBhvr>
                                            <p:cTn id="79" dur="200" accel="100000" fill="hold">
                                              <p:stCondLst>
                                                <p:cond delay="800"/>
                                              </p:stCondLst>
                                            </p:cTn>
                                            <p:tgtEl>
                                              <p:spTgt spid="23"/>
                                            </p:tgtEl>
                                            <p:attrNameLst>
                                              <p:attrName>ppt_x</p:attrName>
                                            </p:attrNameLst>
                                          </p:cBhvr>
                                          <p:tavLst>
                                            <p:tav tm="0">
                                              <p:val>
                                                <p:strVal val="#ppt_x-0.05"/>
                                              </p:val>
                                            </p:tav>
                                            <p:tav tm="100000">
                                              <p:val>
                                                <p:strVal val="#ppt_x"/>
                                              </p:val>
                                            </p:tav>
                                          </p:tavLst>
                                        </p:anim>
                                        <p:anim calcmode="lin" valueType="num">
                                          <p:cBhvr>
                                            <p:cTn id="80" dur="200" accel="100000" fill="hold">
                                              <p:stCondLst>
                                                <p:cond delay="800"/>
                                              </p:stCondLst>
                                            </p:cTn>
                                            <p:tgtEl>
                                              <p:spTgt spid="2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1" grpId="0"/>
          <p:bldP spid="22" grpId="0"/>
          <p:bldP spid="23"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F50D7C41-8759-4A48-B8FE-22F2FB27C6D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2567" y="157442"/>
            <a:ext cx="943173" cy="910222"/>
          </a:xfrm>
          <a:prstGeom prst="rect">
            <a:avLst/>
          </a:prstGeom>
        </p:spPr>
      </p:pic>
      <p:sp>
        <p:nvSpPr>
          <p:cNvPr id="3" name="PA-矩形 14">
            <a:extLst>
              <a:ext uri="{FF2B5EF4-FFF2-40B4-BE49-F238E27FC236}">
                <a16:creationId xmlns="" xmlns:a16="http://schemas.microsoft.com/office/drawing/2014/main" id="{AFA78B27-AEFA-4116-ADAF-D530F0570AFD}"/>
              </a:ext>
            </a:extLst>
          </p:cNvPr>
          <p:cNvSpPr/>
          <p:nvPr>
            <p:custDataLst>
              <p:tags r:id="rId1"/>
            </p:custDataLst>
          </p:nvPr>
        </p:nvSpPr>
        <p:spPr>
          <a:xfrm>
            <a:off x="1073748" y="207810"/>
            <a:ext cx="3050951" cy="707886"/>
          </a:xfrm>
          <a:prstGeom prst="rect">
            <a:avLst/>
          </a:prstGeom>
          <a:noFill/>
        </p:spPr>
        <p:txBody>
          <a:bodyPr wrap="square" rtlCol="0">
            <a:spAutoFit/>
          </a:bodyPr>
          <a:lstStyle/>
          <a:p>
            <a:r>
              <a:rPr lang="zh-CN" altLang="en-US" sz="4000" dirty="0">
                <a:cs typeface="+mn-ea"/>
                <a:sym typeface="+mn-lt"/>
              </a:rPr>
              <a:t>教学分析</a:t>
            </a:r>
          </a:p>
        </p:txBody>
      </p:sp>
      <p:sp>
        <p:nvSpPr>
          <p:cNvPr id="4" name="PA-矩形 28">
            <a:extLst>
              <a:ext uri="{FF2B5EF4-FFF2-40B4-BE49-F238E27FC236}">
                <a16:creationId xmlns="" xmlns:a16="http://schemas.microsoft.com/office/drawing/2014/main" id="{E77F89FF-7988-4B64-933F-44F018741D08}"/>
              </a:ext>
            </a:extLst>
          </p:cNvPr>
          <p:cNvSpPr/>
          <p:nvPr>
            <p:custDataLst>
              <p:tags r:id="rId2"/>
            </p:custDataLst>
          </p:nvPr>
        </p:nvSpPr>
        <p:spPr>
          <a:xfrm>
            <a:off x="1129676" y="764922"/>
            <a:ext cx="3050952" cy="369332"/>
          </a:xfrm>
          <a:prstGeom prst="rect">
            <a:avLst/>
          </a:prstGeom>
        </p:spPr>
        <p:txBody>
          <a:bodyPr wrap="square">
            <a:spAutoFit/>
          </a:bodyPr>
          <a:lstStyle/>
          <a:p>
            <a:r>
              <a:rPr lang="en-US" altLang="zh-CN" dirty="0">
                <a:cs typeface="+mn-ea"/>
                <a:sym typeface="+mn-lt"/>
              </a:rPr>
              <a:t>Teaching analysis</a:t>
            </a:r>
          </a:p>
        </p:txBody>
      </p:sp>
      <p:pic>
        <p:nvPicPr>
          <p:cNvPr id="5" name="图片 4">
            <a:extLst>
              <a:ext uri="{FF2B5EF4-FFF2-40B4-BE49-F238E27FC236}">
                <a16:creationId xmlns="" xmlns:a16="http://schemas.microsoft.com/office/drawing/2014/main" id="{5A570822-C8AC-40B5-A75B-0857446BBD2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685740" y="148518"/>
            <a:ext cx="526340" cy="677056"/>
          </a:xfrm>
          <a:prstGeom prst="rect">
            <a:avLst/>
          </a:prstGeom>
        </p:spPr>
      </p:pic>
      <p:pic>
        <p:nvPicPr>
          <p:cNvPr id="6" name="图形 5">
            <a:extLst>
              <a:ext uri="{FF2B5EF4-FFF2-40B4-BE49-F238E27FC236}">
                <a16:creationId xmlns="" xmlns:a16="http://schemas.microsoft.com/office/drawing/2014/main" id="{B1FD1C3B-6E2D-4C03-AB6A-523790A991A8}"/>
              </a:ext>
            </a:extLst>
          </p:cNvPr>
          <p:cNvPicPr preferRelativeResize="0">
            <a:picLocks/>
          </p:cNvPicPr>
          <p:nvPr/>
        </p:nvPicPr>
        <p:blipFill>
          <a:blip r:embed="rId8">
            <a:extLst>
              <a:ext uri="{96DAC541-7B7A-43D3-8B79-37D633B846F1}">
                <asvg:svgBlip xmlns="" xmlns:asvg="http://schemas.microsoft.com/office/drawing/2016/SVG/main" r:embed="rId9"/>
              </a:ext>
            </a:extLst>
          </a:blip>
          <a:stretch>
            <a:fillRect/>
          </a:stretch>
        </p:blipFill>
        <p:spPr>
          <a:xfrm flipV="1">
            <a:off x="1085740" y="796848"/>
            <a:ext cx="3600000" cy="28800"/>
          </a:xfrm>
          <a:prstGeom prst="rect">
            <a:avLst/>
          </a:prstGeom>
        </p:spPr>
      </p:pic>
      <p:pic>
        <p:nvPicPr>
          <p:cNvPr id="7" name="图片 6">
            <a:extLst>
              <a:ext uri="{FF2B5EF4-FFF2-40B4-BE49-F238E27FC236}">
                <a16:creationId xmlns="" xmlns:a16="http://schemas.microsoft.com/office/drawing/2014/main" id="{10D96CD6-869B-4478-9690-3399FC8F604A}"/>
              </a:ext>
            </a:extLst>
          </p:cNvPr>
          <p:cNvPicPr>
            <a:picLocks noChangeAspect="1"/>
          </p:cNvPicPr>
          <p:nvPr/>
        </p:nvPicPr>
        <p:blipFill rotWithShape="1">
          <a:blip r:embed="rId10" cstate="screen">
            <a:biLevel thresh="25000"/>
            <a:extLst>
              <a:ext uri="{28A0092B-C50C-407E-A947-70E740481C1C}">
                <a14:useLocalDpi xmlns:a14="http://schemas.microsoft.com/office/drawing/2010/main"/>
              </a:ext>
            </a:extLst>
          </a:blip>
          <a:srcRect/>
          <a:stretch/>
        </p:blipFill>
        <p:spPr>
          <a:xfrm>
            <a:off x="2111767" y="3143344"/>
            <a:ext cx="2696504" cy="2110929"/>
          </a:xfrm>
          <a:custGeom>
            <a:avLst/>
            <a:gdLst>
              <a:gd name="connsiteX0" fmla="*/ 0 w 2696504"/>
              <a:gd name="connsiteY0" fmla="*/ 0 h 2110929"/>
              <a:gd name="connsiteX1" fmla="*/ 2696504 w 2696504"/>
              <a:gd name="connsiteY1" fmla="*/ 0 h 2110929"/>
              <a:gd name="connsiteX2" fmla="*/ 2696504 w 2696504"/>
              <a:gd name="connsiteY2" fmla="*/ 1603392 h 2110929"/>
              <a:gd name="connsiteX3" fmla="*/ 1348252 w 2696504"/>
              <a:gd name="connsiteY3" fmla="*/ 1603392 h 2110929"/>
              <a:gd name="connsiteX4" fmla="*/ 1348252 w 2696504"/>
              <a:gd name="connsiteY4" fmla="*/ 2110929 h 2110929"/>
              <a:gd name="connsiteX5" fmla="*/ 0 w 2696504"/>
              <a:gd name="connsiteY5" fmla="*/ 2110929 h 2110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6504" h="2110929">
                <a:moveTo>
                  <a:pt x="0" y="0"/>
                </a:moveTo>
                <a:lnTo>
                  <a:pt x="2696504" y="0"/>
                </a:lnTo>
                <a:lnTo>
                  <a:pt x="2696504" y="1603392"/>
                </a:lnTo>
                <a:lnTo>
                  <a:pt x="1348252" y="1603392"/>
                </a:lnTo>
                <a:lnTo>
                  <a:pt x="1348252" y="2110929"/>
                </a:lnTo>
                <a:lnTo>
                  <a:pt x="0" y="2110929"/>
                </a:lnTo>
                <a:close/>
              </a:path>
            </a:pathLst>
          </a:custGeom>
        </p:spPr>
      </p:pic>
      <p:pic>
        <p:nvPicPr>
          <p:cNvPr id="8" name="图片 7">
            <a:extLst>
              <a:ext uri="{FF2B5EF4-FFF2-40B4-BE49-F238E27FC236}">
                <a16:creationId xmlns="" xmlns:a16="http://schemas.microsoft.com/office/drawing/2014/main" id="{16297B56-F0D9-4FBC-ABA2-4477E0E6FA12}"/>
              </a:ext>
            </a:extLst>
          </p:cNvPr>
          <p:cNvPicPr>
            <a:picLocks noChangeAspect="1"/>
          </p:cNvPicPr>
          <p:nvPr/>
        </p:nvPicPr>
        <p:blipFill rotWithShape="1">
          <a:blip r:embed="rId10" cstate="screen">
            <a:biLevel thresh="25000"/>
            <a:extLst>
              <a:ext uri="{28A0092B-C50C-407E-A947-70E740481C1C}">
                <a14:useLocalDpi xmlns:a14="http://schemas.microsoft.com/office/drawing/2010/main"/>
              </a:ext>
            </a:extLst>
          </a:blip>
          <a:srcRect/>
          <a:stretch/>
        </p:blipFill>
        <p:spPr>
          <a:xfrm>
            <a:off x="5219267" y="2758440"/>
            <a:ext cx="2696504" cy="2110929"/>
          </a:xfrm>
          <a:custGeom>
            <a:avLst/>
            <a:gdLst>
              <a:gd name="connsiteX0" fmla="*/ 0 w 2696504"/>
              <a:gd name="connsiteY0" fmla="*/ 0 h 2110929"/>
              <a:gd name="connsiteX1" fmla="*/ 2696504 w 2696504"/>
              <a:gd name="connsiteY1" fmla="*/ 0 h 2110929"/>
              <a:gd name="connsiteX2" fmla="*/ 2696504 w 2696504"/>
              <a:gd name="connsiteY2" fmla="*/ 1603392 h 2110929"/>
              <a:gd name="connsiteX3" fmla="*/ 1348252 w 2696504"/>
              <a:gd name="connsiteY3" fmla="*/ 1603392 h 2110929"/>
              <a:gd name="connsiteX4" fmla="*/ 1348252 w 2696504"/>
              <a:gd name="connsiteY4" fmla="*/ 2110929 h 2110929"/>
              <a:gd name="connsiteX5" fmla="*/ 0 w 2696504"/>
              <a:gd name="connsiteY5" fmla="*/ 2110929 h 2110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6504" h="2110929">
                <a:moveTo>
                  <a:pt x="0" y="0"/>
                </a:moveTo>
                <a:lnTo>
                  <a:pt x="2696504" y="0"/>
                </a:lnTo>
                <a:lnTo>
                  <a:pt x="2696504" y="1603392"/>
                </a:lnTo>
                <a:lnTo>
                  <a:pt x="1348252" y="1603392"/>
                </a:lnTo>
                <a:lnTo>
                  <a:pt x="1348252" y="2110929"/>
                </a:lnTo>
                <a:lnTo>
                  <a:pt x="0" y="2110929"/>
                </a:lnTo>
                <a:close/>
              </a:path>
            </a:pathLst>
          </a:custGeom>
        </p:spPr>
      </p:pic>
      <p:pic>
        <p:nvPicPr>
          <p:cNvPr id="9" name="图片 8">
            <a:extLst>
              <a:ext uri="{FF2B5EF4-FFF2-40B4-BE49-F238E27FC236}">
                <a16:creationId xmlns="" xmlns:a16="http://schemas.microsoft.com/office/drawing/2014/main" id="{B9910181-88B4-4C72-836A-934B58EFAD5B}"/>
              </a:ext>
            </a:extLst>
          </p:cNvPr>
          <p:cNvPicPr>
            <a:picLocks noChangeAspect="1"/>
          </p:cNvPicPr>
          <p:nvPr/>
        </p:nvPicPr>
        <p:blipFill rotWithShape="1">
          <a:blip r:embed="rId10" cstate="screen">
            <a:biLevel thresh="25000"/>
            <a:extLst>
              <a:ext uri="{28A0092B-C50C-407E-A947-70E740481C1C}">
                <a14:useLocalDpi xmlns:a14="http://schemas.microsoft.com/office/drawing/2010/main"/>
              </a:ext>
            </a:extLst>
          </a:blip>
          <a:srcRect/>
          <a:stretch/>
        </p:blipFill>
        <p:spPr>
          <a:xfrm>
            <a:off x="8590355" y="2087880"/>
            <a:ext cx="2696504" cy="2110929"/>
          </a:xfrm>
          <a:custGeom>
            <a:avLst/>
            <a:gdLst>
              <a:gd name="connsiteX0" fmla="*/ 0 w 2696504"/>
              <a:gd name="connsiteY0" fmla="*/ 0 h 2110929"/>
              <a:gd name="connsiteX1" fmla="*/ 2696504 w 2696504"/>
              <a:gd name="connsiteY1" fmla="*/ 0 h 2110929"/>
              <a:gd name="connsiteX2" fmla="*/ 2696504 w 2696504"/>
              <a:gd name="connsiteY2" fmla="*/ 1603392 h 2110929"/>
              <a:gd name="connsiteX3" fmla="*/ 1348252 w 2696504"/>
              <a:gd name="connsiteY3" fmla="*/ 1603392 h 2110929"/>
              <a:gd name="connsiteX4" fmla="*/ 1348252 w 2696504"/>
              <a:gd name="connsiteY4" fmla="*/ 2110929 h 2110929"/>
              <a:gd name="connsiteX5" fmla="*/ 0 w 2696504"/>
              <a:gd name="connsiteY5" fmla="*/ 2110929 h 2110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6504" h="2110929">
                <a:moveTo>
                  <a:pt x="0" y="0"/>
                </a:moveTo>
                <a:lnTo>
                  <a:pt x="2696504" y="0"/>
                </a:lnTo>
                <a:lnTo>
                  <a:pt x="2696504" y="1603392"/>
                </a:lnTo>
                <a:lnTo>
                  <a:pt x="1348252" y="1603392"/>
                </a:lnTo>
                <a:lnTo>
                  <a:pt x="1348252" y="2110929"/>
                </a:lnTo>
                <a:lnTo>
                  <a:pt x="0" y="2110929"/>
                </a:lnTo>
                <a:close/>
              </a:path>
            </a:pathLst>
          </a:custGeom>
        </p:spPr>
      </p:pic>
      <p:sp>
        <p:nvSpPr>
          <p:cNvPr id="10" name="矩形 9">
            <a:extLst>
              <a:ext uri="{FF2B5EF4-FFF2-40B4-BE49-F238E27FC236}">
                <a16:creationId xmlns="" xmlns:a16="http://schemas.microsoft.com/office/drawing/2014/main" id="{51FE137E-60D9-452E-9933-9B8B4C32F71F}"/>
              </a:ext>
            </a:extLst>
          </p:cNvPr>
          <p:cNvSpPr/>
          <p:nvPr/>
        </p:nvSpPr>
        <p:spPr>
          <a:xfrm>
            <a:off x="2577340" y="3681358"/>
            <a:ext cx="2171267" cy="646331"/>
          </a:xfrm>
          <a:prstGeom prst="rect">
            <a:avLst/>
          </a:prstGeom>
        </p:spPr>
        <p:txBody>
          <a:bodyPr wrap="square">
            <a:spAutoFit/>
          </a:bodyPr>
          <a:lstStyle/>
          <a:p>
            <a:pPr>
              <a:buClrTx/>
            </a:pPr>
            <a:r>
              <a:rPr lang="zh-CN" altLang="zh-CN" b="1" dirty="0">
                <a:cs typeface="+mn-ea"/>
                <a:sym typeface="+mn-lt"/>
              </a:rPr>
              <a:t>部分同学有不好的卫生习惯</a:t>
            </a:r>
            <a:endParaRPr lang="zh-CN" altLang="en-US" dirty="0">
              <a:cs typeface="+mn-ea"/>
              <a:sym typeface="+mn-lt"/>
            </a:endParaRPr>
          </a:p>
        </p:txBody>
      </p:sp>
      <p:sp>
        <p:nvSpPr>
          <p:cNvPr id="11" name="矩形 10">
            <a:extLst>
              <a:ext uri="{FF2B5EF4-FFF2-40B4-BE49-F238E27FC236}">
                <a16:creationId xmlns="" xmlns:a16="http://schemas.microsoft.com/office/drawing/2014/main" id="{2D99442D-F14E-42FD-A9F4-9EEC895713EB}"/>
              </a:ext>
            </a:extLst>
          </p:cNvPr>
          <p:cNvSpPr/>
          <p:nvPr/>
        </p:nvSpPr>
        <p:spPr>
          <a:xfrm>
            <a:off x="5740979" y="3072829"/>
            <a:ext cx="1994845" cy="923330"/>
          </a:xfrm>
          <a:prstGeom prst="rect">
            <a:avLst/>
          </a:prstGeom>
        </p:spPr>
        <p:txBody>
          <a:bodyPr wrap="square">
            <a:spAutoFit/>
          </a:bodyPr>
          <a:lstStyle/>
          <a:p>
            <a:r>
              <a:rPr lang="zh-CN" altLang="zh-CN" b="1" dirty="0">
                <a:cs typeface="+mn-ea"/>
                <a:sym typeface="+mn-lt"/>
              </a:rPr>
              <a:t>我们应该让孩子做到勤洗头     发，勤剪指甲</a:t>
            </a:r>
            <a:endParaRPr lang="zh-CN" altLang="en-US" b="1" dirty="0">
              <a:cs typeface="+mn-ea"/>
              <a:sym typeface="+mn-lt"/>
            </a:endParaRPr>
          </a:p>
        </p:txBody>
      </p:sp>
      <p:sp>
        <p:nvSpPr>
          <p:cNvPr id="12" name="矩形 11">
            <a:extLst>
              <a:ext uri="{FF2B5EF4-FFF2-40B4-BE49-F238E27FC236}">
                <a16:creationId xmlns="" xmlns:a16="http://schemas.microsoft.com/office/drawing/2014/main" id="{251DBD3E-1DC4-40C0-8EC3-90E0F177B72F}"/>
              </a:ext>
            </a:extLst>
          </p:cNvPr>
          <p:cNvSpPr/>
          <p:nvPr/>
        </p:nvSpPr>
        <p:spPr>
          <a:xfrm>
            <a:off x="9164829" y="2459950"/>
            <a:ext cx="1952230" cy="923330"/>
          </a:xfrm>
          <a:prstGeom prst="rect">
            <a:avLst/>
          </a:prstGeom>
        </p:spPr>
        <p:txBody>
          <a:bodyPr wrap="square">
            <a:spAutoFit/>
          </a:bodyPr>
          <a:lstStyle/>
          <a:p>
            <a:r>
              <a:rPr lang="zh-CN" altLang="zh-CN" b="1">
                <a:cs typeface="+mn-ea"/>
                <a:sym typeface="+mn-lt"/>
              </a:rPr>
              <a:t>学生个人卫生方面，希望各位家长理解配合</a:t>
            </a:r>
            <a:endParaRPr lang="zh-CN" altLang="en-US" b="1">
              <a:cs typeface="+mn-ea"/>
              <a:sym typeface="+mn-lt"/>
            </a:endParaRPr>
          </a:p>
        </p:txBody>
      </p:sp>
      <p:pic>
        <p:nvPicPr>
          <p:cNvPr id="14" name="图片 13">
            <a:extLst>
              <a:ext uri="{FF2B5EF4-FFF2-40B4-BE49-F238E27FC236}">
                <a16:creationId xmlns="" xmlns:a16="http://schemas.microsoft.com/office/drawing/2014/main" id="{9EB30E93-49D8-4A34-AD5A-E4FB3FAAF79D}"/>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2186513" y="2459950"/>
            <a:ext cx="6978316" cy="5382463"/>
          </a:xfrm>
          <a:prstGeom prst="rect">
            <a:avLst/>
          </a:prstGeom>
        </p:spPr>
      </p:pic>
    </p:spTree>
    <p:extLst>
      <p:ext uri="{BB962C8B-B14F-4D97-AF65-F5344CB8AC3E}">
        <p14:creationId xmlns:p14="http://schemas.microsoft.com/office/powerpoint/2010/main" val="2923079072"/>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63" presetClass="path" presetSubtype="0" accel="50000" decel="50000" fill="hold" nodeType="withEffect">
                                  <p:stCondLst>
                                    <p:cond delay="0"/>
                                  </p:stCondLst>
                                  <p:childTnLst>
                                    <p:animMotion origin="layout" path="M -0.29284 -4.81481E-6 L 2.70833E-6 -4.81481E-6 " pathEditMode="relative" rAng="0" ptsTypes="AA">
                                      <p:cBhvr>
                                        <p:cTn id="15" dur="500" fill="hold"/>
                                        <p:tgtEl>
                                          <p:spTgt spid="5"/>
                                        </p:tgtEl>
                                        <p:attrNameLst>
                                          <p:attrName>ppt_x</p:attrName>
                                          <p:attrName>ppt_y</p:attrName>
                                        </p:attrNameLst>
                                      </p:cBhvr>
                                      <p:rCtr x="14883" y="0"/>
                                    </p:animMotion>
                                  </p:childTnLst>
                                </p:cTn>
                              </p:par>
                              <p:par>
                                <p:cTn id="16" presetID="22" presetClass="entr" presetSubtype="8"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par>
                          <p:cTn id="19" fill="hold">
                            <p:stCondLst>
                              <p:cond delay="1000"/>
                            </p:stCondLst>
                            <p:childTnLst>
                              <p:par>
                                <p:cTn id="20" presetID="0" presetClass="entr" presetSubtype="0" fill="hold" grpId="0" nodeType="afterEffect">
                                  <p:stCondLst>
                                    <p:cond delay="0"/>
                                  </p:stCondLst>
                                  <p:iterate type="lt">
                                    <p:tmPct val="10000"/>
                                  </p:iterate>
                                  <p:childTnLst>
                                    <p:set>
                                      <p:cBhvr>
                                        <p:cTn id="21" dur="500" fill="hold">
                                          <p:stCondLst>
                                            <p:cond delay="0"/>
                                          </p:stCondLst>
                                        </p:cTn>
                                        <p:tgtEl>
                                          <p:spTgt spid="3"/>
                                        </p:tgtEl>
                                        <p:attrNameLst>
                                          <p:attrName>style.visibility</p:attrName>
                                        </p:attrNameLst>
                                      </p:cBhvr>
                                      <p:to>
                                        <p:strVal val="visible"/>
                                      </p:to>
                                    </p:set>
                                    <p:anim to="" calcmode="lin" valueType="num">
                                      <p:cBhvr>
                                        <p:cTn id="22" dur="500" fill="hold">
                                          <p:stCondLst>
                                            <p:cond delay="0"/>
                                          </p:stCondLst>
                                        </p:cTn>
                                        <p:tgtEl>
                                          <p:spTgt spid="3"/>
                                        </p:tgtEl>
                                        <p:attrNameLst>
                                          <p:attrName>ppt_h</p:attrName>
                                        </p:attrNameLst>
                                      </p:cBhvr>
                                      <p:tavLst>
                                        <p:tav tm="0" fmla="#ppt_h-#ppt_h*((1.5-1.5*$)^3-(1.5-1.5*$)^2)">
                                          <p:val>
                                            <p:strVal val="0"/>
                                          </p:val>
                                        </p:tav>
                                        <p:tav tm="100000">
                                          <p:val>
                                            <p:strVal val="1"/>
                                          </p:val>
                                        </p:tav>
                                      </p:tavLst>
                                    </p:anim>
                                    <p:anim to="" calcmode="lin" valueType="num">
                                      <p:cBhvr>
                                        <p:cTn id="23" dur="500" fill="hold">
                                          <p:stCondLst>
                                            <p:cond delay="0"/>
                                          </p:stCondLst>
                                        </p:cTn>
                                        <p:tgtEl>
                                          <p:spTgt spid="3"/>
                                        </p:tgtEl>
                                        <p:attrNameLst>
                                          <p:attrName>ppt_w</p:attrName>
                                        </p:attrNameLst>
                                      </p:cBhvr>
                                      <p:tavLst>
                                        <p:tav tm="0" fmla="#ppt_w-#ppt_w*((1.5-1.5*$)^3-(1.5-1.5*$)^2)">
                                          <p:val>
                                            <p:strVal val="0"/>
                                          </p:val>
                                        </p:tav>
                                        <p:tav tm="100000">
                                          <p:val>
                                            <p:strVal val="1"/>
                                          </p:val>
                                        </p:tav>
                                      </p:tavLst>
                                    </p:anim>
                                  </p:childTnLst>
                                </p:cTn>
                              </p:par>
                              <p:par>
                                <p:cTn id="24" presetID="0" presetClass="entr" presetSubtype="0" fill="hold" grpId="0" nodeType="withEffect">
                                  <p:stCondLst>
                                    <p:cond delay="0"/>
                                  </p:stCondLst>
                                  <p:iterate type="lt">
                                    <p:tmPct val="2353"/>
                                  </p:iterate>
                                  <p:childTnLst>
                                    <p:set>
                                      <p:cBhvr>
                                        <p:cTn id="25" dur="500" fill="hold">
                                          <p:stCondLst>
                                            <p:cond delay="0"/>
                                          </p:stCondLst>
                                        </p:cTn>
                                        <p:tgtEl>
                                          <p:spTgt spid="4"/>
                                        </p:tgtEl>
                                        <p:attrNameLst>
                                          <p:attrName>style.visibility</p:attrName>
                                        </p:attrNameLst>
                                      </p:cBhvr>
                                      <p:to>
                                        <p:strVal val="visible"/>
                                      </p:to>
                                    </p:set>
                                    <p:anim to="" calcmode="lin" valueType="num">
                                      <p:cBhvr>
                                        <p:cTn id="26" dur="500" fill="hold">
                                          <p:stCondLst>
                                            <p:cond delay="0"/>
                                          </p:stCondLst>
                                        </p:cTn>
                                        <p:tgtEl>
                                          <p:spTgt spid="4"/>
                                        </p:tgtEl>
                                        <p:attrNameLst>
                                          <p:attrName>ppt_h</p:attrName>
                                        </p:attrNameLst>
                                      </p:cBhvr>
                                      <p:tavLst>
                                        <p:tav tm="0" fmla="#ppt_h-#ppt_h*((1.5-1.5*$)^3-(1.5-1.5*$)^2)">
                                          <p:val>
                                            <p:strVal val="0"/>
                                          </p:val>
                                        </p:tav>
                                        <p:tav tm="100000">
                                          <p:val>
                                            <p:strVal val="1"/>
                                          </p:val>
                                        </p:tav>
                                      </p:tavLst>
                                    </p:anim>
                                    <p:anim to="" calcmode="lin" valueType="num">
                                      <p:cBhvr>
                                        <p:cTn id="27" dur="500" fill="hold">
                                          <p:stCondLst>
                                            <p:cond delay="0"/>
                                          </p:stCondLst>
                                        </p:cTn>
                                        <p:tgtEl>
                                          <p:spTgt spid="4"/>
                                        </p:tgtEl>
                                        <p:attrNameLst>
                                          <p:attrName>ppt_w</p:attrName>
                                        </p:attrNameLst>
                                      </p:cBhvr>
                                      <p:tavLst>
                                        <p:tav tm="0" fmla="#ppt_w-#ppt_w*((1.5-1.5*$)^3-(1.5-1.5*$)^2)">
                                          <p:val>
                                            <p:strVal val="0"/>
                                          </p:val>
                                        </p:tav>
                                        <p:tav tm="100000">
                                          <p:val>
                                            <p:strVal val="1"/>
                                          </p:val>
                                        </p:tav>
                                      </p:tavLst>
                                    </p:anim>
                                  </p:childTnLst>
                                </p:cTn>
                              </p:par>
                              <p:par>
                                <p:cTn id="28" presetID="10" presetClass="exit" presetSubtype="0" fill="hold" nodeType="withEffect">
                                  <p:stCondLst>
                                    <p:cond delay="0"/>
                                  </p:stCondLst>
                                  <p:childTnLst>
                                    <p:animEffect transition="out" filter="fade">
                                      <p:cBhvr>
                                        <p:cTn id="29" dur="500"/>
                                        <p:tgtEl>
                                          <p:spTgt spid="5"/>
                                        </p:tgtEl>
                                      </p:cBhvr>
                                    </p:animEffect>
                                    <p:set>
                                      <p:cBhvr>
                                        <p:cTn id="30" dur="1" fill="hold">
                                          <p:stCondLst>
                                            <p:cond delay="499"/>
                                          </p:stCondLst>
                                        </p:cTn>
                                        <p:tgtEl>
                                          <p:spTgt spid="5"/>
                                        </p:tgtEl>
                                        <p:attrNameLst>
                                          <p:attrName>style.visibility</p:attrName>
                                        </p:attrNameLst>
                                      </p:cBhvr>
                                      <p:to>
                                        <p:strVal val="hidden"/>
                                      </p:to>
                                    </p:set>
                                  </p:childTnLst>
                                </p:cTn>
                              </p:par>
                            </p:childTnLst>
                          </p:cTn>
                        </p:par>
                        <p:par>
                          <p:cTn id="31" fill="hold">
                            <p:stCondLst>
                              <p:cond delay="1676"/>
                            </p:stCondLst>
                            <p:childTnLst>
                              <p:par>
                                <p:cTn id="32" presetID="42" presetClass="entr" presetSubtype="0" fill="hold"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1000"/>
                                        <p:tgtEl>
                                          <p:spTgt spid="7"/>
                                        </p:tgtEl>
                                      </p:cBhvr>
                                    </p:animEffect>
                                    <p:anim calcmode="lin" valueType="num">
                                      <p:cBhvr>
                                        <p:cTn id="35" dur="1000" fill="hold"/>
                                        <p:tgtEl>
                                          <p:spTgt spid="7"/>
                                        </p:tgtEl>
                                        <p:attrNameLst>
                                          <p:attrName>ppt_x</p:attrName>
                                        </p:attrNameLst>
                                      </p:cBhvr>
                                      <p:tavLst>
                                        <p:tav tm="0">
                                          <p:val>
                                            <p:strVal val="#ppt_x"/>
                                          </p:val>
                                        </p:tav>
                                        <p:tav tm="100000">
                                          <p:val>
                                            <p:strVal val="#ppt_x"/>
                                          </p:val>
                                        </p:tav>
                                      </p:tavLst>
                                    </p:anim>
                                    <p:anim calcmode="lin" valueType="num">
                                      <p:cBhvr>
                                        <p:cTn id="36" dur="1000" fill="hold"/>
                                        <p:tgtEl>
                                          <p:spTgt spid="7"/>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1000"/>
                                        <p:tgtEl>
                                          <p:spTgt spid="10"/>
                                        </p:tgtEl>
                                      </p:cBhvr>
                                    </p:animEffect>
                                    <p:anim calcmode="lin" valueType="num">
                                      <p:cBhvr>
                                        <p:cTn id="40" dur="1000" fill="hold"/>
                                        <p:tgtEl>
                                          <p:spTgt spid="10"/>
                                        </p:tgtEl>
                                        <p:attrNameLst>
                                          <p:attrName>ppt_x</p:attrName>
                                        </p:attrNameLst>
                                      </p:cBhvr>
                                      <p:tavLst>
                                        <p:tav tm="0">
                                          <p:val>
                                            <p:strVal val="#ppt_x"/>
                                          </p:val>
                                        </p:tav>
                                        <p:tav tm="100000">
                                          <p:val>
                                            <p:strVal val="#ppt_x"/>
                                          </p:val>
                                        </p:tav>
                                      </p:tavLst>
                                    </p:anim>
                                    <p:anim calcmode="lin" valueType="num">
                                      <p:cBhvr>
                                        <p:cTn id="41" dur="1000" fill="hold"/>
                                        <p:tgtEl>
                                          <p:spTgt spid="10"/>
                                        </p:tgtEl>
                                        <p:attrNameLst>
                                          <p:attrName>ppt_y</p:attrName>
                                        </p:attrNameLst>
                                      </p:cBhvr>
                                      <p:tavLst>
                                        <p:tav tm="0">
                                          <p:val>
                                            <p:strVal val="#ppt_y+.1"/>
                                          </p:val>
                                        </p:tav>
                                        <p:tav tm="100000">
                                          <p:val>
                                            <p:strVal val="#ppt_y"/>
                                          </p:val>
                                        </p:tav>
                                      </p:tavLst>
                                    </p:anim>
                                  </p:childTnLst>
                                </p:cTn>
                              </p:par>
                            </p:childTnLst>
                          </p:cTn>
                        </p:par>
                        <p:par>
                          <p:cTn id="42" fill="hold">
                            <p:stCondLst>
                              <p:cond delay="2676"/>
                            </p:stCondLst>
                            <p:childTnLst>
                              <p:par>
                                <p:cTn id="43" presetID="42" presetClass="entr" presetSubtype="0" fill="hold" nodeType="after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1000"/>
                                        <p:tgtEl>
                                          <p:spTgt spid="8"/>
                                        </p:tgtEl>
                                      </p:cBhvr>
                                    </p:animEffect>
                                    <p:anim calcmode="lin" valueType="num">
                                      <p:cBhvr>
                                        <p:cTn id="46" dur="1000" fill="hold"/>
                                        <p:tgtEl>
                                          <p:spTgt spid="8"/>
                                        </p:tgtEl>
                                        <p:attrNameLst>
                                          <p:attrName>ppt_x</p:attrName>
                                        </p:attrNameLst>
                                      </p:cBhvr>
                                      <p:tavLst>
                                        <p:tav tm="0">
                                          <p:val>
                                            <p:strVal val="#ppt_x"/>
                                          </p:val>
                                        </p:tav>
                                        <p:tav tm="100000">
                                          <p:val>
                                            <p:strVal val="#ppt_x"/>
                                          </p:val>
                                        </p:tav>
                                      </p:tavLst>
                                    </p:anim>
                                    <p:anim calcmode="lin" valueType="num">
                                      <p:cBhvr>
                                        <p:cTn id="47" dur="1000" fill="hold"/>
                                        <p:tgtEl>
                                          <p:spTgt spid="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1000"/>
                                        <p:tgtEl>
                                          <p:spTgt spid="11"/>
                                        </p:tgtEl>
                                      </p:cBhvr>
                                    </p:animEffect>
                                    <p:anim calcmode="lin" valueType="num">
                                      <p:cBhvr>
                                        <p:cTn id="51" dur="1000" fill="hold"/>
                                        <p:tgtEl>
                                          <p:spTgt spid="11"/>
                                        </p:tgtEl>
                                        <p:attrNameLst>
                                          <p:attrName>ppt_x</p:attrName>
                                        </p:attrNameLst>
                                      </p:cBhvr>
                                      <p:tavLst>
                                        <p:tav tm="0">
                                          <p:val>
                                            <p:strVal val="#ppt_x"/>
                                          </p:val>
                                        </p:tav>
                                        <p:tav tm="100000">
                                          <p:val>
                                            <p:strVal val="#ppt_x"/>
                                          </p:val>
                                        </p:tav>
                                      </p:tavLst>
                                    </p:anim>
                                    <p:anim calcmode="lin" valueType="num">
                                      <p:cBhvr>
                                        <p:cTn id="52" dur="1000" fill="hold"/>
                                        <p:tgtEl>
                                          <p:spTgt spid="11"/>
                                        </p:tgtEl>
                                        <p:attrNameLst>
                                          <p:attrName>ppt_y</p:attrName>
                                        </p:attrNameLst>
                                      </p:cBhvr>
                                      <p:tavLst>
                                        <p:tav tm="0">
                                          <p:val>
                                            <p:strVal val="#ppt_y+.1"/>
                                          </p:val>
                                        </p:tav>
                                        <p:tav tm="100000">
                                          <p:val>
                                            <p:strVal val="#ppt_y"/>
                                          </p:val>
                                        </p:tav>
                                      </p:tavLst>
                                    </p:anim>
                                  </p:childTnLst>
                                </p:cTn>
                              </p:par>
                            </p:childTnLst>
                          </p:cTn>
                        </p:par>
                        <p:par>
                          <p:cTn id="53" fill="hold">
                            <p:stCondLst>
                              <p:cond delay="3676"/>
                            </p:stCondLst>
                            <p:childTnLst>
                              <p:par>
                                <p:cTn id="54" presetID="42" presetClass="entr" presetSubtype="0" fill="hold" nodeType="after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1000"/>
                                        <p:tgtEl>
                                          <p:spTgt spid="9"/>
                                        </p:tgtEl>
                                      </p:cBhvr>
                                    </p:animEffect>
                                    <p:anim calcmode="lin" valueType="num">
                                      <p:cBhvr>
                                        <p:cTn id="57" dur="1000" fill="hold"/>
                                        <p:tgtEl>
                                          <p:spTgt spid="9"/>
                                        </p:tgtEl>
                                        <p:attrNameLst>
                                          <p:attrName>ppt_x</p:attrName>
                                        </p:attrNameLst>
                                      </p:cBhvr>
                                      <p:tavLst>
                                        <p:tav tm="0">
                                          <p:val>
                                            <p:strVal val="#ppt_x"/>
                                          </p:val>
                                        </p:tav>
                                        <p:tav tm="100000">
                                          <p:val>
                                            <p:strVal val="#ppt_x"/>
                                          </p:val>
                                        </p:tav>
                                      </p:tavLst>
                                    </p:anim>
                                    <p:anim calcmode="lin" valueType="num">
                                      <p:cBhvr>
                                        <p:cTn id="58" dur="1000" fill="hold"/>
                                        <p:tgtEl>
                                          <p:spTgt spid="9"/>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fade">
                                      <p:cBhvr>
                                        <p:cTn id="61" dur="1000"/>
                                        <p:tgtEl>
                                          <p:spTgt spid="12"/>
                                        </p:tgtEl>
                                      </p:cBhvr>
                                    </p:animEffect>
                                    <p:anim calcmode="lin" valueType="num">
                                      <p:cBhvr>
                                        <p:cTn id="62" dur="1000" fill="hold"/>
                                        <p:tgtEl>
                                          <p:spTgt spid="12"/>
                                        </p:tgtEl>
                                        <p:attrNameLst>
                                          <p:attrName>ppt_x</p:attrName>
                                        </p:attrNameLst>
                                      </p:cBhvr>
                                      <p:tavLst>
                                        <p:tav tm="0">
                                          <p:val>
                                            <p:strVal val="#ppt_x"/>
                                          </p:val>
                                        </p:tav>
                                        <p:tav tm="100000">
                                          <p:val>
                                            <p:strVal val="#ppt_x"/>
                                          </p:val>
                                        </p:tav>
                                      </p:tavLst>
                                    </p:anim>
                                    <p:anim calcmode="lin" valueType="num">
                                      <p:cBhvr>
                                        <p:cTn id="6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0" grpId="0"/>
      <p:bldP spid="11"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F50D7C41-8759-4A48-B8FE-22F2FB27C6D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2567" y="157442"/>
            <a:ext cx="943173" cy="910222"/>
          </a:xfrm>
          <a:prstGeom prst="rect">
            <a:avLst/>
          </a:prstGeom>
        </p:spPr>
      </p:pic>
      <p:sp>
        <p:nvSpPr>
          <p:cNvPr id="3" name="PA-矩形 14">
            <a:extLst>
              <a:ext uri="{FF2B5EF4-FFF2-40B4-BE49-F238E27FC236}">
                <a16:creationId xmlns="" xmlns:a16="http://schemas.microsoft.com/office/drawing/2014/main" id="{AFA78B27-AEFA-4116-ADAF-D530F0570AFD}"/>
              </a:ext>
            </a:extLst>
          </p:cNvPr>
          <p:cNvSpPr/>
          <p:nvPr>
            <p:custDataLst>
              <p:tags r:id="rId1"/>
            </p:custDataLst>
          </p:nvPr>
        </p:nvSpPr>
        <p:spPr>
          <a:xfrm>
            <a:off x="1073748" y="207810"/>
            <a:ext cx="3050951" cy="707886"/>
          </a:xfrm>
          <a:prstGeom prst="rect">
            <a:avLst/>
          </a:prstGeom>
          <a:noFill/>
        </p:spPr>
        <p:txBody>
          <a:bodyPr wrap="square" rtlCol="0">
            <a:spAutoFit/>
          </a:bodyPr>
          <a:lstStyle/>
          <a:p>
            <a:r>
              <a:rPr lang="zh-CN" altLang="en-US" sz="4000" dirty="0">
                <a:cs typeface="+mn-ea"/>
                <a:sym typeface="+mn-lt"/>
              </a:rPr>
              <a:t>教学分析</a:t>
            </a:r>
          </a:p>
        </p:txBody>
      </p:sp>
      <p:sp>
        <p:nvSpPr>
          <p:cNvPr id="4" name="PA-矩形 28">
            <a:extLst>
              <a:ext uri="{FF2B5EF4-FFF2-40B4-BE49-F238E27FC236}">
                <a16:creationId xmlns="" xmlns:a16="http://schemas.microsoft.com/office/drawing/2014/main" id="{E77F89FF-7988-4B64-933F-44F018741D08}"/>
              </a:ext>
            </a:extLst>
          </p:cNvPr>
          <p:cNvSpPr/>
          <p:nvPr>
            <p:custDataLst>
              <p:tags r:id="rId2"/>
            </p:custDataLst>
          </p:nvPr>
        </p:nvSpPr>
        <p:spPr>
          <a:xfrm>
            <a:off x="1129676" y="764922"/>
            <a:ext cx="3050952" cy="369332"/>
          </a:xfrm>
          <a:prstGeom prst="rect">
            <a:avLst/>
          </a:prstGeom>
        </p:spPr>
        <p:txBody>
          <a:bodyPr wrap="square">
            <a:spAutoFit/>
          </a:bodyPr>
          <a:lstStyle/>
          <a:p>
            <a:r>
              <a:rPr lang="en-US" altLang="zh-CN" dirty="0">
                <a:cs typeface="+mn-ea"/>
                <a:sym typeface="+mn-lt"/>
              </a:rPr>
              <a:t>Teaching analysis</a:t>
            </a:r>
          </a:p>
        </p:txBody>
      </p:sp>
      <p:pic>
        <p:nvPicPr>
          <p:cNvPr id="5" name="图片 4">
            <a:extLst>
              <a:ext uri="{FF2B5EF4-FFF2-40B4-BE49-F238E27FC236}">
                <a16:creationId xmlns="" xmlns:a16="http://schemas.microsoft.com/office/drawing/2014/main" id="{5A570822-C8AC-40B5-A75B-0857446BBD2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685740" y="148518"/>
            <a:ext cx="526340" cy="677056"/>
          </a:xfrm>
          <a:prstGeom prst="rect">
            <a:avLst/>
          </a:prstGeom>
        </p:spPr>
      </p:pic>
      <p:pic>
        <p:nvPicPr>
          <p:cNvPr id="6" name="图形 5">
            <a:extLst>
              <a:ext uri="{FF2B5EF4-FFF2-40B4-BE49-F238E27FC236}">
                <a16:creationId xmlns="" xmlns:a16="http://schemas.microsoft.com/office/drawing/2014/main" id="{B1FD1C3B-6E2D-4C03-AB6A-523790A991A8}"/>
              </a:ext>
            </a:extLst>
          </p:cNvPr>
          <p:cNvPicPr preferRelativeResize="0">
            <a:picLocks/>
          </p:cNvPicPr>
          <p:nvPr/>
        </p:nvPicPr>
        <p:blipFill>
          <a:blip r:embed="rId8">
            <a:extLst>
              <a:ext uri="{96DAC541-7B7A-43D3-8B79-37D633B846F1}">
                <asvg:svgBlip xmlns="" xmlns:asvg="http://schemas.microsoft.com/office/drawing/2016/SVG/main" r:embed="rId9"/>
              </a:ext>
            </a:extLst>
          </a:blip>
          <a:stretch>
            <a:fillRect/>
          </a:stretch>
        </p:blipFill>
        <p:spPr>
          <a:xfrm flipV="1">
            <a:off x="1085740" y="796848"/>
            <a:ext cx="3600000" cy="28800"/>
          </a:xfrm>
          <a:prstGeom prst="rect">
            <a:avLst/>
          </a:prstGeom>
        </p:spPr>
      </p:pic>
      <p:grpSp>
        <p:nvGrpSpPr>
          <p:cNvPr id="7" name="组 26">
            <a:extLst>
              <a:ext uri="{FF2B5EF4-FFF2-40B4-BE49-F238E27FC236}">
                <a16:creationId xmlns="" xmlns:a16="http://schemas.microsoft.com/office/drawing/2014/main" id="{F7C0D89F-C69A-4091-9E8D-E1522ED258D7}"/>
              </a:ext>
            </a:extLst>
          </p:cNvPr>
          <p:cNvGrpSpPr/>
          <p:nvPr/>
        </p:nvGrpSpPr>
        <p:grpSpPr>
          <a:xfrm>
            <a:off x="6082911" y="2305625"/>
            <a:ext cx="780448" cy="833813"/>
            <a:chOff x="1966688" y="2132978"/>
            <a:chExt cx="793630" cy="847898"/>
          </a:xfrm>
        </p:grpSpPr>
        <p:pic>
          <p:nvPicPr>
            <p:cNvPr id="8" name="图片 7">
              <a:extLst>
                <a:ext uri="{FF2B5EF4-FFF2-40B4-BE49-F238E27FC236}">
                  <a16:creationId xmlns="" xmlns:a16="http://schemas.microsoft.com/office/drawing/2014/main" id="{ABF14E08-98A2-4E76-83C2-B0D278B2C139}"/>
                </a:ext>
              </a:extLst>
            </p:cNvPr>
            <p:cNvPicPr>
              <a:picLocks noChangeAspect="1"/>
            </p:cNvPicPr>
            <p:nvPr/>
          </p:nvPicPr>
          <p:blipFill rotWithShape="1">
            <a:blip r:embed="rId10" cstate="screen">
              <a:alphaModFix/>
              <a:extLst>
                <a:ext uri="{28A0092B-C50C-407E-A947-70E740481C1C}">
                  <a14:useLocalDpi xmlns:a14="http://schemas.microsoft.com/office/drawing/2010/main"/>
                </a:ext>
              </a:extLst>
            </a:blip>
            <a:srcRect/>
            <a:stretch/>
          </p:blipFill>
          <p:spPr>
            <a:xfrm rot="5400000">
              <a:off x="1939554" y="2160112"/>
              <a:ext cx="847898" cy="793630"/>
            </a:xfrm>
            <a:prstGeom prst="rect">
              <a:avLst/>
            </a:prstGeom>
          </p:spPr>
        </p:pic>
        <p:sp>
          <p:nvSpPr>
            <p:cNvPr id="9" name="文本框 8">
              <a:extLst>
                <a:ext uri="{FF2B5EF4-FFF2-40B4-BE49-F238E27FC236}">
                  <a16:creationId xmlns="" xmlns:a16="http://schemas.microsoft.com/office/drawing/2014/main" id="{87C7EE42-DB6B-4E78-A777-95C22716F9B8}"/>
                </a:ext>
              </a:extLst>
            </p:cNvPr>
            <p:cNvSpPr txBox="1"/>
            <p:nvPr/>
          </p:nvSpPr>
          <p:spPr>
            <a:xfrm>
              <a:off x="2068768" y="2343847"/>
              <a:ext cx="448597" cy="375571"/>
            </a:xfrm>
            <a:prstGeom prst="rect">
              <a:avLst/>
            </a:prstGeom>
            <a:noFill/>
          </p:spPr>
          <p:txBody>
            <a:bodyPr wrap="none" rtlCol="0">
              <a:spAutoFit/>
            </a:bodyPr>
            <a:lstStyle/>
            <a:p>
              <a:r>
                <a:rPr kumimoji="1" lang="en-US" altLang="zh-CN" b="1" dirty="0">
                  <a:solidFill>
                    <a:schemeClr val="bg1"/>
                  </a:solidFill>
                  <a:cs typeface="+mn-ea"/>
                  <a:sym typeface="+mn-lt"/>
                </a:rPr>
                <a:t>01</a:t>
              </a:r>
              <a:endParaRPr kumimoji="1" lang="zh-CN" altLang="en-US" b="1" dirty="0">
                <a:solidFill>
                  <a:schemeClr val="bg1"/>
                </a:solidFill>
                <a:cs typeface="+mn-ea"/>
                <a:sym typeface="+mn-lt"/>
              </a:endParaRPr>
            </a:p>
          </p:txBody>
        </p:sp>
      </p:grpSp>
      <p:grpSp>
        <p:nvGrpSpPr>
          <p:cNvPr id="10" name="组 32">
            <a:extLst>
              <a:ext uri="{FF2B5EF4-FFF2-40B4-BE49-F238E27FC236}">
                <a16:creationId xmlns="" xmlns:a16="http://schemas.microsoft.com/office/drawing/2014/main" id="{C4BC73DA-1EEE-4903-94D4-F9DD3AC1CC46}"/>
              </a:ext>
            </a:extLst>
          </p:cNvPr>
          <p:cNvGrpSpPr/>
          <p:nvPr/>
        </p:nvGrpSpPr>
        <p:grpSpPr>
          <a:xfrm>
            <a:off x="6082911" y="3519529"/>
            <a:ext cx="780448" cy="833813"/>
            <a:chOff x="1966688" y="2132978"/>
            <a:chExt cx="793630" cy="847898"/>
          </a:xfrm>
        </p:grpSpPr>
        <p:pic>
          <p:nvPicPr>
            <p:cNvPr id="11" name="图片 10">
              <a:extLst>
                <a:ext uri="{FF2B5EF4-FFF2-40B4-BE49-F238E27FC236}">
                  <a16:creationId xmlns="" xmlns:a16="http://schemas.microsoft.com/office/drawing/2014/main" id="{444AEFFD-2222-4CF7-B9C1-F9035A2D48D7}"/>
                </a:ext>
              </a:extLst>
            </p:cNvPr>
            <p:cNvPicPr>
              <a:picLocks noChangeAspect="1"/>
            </p:cNvPicPr>
            <p:nvPr/>
          </p:nvPicPr>
          <p:blipFill rotWithShape="1">
            <a:blip r:embed="rId10" cstate="screen">
              <a:alphaModFix/>
              <a:extLst>
                <a:ext uri="{28A0092B-C50C-407E-A947-70E740481C1C}">
                  <a14:useLocalDpi xmlns:a14="http://schemas.microsoft.com/office/drawing/2010/main"/>
                </a:ext>
              </a:extLst>
            </a:blip>
            <a:srcRect/>
            <a:stretch/>
          </p:blipFill>
          <p:spPr>
            <a:xfrm rot="5400000">
              <a:off x="1939554" y="2160112"/>
              <a:ext cx="847898" cy="793630"/>
            </a:xfrm>
            <a:prstGeom prst="rect">
              <a:avLst/>
            </a:prstGeom>
          </p:spPr>
        </p:pic>
        <p:sp>
          <p:nvSpPr>
            <p:cNvPr id="12" name="文本框 11">
              <a:extLst>
                <a:ext uri="{FF2B5EF4-FFF2-40B4-BE49-F238E27FC236}">
                  <a16:creationId xmlns="" xmlns:a16="http://schemas.microsoft.com/office/drawing/2014/main" id="{E82A868D-24F1-46A8-BE0D-A67766D5C918}"/>
                </a:ext>
              </a:extLst>
            </p:cNvPr>
            <p:cNvSpPr txBox="1"/>
            <p:nvPr/>
          </p:nvSpPr>
          <p:spPr>
            <a:xfrm>
              <a:off x="2068768" y="2343847"/>
              <a:ext cx="448597" cy="375571"/>
            </a:xfrm>
            <a:prstGeom prst="rect">
              <a:avLst/>
            </a:prstGeom>
            <a:noFill/>
          </p:spPr>
          <p:txBody>
            <a:bodyPr wrap="none" rtlCol="0">
              <a:spAutoFit/>
            </a:bodyPr>
            <a:lstStyle/>
            <a:p>
              <a:r>
                <a:rPr kumimoji="1" lang="en-US" altLang="zh-CN" b="1" dirty="0">
                  <a:solidFill>
                    <a:schemeClr val="bg1"/>
                  </a:solidFill>
                  <a:cs typeface="+mn-ea"/>
                  <a:sym typeface="+mn-lt"/>
                </a:rPr>
                <a:t>02</a:t>
              </a:r>
              <a:endParaRPr kumimoji="1" lang="zh-CN" altLang="en-US" b="1" dirty="0">
                <a:solidFill>
                  <a:schemeClr val="bg1"/>
                </a:solidFill>
                <a:cs typeface="+mn-ea"/>
                <a:sym typeface="+mn-lt"/>
              </a:endParaRPr>
            </a:p>
          </p:txBody>
        </p:sp>
      </p:grpSp>
      <p:grpSp>
        <p:nvGrpSpPr>
          <p:cNvPr id="13" name="组 36">
            <a:extLst>
              <a:ext uri="{FF2B5EF4-FFF2-40B4-BE49-F238E27FC236}">
                <a16:creationId xmlns="" xmlns:a16="http://schemas.microsoft.com/office/drawing/2014/main" id="{7F932DCF-4FF5-4B41-BA18-92A12FEE7558}"/>
              </a:ext>
            </a:extLst>
          </p:cNvPr>
          <p:cNvGrpSpPr/>
          <p:nvPr/>
        </p:nvGrpSpPr>
        <p:grpSpPr>
          <a:xfrm>
            <a:off x="6082911" y="4733433"/>
            <a:ext cx="780448" cy="833813"/>
            <a:chOff x="1966688" y="2132978"/>
            <a:chExt cx="793630" cy="847898"/>
          </a:xfrm>
        </p:grpSpPr>
        <p:pic>
          <p:nvPicPr>
            <p:cNvPr id="14" name="图片 13">
              <a:extLst>
                <a:ext uri="{FF2B5EF4-FFF2-40B4-BE49-F238E27FC236}">
                  <a16:creationId xmlns="" xmlns:a16="http://schemas.microsoft.com/office/drawing/2014/main" id="{4CEC235A-76C3-4DF3-9486-977B6FC7368C}"/>
                </a:ext>
              </a:extLst>
            </p:cNvPr>
            <p:cNvPicPr>
              <a:picLocks noChangeAspect="1"/>
            </p:cNvPicPr>
            <p:nvPr/>
          </p:nvPicPr>
          <p:blipFill rotWithShape="1">
            <a:blip r:embed="rId10" cstate="screen">
              <a:alphaModFix/>
              <a:extLst>
                <a:ext uri="{28A0092B-C50C-407E-A947-70E740481C1C}">
                  <a14:useLocalDpi xmlns:a14="http://schemas.microsoft.com/office/drawing/2010/main"/>
                </a:ext>
              </a:extLst>
            </a:blip>
            <a:srcRect/>
            <a:stretch/>
          </p:blipFill>
          <p:spPr>
            <a:xfrm rot="5400000">
              <a:off x="1939554" y="2160112"/>
              <a:ext cx="847898" cy="793630"/>
            </a:xfrm>
            <a:prstGeom prst="rect">
              <a:avLst/>
            </a:prstGeom>
          </p:spPr>
        </p:pic>
        <p:sp>
          <p:nvSpPr>
            <p:cNvPr id="15" name="文本框 14">
              <a:extLst>
                <a:ext uri="{FF2B5EF4-FFF2-40B4-BE49-F238E27FC236}">
                  <a16:creationId xmlns="" xmlns:a16="http://schemas.microsoft.com/office/drawing/2014/main" id="{D16B295C-E223-4586-9742-B833D6CF6AF6}"/>
                </a:ext>
              </a:extLst>
            </p:cNvPr>
            <p:cNvSpPr txBox="1"/>
            <p:nvPr/>
          </p:nvSpPr>
          <p:spPr>
            <a:xfrm>
              <a:off x="2068768" y="2343847"/>
              <a:ext cx="448597" cy="375571"/>
            </a:xfrm>
            <a:prstGeom prst="rect">
              <a:avLst/>
            </a:prstGeom>
            <a:noFill/>
          </p:spPr>
          <p:txBody>
            <a:bodyPr wrap="none" rtlCol="0">
              <a:spAutoFit/>
            </a:bodyPr>
            <a:lstStyle/>
            <a:p>
              <a:r>
                <a:rPr kumimoji="1" lang="en-US" altLang="zh-CN" b="1" dirty="0">
                  <a:solidFill>
                    <a:schemeClr val="bg1"/>
                  </a:solidFill>
                  <a:cs typeface="+mn-ea"/>
                  <a:sym typeface="+mn-lt"/>
                </a:rPr>
                <a:t>03</a:t>
              </a:r>
              <a:endParaRPr kumimoji="1" lang="zh-CN" altLang="en-US" b="1" dirty="0">
                <a:solidFill>
                  <a:schemeClr val="bg1"/>
                </a:solidFill>
                <a:cs typeface="+mn-ea"/>
                <a:sym typeface="+mn-lt"/>
              </a:endParaRPr>
            </a:p>
          </p:txBody>
        </p:sp>
      </p:grpSp>
      <p:sp>
        <p:nvSpPr>
          <p:cNvPr id="16" name="矩形 15">
            <a:extLst>
              <a:ext uri="{FF2B5EF4-FFF2-40B4-BE49-F238E27FC236}">
                <a16:creationId xmlns="" xmlns:a16="http://schemas.microsoft.com/office/drawing/2014/main" id="{86FE9513-B8B0-4D80-AF18-E9027190AA92}"/>
              </a:ext>
            </a:extLst>
          </p:cNvPr>
          <p:cNvSpPr/>
          <p:nvPr/>
        </p:nvSpPr>
        <p:spPr>
          <a:xfrm>
            <a:off x="6963744" y="2355440"/>
            <a:ext cx="3224008" cy="646331"/>
          </a:xfrm>
          <a:prstGeom prst="rect">
            <a:avLst/>
          </a:prstGeom>
        </p:spPr>
        <p:txBody>
          <a:bodyPr wrap="square">
            <a:spAutoFit/>
          </a:bodyPr>
          <a:lstStyle/>
          <a:p>
            <a:pPr>
              <a:buClrTx/>
            </a:pPr>
            <a:r>
              <a:rPr lang="zh-CN" altLang="zh-CN" dirty="0">
                <a:cs typeface="+mn-ea"/>
                <a:sym typeface="+mn-lt"/>
              </a:rPr>
              <a:t>班里很多同学自我约束能力较强，自觉遵守各项纪律</a:t>
            </a:r>
            <a:endParaRPr lang="zh-CN" altLang="en-US" dirty="0">
              <a:cs typeface="+mn-ea"/>
              <a:sym typeface="+mn-lt"/>
            </a:endParaRPr>
          </a:p>
        </p:txBody>
      </p:sp>
      <p:sp>
        <p:nvSpPr>
          <p:cNvPr id="17" name="矩形 16">
            <a:extLst>
              <a:ext uri="{FF2B5EF4-FFF2-40B4-BE49-F238E27FC236}">
                <a16:creationId xmlns="" xmlns:a16="http://schemas.microsoft.com/office/drawing/2014/main" id="{7E7290C0-25A9-4121-9E78-CEA029A4D052}"/>
              </a:ext>
            </a:extLst>
          </p:cNvPr>
          <p:cNvSpPr/>
          <p:nvPr/>
        </p:nvSpPr>
        <p:spPr>
          <a:xfrm>
            <a:off x="6876192" y="3588395"/>
            <a:ext cx="3959530" cy="646331"/>
          </a:xfrm>
          <a:prstGeom prst="rect">
            <a:avLst/>
          </a:prstGeom>
        </p:spPr>
        <p:txBody>
          <a:bodyPr wrap="square">
            <a:spAutoFit/>
          </a:bodyPr>
          <a:lstStyle/>
          <a:p>
            <a:r>
              <a:rPr lang="zh-CN" altLang="zh-CN" dirty="0">
                <a:cs typeface="+mn-ea"/>
                <a:sym typeface="+mn-lt"/>
              </a:rPr>
              <a:t>部分同学听讲不认真，上课爱做小动作、“爱插嘴”的习   惯有待改进</a:t>
            </a:r>
            <a:endParaRPr lang="zh-CN" altLang="en-US" dirty="0">
              <a:cs typeface="+mn-ea"/>
              <a:sym typeface="+mn-lt"/>
            </a:endParaRPr>
          </a:p>
        </p:txBody>
      </p:sp>
      <p:sp>
        <p:nvSpPr>
          <p:cNvPr id="18" name="矩形 17">
            <a:extLst>
              <a:ext uri="{FF2B5EF4-FFF2-40B4-BE49-F238E27FC236}">
                <a16:creationId xmlns="" xmlns:a16="http://schemas.microsoft.com/office/drawing/2014/main" id="{BBB35FA0-C349-417C-8406-1D958A012C33}"/>
              </a:ext>
            </a:extLst>
          </p:cNvPr>
          <p:cNvSpPr/>
          <p:nvPr/>
        </p:nvSpPr>
        <p:spPr>
          <a:xfrm>
            <a:off x="6863360" y="4821350"/>
            <a:ext cx="3894135" cy="923330"/>
          </a:xfrm>
          <a:prstGeom prst="rect">
            <a:avLst/>
          </a:prstGeom>
        </p:spPr>
        <p:txBody>
          <a:bodyPr wrap="square">
            <a:spAutoFit/>
          </a:bodyPr>
          <a:lstStyle/>
          <a:p>
            <a:r>
              <a:rPr lang="zh-CN" altLang="zh-CN" dirty="0">
                <a:cs typeface="+mn-ea"/>
                <a:sym typeface="+mn-lt"/>
              </a:rPr>
              <a:t>部分男同学太爱动，自我约束能力较差，课下爱追逐打  闹，安全问题令老师担忧</a:t>
            </a:r>
            <a:endParaRPr lang="zh-CN" altLang="en-US" dirty="0">
              <a:cs typeface="+mn-ea"/>
              <a:sym typeface="+mn-lt"/>
            </a:endParaRPr>
          </a:p>
        </p:txBody>
      </p:sp>
      <p:pic>
        <p:nvPicPr>
          <p:cNvPr id="20" name="图片 19">
            <a:extLst>
              <a:ext uri="{FF2B5EF4-FFF2-40B4-BE49-F238E27FC236}">
                <a16:creationId xmlns="" xmlns:a16="http://schemas.microsoft.com/office/drawing/2014/main" id="{4E4F4876-BB76-422C-A935-8825B24DC0BB}"/>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1273736" y="-583240"/>
            <a:ext cx="3687341" cy="7843586"/>
          </a:xfrm>
          <a:prstGeom prst="rect">
            <a:avLst/>
          </a:prstGeom>
        </p:spPr>
      </p:pic>
    </p:spTree>
    <p:extLst>
      <p:ext uri="{BB962C8B-B14F-4D97-AF65-F5344CB8AC3E}">
        <p14:creationId xmlns:p14="http://schemas.microsoft.com/office/powerpoint/2010/main" val="1525442178"/>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63" presetClass="path" presetSubtype="0" accel="50000" decel="50000" fill="hold" nodeType="withEffect">
                                  <p:stCondLst>
                                    <p:cond delay="0"/>
                                  </p:stCondLst>
                                  <p:childTnLst>
                                    <p:animMotion origin="layout" path="M -0.29284 -4.81481E-6 L 2.70833E-6 -4.81481E-6 " pathEditMode="relative" rAng="0" ptsTypes="AA">
                                      <p:cBhvr>
                                        <p:cTn id="15" dur="500" fill="hold"/>
                                        <p:tgtEl>
                                          <p:spTgt spid="5"/>
                                        </p:tgtEl>
                                        <p:attrNameLst>
                                          <p:attrName>ppt_x</p:attrName>
                                          <p:attrName>ppt_y</p:attrName>
                                        </p:attrNameLst>
                                      </p:cBhvr>
                                      <p:rCtr x="14883" y="0"/>
                                    </p:animMotion>
                                  </p:childTnLst>
                                </p:cTn>
                              </p:par>
                              <p:par>
                                <p:cTn id="16" presetID="22" presetClass="entr" presetSubtype="8"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par>
                          <p:cTn id="19" fill="hold">
                            <p:stCondLst>
                              <p:cond delay="1000"/>
                            </p:stCondLst>
                            <p:childTnLst>
                              <p:par>
                                <p:cTn id="20" presetID="0" presetClass="entr" presetSubtype="0" fill="hold" grpId="0" nodeType="afterEffect">
                                  <p:stCondLst>
                                    <p:cond delay="0"/>
                                  </p:stCondLst>
                                  <p:iterate type="lt">
                                    <p:tmPct val="10000"/>
                                  </p:iterate>
                                  <p:childTnLst>
                                    <p:set>
                                      <p:cBhvr>
                                        <p:cTn id="21" dur="500" fill="hold">
                                          <p:stCondLst>
                                            <p:cond delay="0"/>
                                          </p:stCondLst>
                                        </p:cTn>
                                        <p:tgtEl>
                                          <p:spTgt spid="3"/>
                                        </p:tgtEl>
                                        <p:attrNameLst>
                                          <p:attrName>style.visibility</p:attrName>
                                        </p:attrNameLst>
                                      </p:cBhvr>
                                      <p:to>
                                        <p:strVal val="visible"/>
                                      </p:to>
                                    </p:set>
                                    <p:anim to="" calcmode="lin" valueType="num">
                                      <p:cBhvr>
                                        <p:cTn id="22" dur="500" fill="hold">
                                          <p:stCondLst>
                                            <p:cond delay="0"/>
                                          </p:stCondLst>
                                        </p:cTn>
                                        <p:tgtEl>
                                          <p:spTgt spid="3"/>
                                        </p:tgtEl>
                                        <p:attrNameLst>
                                          <p:attrName>ppt_h</p:attrName>
                                        </p:attrNameLst>
                                      </p:cBhvr>
                                      <p:tavLst>
                                        <p:tav tm="0" fmla="#ppt_h-#ppt_h*((1.5-1.5*$)^3-(1.5-1.5*$)^2)">
                                          <p:val>
                                            <p:strVal val="0"/>
                                          </p:val>
                                        </p:tav>
                                        <p:tav tm="100000">
                                          <p:val>
                                            <p:strVal val="1"/>
                                          </p:val>
                                        </p:tav>
                                      </p:tavLst>
                                    </p:anim>
                                    <p:anim to="" calcmode="lin" valueType="num">
                                      <p:cBhvr>
                                        <p:cTn id="23" dur="500" fill="hold">
                                          <p:stCondLst>
                                            <p:cond delay="0"/>
                                          </p:stCondLst>
                                        </p:cTn>
                                        <p:tgtEl>
                                          <p:spTgt spid="3"/>
                                        </p:tgtEl>
                                        <p:attrNameLst>
                                          <p:attrName>ppt_w</p:attrName>
                                        </p:attrNameLst>
                                      </p:cBhvr>
                                      <p:tavLst>
                                        <p:tav tm="0" fmla="#ppt_w-#ppt_w*((1.5-1.5*$)^3-(1.5-1.5*$)^2)">
                                          <p:val>
                                            <p:strVal val="0"/>
                                          </p:val>
                                        </p:tav>
                                        <p:tav tm="100000">
                                          <p:val>
                                            <p:strVal val="1"/>
                                          </p:val>
                                        </p:tav>
                                      </p:tavLst>
                                    </p:anim>
                                  </p:childTnLst>
                                </p:cTn>
                              </p:par>
                              <p:par>
                                <p:cTn id="24" presetID="0" presetClass="entr" presetSubtype="0" fill="hold" grpId="0" nodeType="withEffect">
                                  <p:stCondLst>
                                    <p:cond delay="0"/>
                                  </p:stCondLst>
                                  <p:iterate type="lt">
                                    <p:tmPct val="2353"/>
                                  </p:iterate>
                                  <p:childTnLst>
                                    <p:set>
                                      <p:cBhvr>
                                        <p:cTn id="25" dur="500" fill="hold">
                                          <p:stCondLst>
                                            <p:cond delay="0"/>
                                          </p:stCondLst>
                                        </p:cTn>
                                        <p:tgtEl>
                                          <p:spTgt spid="4"/>
                                        </p:tgtEl>
                                        <p:attrNameLst>
                                          <p:attrName>style.visibility</p:attrName>
                                        </p:attrNameLst>
                                      </p:cBhvr>
                                      <p:to>
                                        <p:strVal val="visible"/>
                                      </p:to>
                                    </p:set>
                                    <p:anim to="" calcmode="lin" valueType="num">
                                      <p:cBhvr>
                                        <p:cTn id="26" dur="500" fill="hold">
                                          <p:stCondLst>
                                            <p:cond delay="0"/>
                                          </p:stCondLst>
                                        </p:cTn>
                                        <p:tgtEl>
                                          <p:spTgt spid="4"/>
                                        </p:tgtEl>
                                        <p:attrNameLst>
                                          <p:attrName>ppt_h</p:attrName>
                                        </p:attrNameLst>
                                      </p:cBhvr>
                                      <p:tavLst>
                                        <p:tav tm="0" fmla="#ppt_h-#ppt_h*((1.5-1.5*$)^3-(1.5-1.5*$)^2)">
                                          <p:val>
                                            <p:strVal val="0"/>
                                          </p:val>
                                        </p:tav>
                                        <p:tav tm="100000">
                                          <p:val>
                                            <p:strVal val="1"/>
                                          </p:val>
                                        </p:tav>
                                      </p:tavLst>
                                    </p:anim>
                                    <p:anim to="" calcmode="lin" valueType="num">
                                      <p:cBhvr>
                                        <p:cTn id="27" dur="500" fill="hold">
                                          <p:stCondLst>
                                            <p:cond delay="0"/>
                                          </p:stCondLst>
                                        </p:cTn>
                                        <p:tgtEl>
                                          <p:spTgt spid="4"/>
                                        </p:tgtEl>
                                        <p:attrNameLst>
                                          <p:attrName>ppt_w</p:attrName>
                                        </p:attrNameLst>
                                      </p:cBhvr>
                                      <p:tavLst>
                                        <p:tav tm="0" fmla="#ppt_w-#ppt_w*((1.5-1.5*$)^3-(1.5-1.5*$)^2)">
                                          <p:val>
                                            <p:strVal val="0"/>
                                          </p:val>
                                        </p:tav>
                                        <p:tav tm="100000">
                                          <p:val>
                                            <p:strVal val="1"/>
                                          </p:val>
                                        </p:tav>
                                      </p:tavLst>
                                    </p:anim>
                                  </p:childTnLst>
                                </p:cTn>
                              </p:par>
                              <p:par>
                                <p:cTn id="28" presetID="10" presetClass="exit" presetSubtype="0" fill="hold" nodeType="withEffect">
                                  <p:stCondLst>
                                    <p:cond delay="0"/>
                                  </p:stCondLst>
                                  <p:childTnLst>
                                    <p:animEffect transition="out" filter="fade">
                                      <p:cBhvr>
                                        <p:cTn id="29" dur="500"/>
                                        <p:tgtEl>
                                          <p:spTgt spid="5"/>
                                        </p:tgtEl>
                                      </p:cBhvr>
                                    </p:animEffect>
                                    <p:set>
                                      <p:cBhvr>
                                        <p:cTn id="30" dur="1" fill="hold">
                                          <p:stCondLst>
                                            <p:cond delay="499"/>
                                          </p:stCondLst>
                                        </p:cTn>
                                        <p:tgtEl>
                                          <p:spTgt spid="5"/>
                                        </p:tgtEl>
                                        <p:attrNameLst>
                                          <p:attrName>style.visibility</p:attrName>
                                        </p:attrNameLst>
                                      </p:cBhvr>
                                      <p:to>
                                        <p:strVal val="hidden"/>
                                      </p:to>
                                    </p:set>
                                  </p:childTnLst>
                                </p:cTn>
                              </p:par>
                            </p:childTnLst>
                          </p:cTn>
                        </p:par>
                        <p:par>
                          <p:cTn id="31" fill="hold">
                            <p:stCondLst>
                              <p:cond delay="1676"/>
                            </p:stCondLst>
                            <p:childTnLst>
                              <p:par>
                                <p:cTn id="32" presetID="52" presetClass="entr" presetSubtype="0" fill="hold" nodeType="afterEffect">
                                  <p:stCondLst>
                                    <p:cond delay="0"/>
                                  </p:stCondLst>
                                  <p:childTnLst>
                                    <p:set>
                                      <p:cBhvr>
                                        <p:cTn id="33" dur="1" fill="hold">
                                          <p:stCondLst>
                                            <p:cond delay="0"/>
                                          </p:stCondLst>
                                        </p:cTn>
                                        <p:tgtEl>
                                          <p:spTgt spid="7"/>
                                        </p:tgtEl>
                                        <p:attrNameLst>
                                          <p:attrName>style.visibility</p:attrName>
                                        </p:attrNameLst>
                                      </p:cBhvr>
                                      <p:to>
                                        <p:strVal val="visible"/>
                                      </p:to>
                                    </p:set>
                                    <p:animScale>
                                      <p:cBhvr>
                                        <p:cTn id="34"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1000" decel="50000" fill="hold">
                                          <p:stCondLst>
                                            <p:cond delay="0"/>
                                          </p:stCondLst>
                                        </p:cTn>
                                        <p:tgtEl>
                                          <p:spTgt spid="7"/>
                                        </p:tgtEl>
                                        <p:attrNameLst>
                                          <p:attrName>ppt_x</p:attrName>
                                          <p:attrName>ppt_y</p:attrName>
                                        </p:attrNameLst>
                                      </p:cBhvr>
                                    </p:animMotion>
                                    <p:animEffect transition="in" filter="fade">
                                      <p:cBhvr>
                                        <p:cTn id="36" dur="1000"/>
                                        <p:tgtEl>
                                          <p:spTgt spid="7"/>
                                        </p:tgtEl>
                                      </p:cBhvr>
                                    </p:animEffect>
                                  </p:childTnLst>
                                </p:cTn>
                              </p:par>
                            </p:childTnLst>
                          </p:cTn>
                        </p:par>
                        <p:par>
                          <p:cTn id="37" fill="hold">
                            <p:stCondLst>
                              <p:cond delay="2676"/>
                            </p:stCondLst>
                            <p:childTnLst>
                              <p:par>
                                <p:cTn id="38" presetID="52" presetClass="entr" presetSubtype="0" fill="hold" nodeType="afterEffect">
                                  <p:stCondLst>
                                    <p:cond delay="0"/>
                                  </p:stCondLst>
                                  <p:childTnLst>
                                    <p:set>
                                      <p:cBhvr>
                                        <p:cTn id="39" dur="1" fill="hold">
                                          <p:stCondLst>
                                            <p:cond delay="0"/>
                                          </p:stCondLst>
                                        </p:cTn>
                                        <p:tgtEl>
                                          <p:spTgt spid="10"/>
                                        </p:tgtEl>
                                        <p:attrNameLst>
                                          <p:attrName>style.visibility</p:attrName>
                                        </p:attrNameLst>
                                      </p:cBhvr>
                                      <p:to>
                                        <p:strVal val="visible"/>
                                      </p:to>
                                    </p:set>
                                    <p:animScale>
                                      <p:cBhvr>
                                        <p:cTn id="40"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1" dur="1000" decel="50000" fill="hold">
                                          <p:stCondLst>
                                            <p:cond delay="0"/>
                                          </p:stCondLst>
                                        </p:cTn>
                                        <p:tgtEl>
                                          <p:spTgt spid="10"/>
                                        </p:tgtEl>
                                        <p:attrNameLst>
                                          <p:attrName>ppt_x</p:attrName>
                                          <p:attrName>ppt_y</p:attrName>
                                        </p:attrNameLst>
                                      </p:cBhvr>
                                    </p:animMotion>
                                    <p:animEffect transition="in" filter="fade">
                                      <p:cBhvr>
                                        <p:cTn id="42" dur="1000"/>
                                        <p:tgtEl>
                                          <p:spTgt spid="10"/>
                                        </p:tgtEl>
                                      </p:cBhvr>
                                    </p:animEffect>
                                  </p:childTnLst>
                                </p:cTn>
                              </p:par>
                            </p:childTnLst>
                          </p:cTn>
                        </p:par>
                        <p:par>
                          <p:cTn id="43" fill="hold">
                            <p:stCondLst>
                              <p:cond delay="3676"/>
                            </p:stCondLst>
                            <p:childTnLst>
                              <p:par>
                                <p:cTn id="44" presetID="52" presetClass="entr" presetSubtype="0" fill="hold" nodeType="afterEffect">
                                  <p:stCondLst>
                                    <p:cond delay="0"/>
                                  </p:stCondLst>
                                  <p:childTnLst>
                                    <p:set>
                                      <p:cBhvr>
                                        <p:cTn id="45" dur="1" fill="hold">
                                          <p:stCondLst>
                                            <p:cond delay="0"/>
                                          </p:stCondLst>
                                        </p:cTn>
                                        <p:tgtEl>
                                          <p:spTgt spid="13"/>
                                        </p:tgtEl>
                                        <p:attrNameLst>
                                          <p:attrName>style.visibility</p:attrName>
                                        </p:attrNameLst>
                                      </p:cBhvr>
                                      <p:to>
                                        <p:strVal val="visible"/>
                                      </p:to>
                                    </p:set>
                                    <p:animScale>
                                      <p:cBhvr>
                                        <p:cTn id="46"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7" dur="1000" decel="50000" fill="hold">
                                          <p:stCondLst>
                                            <p:cond delay="0"/>
                                          </p:stCondLst>
                                        </p:cTn>
                                        <p:tgtEl>
                                          <p:spTgt spid="13"/>
                                        </p:tgtEl>
                                        <p:attrNameLst>
                                          <p:attrName>ppt_x</p:attrName>
                                          <p:attrName>ppt_y</p:attrName>
                                        </p:attrNameLst>
                                      </p:cBhvr>
                                    </p:animMotion>
                                    <p:animEffect transition="in" filter="fade">
                                      <p:cBhvr>
                                        <p:cTn id="48" dur="1000"/>
                                        <p:tgtEl>
                                          <p:spTgt spid="13"/>
                                        </p:tgtEl>
                                      </p:cBhvr>
                                    </p:animEffect>
                                  </p:childTnLst>
                                </p:cTn>
                              </p:par>
                            </p:childTnLst>
                          </p:cTn>
                        </p:par>
                        <p:par>
                          <p:cTn id="49" fill="hold">
                            <p:stCondLst>
                              <p:cond delay="4676"/>
                            </p:stCondLst>
                            <p:childTnLst>
                              <p:par>
                                <p:cTn id="50" presetID="55" presetClass="entr" presetSubtype="0" fill="hold" grpId="0" nodeType="after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p:cTn id="52" dur="1000" fill="hold"/>
                                        <p:tgtEl>
                                          <p:spTgt spid="16"/>
                                        </p:tgtEl>
                                        <p:attrNameLst>
                                          <p:attrName>ppt_w</p:attrName>
                                        </p:attrNameLst>
                                      </p:cBhvr>
                                      <p:tavLst>
                                        <p:tav tm="0">
                                          <p:val>
                                            <p:strVal val="#ppt_w*0.70"/>
                                          </p:val>
                                        </p:tav>
                                        <p:tav tm="100000">
                                          <p:val>
                                            <p:strVal val="#ppt_w"/>
                                          </p:val>
                                        </p:tav>
                                      </p:tavLst>
                                    </p:anim>
                                    <p:anim calcmode="lin" valueType="num">
                                      <p:cBhvr>
                                        <p:cTn id="53" dur="1000" fill="hold"/>
                                        <p:tgtEl>
                                          <p:spTgt spid="16"/>
                                        </p:tgtEl>
                                        <p:attrNameLst>
                                          <p:attrName>ppt_h</p:attrName>
                                        </p:attrNameLst>
                                      </p:cBhvr>
                                      <p:tavLst>
                                        <p:tav tm="0">
                                          <p:val>
                                            <p:strVal val="#ppt_h"/>
                                          </p:val>
                                        </p:tav>
                                        <p:tav tm="100000">
                                          <p:val>
                                            <p:strVal val="#ppt_h"/>
                                          </p:val>
                                        </p:tav>
                                      </p:tavLst>
                                    </p:anim>
                                    <p:animEffect transition="in" filter="fade">
                                      <p:cBhvr>
                                        <p:cTn id="54" dur="1000"/>
                                        <p:tgtEl>
                                          <p:spTgt spid="16"/>
                                        </p:tgtEl>
                                      </p:cBhvr>
                                    </p:animEffect>
                                  </p:childTnLst>
                                </p:cTn>
                              </p:par>
                              <p:par>
                                <p:cTn id="55" presetID="55" presetClass="entr" presetSubtype="0" fill="hold" grpId="0" nodeType="withEffect">
                                  <p:stCondLst>
                                    <p:cond delay="400"/>
                                  </p:stCondLst>
                                  <p:childTnLst>
                                    <p:set>
                                      <p:cBhvr>
                                        <p:cTn id="56" dur="1" fill="hold">
                                          <p:stCondLst>
                                            <p:cond delay="0"/>
                                          </p:stCondLst>
                                        </p:cTn>
                                        <p:tgtEl>
                                          <p:spTgt spid="17"/>
                                        </p:tgtEl>
                                        <p:attrNameLst>
                                          <p:attrName>style.visibility</p:attrName>
                                        </p:attrNameLst>
                                      </p:cBhvr>
                                      <p:to>
                                        <p:strVal val="visible"/>
                                      </p:to>
                                    </p:set>
                                    <p:anim calcmode="lin" valueType="num">
                                      <p:cBhvr>
                                        <p:cTn id="57" dur="1000" fill="hold"/>
                                        <p:tgtEl>
                                          <p:spTgt spid="17"/>
                                        </p:tgtEl>
                                        <p:attrNameLst>
                                          <p:attrName>ppt_w</p:attrName>
                                        </p:attrNameLst>
                                      </p:cBhvr>
                                      <p:tavLst>
                                        <p:tav tm="0">
                                          <p:val>
                                            <p:strVal val="#ppt_w*0.70"/>
                                          </p:val>
                                        </p:tav>
                                        <p:tav tm="100000">
                                          <p:val>
                                            <p:strVal val="#ppt_w"/>
                                          </p:val>
                                        </p:tav>
                                      </p:tavLst>
                                    </p:anim>
                                    <p:anim calcmode="lin" valueType="num">
                                      <p:cBhvr>
                                        <p:cTn id="58" dur="1000" fill="hold"/>
                                        <p:tgtEl>
                                          <p:spTgt spid="17"/>
                                        </p:tgtEl>
                                        <p:attrNameLst>
                                          <p:attrName>ppt_h</p:attrName>
                                        </p:attrNameLst>
                                      </p:cBhvr>
                                      <p:tavLst>
                                        <p:tav tm="0">
                                          <p:val>
                                            <p:strVal val="#ppt_h"/>
                                          </p:val>
                                        </p:tav>
                                        <p:tav tm="100000">
                                          <p:val>
                                            <p:strVal val="#ppt_h"/>
                                          </p:val>
                                        </p:tav>
                                      </p:tavLst>
                                    </p:anim>
                                    <p:animEffect transition="in" filter="fade">
                                      <p:cBhvr>
                                        <p:cTn id="59" dur="1000"/>
                                        <p:tgtEl>
                                          <p:spTgt spid="17"/>
                                        </p:tgtEl>
                                      </p:cBhvr>
                                    </p:animEffect>
                                  </p:childTnLst>
                                </p:cTn>
                              </p:par>
                              <p:par>
                                <p:cTn id="60" presetID="55" presetClass="entr" presetSubtype="0" fill="hold" grpId="0" nodeType="withEffect">
                                  <p:stCondLst>
                                    <p:cond delay="800"/>
                                  </p:stCondLst>
                                  <p:childTnLst>
                                    <p:set>
                                      <p:cBhvr>
                                        <p:cTn id="61" dur="1" fill="hold">
                                          <p:stCondLst>
                                            <p:cond delay="0"/>
                                          </p:stCondLst>
                                        </p:cTn>
                                        <p:tgtEl>
                                          <p:spTgt spid="18"/>
                                        </p:tgtEl>
                                        <p:attrNameLst>
                                          <p:attrName>style.visibility</p:attrName>
                                        </p:attrNameLst>
                                      </p:cBhvr>
                                      <p:to>
                                        <p:strVal val="visible"/>
                                      </p:to>
                                    </p:set>
                                    <p:anim calcmode="lin" valueType="num">
                                      <p:cBhvr>
                                        <p:cTn id="62" dur="1000" fill="hold"/>
                                        <p:tgtEl>
                                          <p:spTgt spid="18"/>
                                        </p:tgtEl>
                                        <p:attrNameLst>
                                          <p:attrName>ppt_w</p:attrName>
                                        </p:attrNameLst>
                                      </p:cBhvr>
                                      <p:tavLst>
                                        <p:tav tm="0">
                                          <p:val>
                                            <p:strVal val="#ppt_w*0.70"/>
                                          </p:val>
                                        </p:tav>
                                        <p:tav tm="100000">
                                          <p:val>
                                            <p:strVal val="#ppt_w"/>
                                          </p:val>
                                        </p:tav>
                                      </p:tavLst>
                                    </p:anim>
                                    <p:anim calcmode="lin" valueType="num">
                                      <p:cBhvr>
                                        <p:cTn id="63" dur="1000" fill="hold"/>
                                        <p:tgtEl>
                                          <p:spTgt spid="18"/>
                                        </p:tgtEl>
                                        <p:attrNameLst>
                                          <p:attrName>ppt_h</p:attrName>
                                        </p:attrNameLst>
                                      </p:cBhvr>
                                      <p:tavLst>
                                        <p:tav tm="0">
                                          <p:val>
                                            <p:strVal val="#ppt_h"/>
                                          </p:val>
                                        </p:tav>
                                        <p:tav tm="100000">
                                          <p:val>
                                            <p:strVal val="#ppt_h"/>
                                          </p:val>
                                        </p:tav>
                                      </p:tavLst>
                                    </p:anim>
                                    <p:animEffect transition="in" filter="fade">
                                      <p:cBhvr>
                                        <p:cTn id="64"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6" grpId="0"/>
      <p:bldP spid="17" grpId="0"/>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PA-文本框 41">
            <a:extLst>
              <a:ext uri="{FF2B5EF4-FFF2-40B4-BE49-F238E27FC236}">
                <a16:creationId xmlns="" xmlns:a16="http://schemas.microsoft.com/office/drawing/2014/main" id="{DB709FDD-F82A-4DD6-8C75-EBC38CAC9EEB}"/>
              </a:ext>
            </a:extLst>
          </p:cNvPr>
          <p:cNvSpPr txBox="1"/>
          <p:nvPr>
            <p:custDataLst>
              <p:tags r:id="rId1"/>
            </p:custDataLst>
          </p:nvPr>
        </p:nvSpPr>
        <p:spPr>
          <a:xfrm rot="21023962">
            <a:off x="-228742" y="150192"/>
            <a:ext cx="11663858" cy="2646878"/>
          </a:xfrm>
          <a:prstGeom prst="rect">
            <a:avLst/>
          </a:prstGeom>
          <a:noFill/>
        </p:spPr>
        <p:txBody>
          <a:bodyPr wrap="square" rtlCol="0">
            <a:spAutoFit/>
          </a:bodyPr>
          <a:lstStyle/>
          <a:p>
            <a:pPr algn="dist"/>
            <a:r>
              <a:rPr lang="zh-CN" altLang="en-US" sz="16600" b="1" dirty="0">
                <a:solidFill>
                  <a:schemeClr val="bg1"/>
                </a:solidFill>
                <a:cs typeface="+mn-ea"/>
                <a:sym typeface="+mn-lt"/>
              </a:rPr>
              <a:t>教学设计</a:t>
            </a:r>
          </a:p>
        </p:txBody>
      </p:sp>
      <p:sp>
        <p:nvSpPr>
          <p:cNvPr id="3" name="PA-文本框 41">
            <a:extLst>
              <a:ext uri="{FF2B5EF4-FFF2-40B4-BE49-F238E27FC236}">
                <a16:creationId xmlns="" xmlns:a16="http://schemas.microsoft.com/office/drawing/2014/main" id="{74018254-8199-45E5-8520-56021816E993}"/>
              </a:ext>
            </a:extLst>
          </p:cNvPr>
          <p:cNvSpPr txBox="1"/>
          <p:nvPr>
            <p:custDataLst>
              <p:tags r:id="rId2"/>
            </p:custDataLst>
          </p:nvPr>
        </p:nvSpPr>
        <p:spPr>
          <a:xfrm rot="21023962">
            <a:off x="-272140" y="182093"/>
            <a:ext cx="11663858" cy="2646878"/>
          </a:xfrm>
          <a:prstGeom prst="rect">
            <a:avLst/>
          </a:prstGeom>
          <a:noFill/>
        </p:spPr>
        <p:txBody>
          <a:bodyPr wrap="square" rtlCol="0">
            <a:spAutoFit/>
          </a:bodyPr>
          <a:lstStyle/>
          <a:p>
            <a:pPr algn="dist"/>
            <a:r>
              <a:rPr lang="zh-CN" altLang="en-US" sz="16600" b="1" dirty="0">
                <a:blipFill>
                  <a:blip r:embed="rId6"/>
                  <a:stretch>
                    <a:fillRect/>
                  </a:stretch>
                </a:blipFill>
                <a:cs typeface="+mn-ea"/>
                <a:sym typeface="+mn-lt"/>
              </a:rPr>
              <a:t>教学设计</a:t>
            </a:r>
          </a:p>
        </p:txBody>
      </p:sp>
      <p:pic>
        <p:nvPicPr>
          <p:cNvPr id="4" name="图片 3">
            <a:extLst>
              <a:ext uri="{FF2B5EF4-FFF2-40B4-BE49-F238E27FC236}">
                <a16:creationId xmlns="" xmlns:a16="http://schemas.microsoft.com/office/drawing/2014/main" id="{F5044095-FE54-428B-AE6B-F04109DBCC2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14021433" flipH="1" flipV="1">
            <a:off x="4586750" y="766613"/>
            <a:ext cx="1599490" cy="905154"/>
          </a:xfrm>
          <a:prstGeom prst="rect">
            <a:avLst/>
          </a:prstGeom>
        </p:spPr>
      </p:pic>
      <p:sp>
        <p:nvSpPr>
          <p:cNvPr id="5" name="TextBox 46">
            <a:extLst>
              <a:ext uri="{FF2B5EF4-FFF2-40B4-BE49-F238E27FC236}">
                <a16:creationId xmlns="" xmlns:a16="http://schemas.microsoft.com/office/drawing/2014/main" id="{2AAC3A94-C0C4-4CBF-8224-2BBB7AFA8074}"/>
              </a:ext>
            </a:extLst>
          </p:cNvPr>
          <p:cNvSpPr txBox="1"/>
          <p:nvPr/>
        </p:nvSpPr>
        <p:spPr bwMode="auto">
          <a:xfrm rot="21069755">
            <a:off x="1969381" y="244708"/>
            <a:ext cx="2669177" cy="782074"/>
          </a:xfrm>
          <a:prstGeom prst="rect">
            <a:avLst/>
          </a:prstGeom>
          <a:noFill/>
          <a:effectLst>
            <a:outerShdw blurRad="50800" dist="38100" dir="2700000" algn="tl" rotWithShape="0">
              <a:prstClr val="black">
                <a:alpha val="40000"/>
              </a:prstClr>
            </a:outerShdw>
          </a:effectLst>
        </p:spPr>
        <p:txBody>
          <a:bodyPr wrap="square" lIns="0" tIns="0" rIns="0" bIns="0">
            <a:spAutoFit/>
          </a:bodyPr>
          <a:lstStyle/>
          <a:p>
            <a:pPr>
              <a:lnSpc>
                <a:spcPct val="150000"/>
              </a:lnSpc>
            </a:pPr>
            <a:r>
              <a:rPr lang="zh-CN" altLang="en-US" dirty="0">
                <a:cs typeface="+mn-ea"/>
                <a:sym typeface="+mn-lt"/>
              </a:rPr>
              <a:t>点击输入简要文字内容，文字内容需概括精炼，</a:t>
            </a:r>
            <a:endParaRPr lang="en-US" altLang="zh-CN" dirty="0">
              <a:cs typeface="+mn-ea"/>
              <a:sym typeface="+mn-lt"/>
            </a:endParaRPr>
          </a:p>
        </p:txBody>
      </p:sp>
    </p:spTree>
    <p:extLst>
      <p:ext uri="{BB962C8B-B14F-4D97-AF65-F5344CB8AC3E}">
        <p14:creationId xmlns:p14="http://schemas.microsoft.com/office/powerpoint/2010/main" val="2520069661"/>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afterEffect">
                                      <p:stCondLst>
                                        <p:cond delay="0"/>
                                      </p:stCondLst>
                                      <p:iterate type="lt">
                                        <p:tmPct val="10000"/>
                                      </p:iterate>
                                      <p:childTnLst>
                                        <p:set>
                                          <p:cBhvr>
                                            <p:cTn id="6" dur="750" fill="hold">
                                              <p:stCondLst>
                                                <p:cond delay="0"/>
                                              </p:stCondLst>
                                            </p:cTn>
                                            <p:tgtEl>
                                              <p:spTgt spid="3"/>
                                            </p:tgtEl>
                                            <p:attrNameLst>
                                              <p:attrName>style.visibility</p:attrName>
                                            </p:attrNameLst>
                                          </p:cBhvr>
                                          <p:to>
                                            <p:strVal val="visible"/>
                                          </p:to>
                                        </p:set>
                                        <p:anim to="" calcmode="lin" valueType="num">
                                          <p:cBhvr>
                                            <p:cTn id="7" dur="750" fill="hold">
                                              <p:stCondLst>
                                                <p:cond delay="0"/>
                                              </p:stCondLst>
                                            </p:cTn>
                                            <p:tgtEl>
                                              <p:spTgt spid="3"/>
                                            </p:tgtEl>
                                            <p:attrNameLst>
                                              <p:attrName>ppt_h</p:attrName>
                                            </p:attrNameLst>
                                          </p:cBhvr>
                                          <p:tavLst>
                                            <p:tav tm="0" fmla="#ppt_h-#ppt_h*cos(4*pi*$)*(1-$)^2">
                                              <p:val>
                                                <p:strVal val="0"/>
                                              </p:val>
                                            </p:tav>
                                            <p:tav tm="100000">
                                              <p:val>
                                                <p:strVal val="1"/>
                                              </p:val>
                                            </p:tav>
                                          </p:tavLst>
                                        </p:anim>
                                        <p:anim to="" calcmode="lin" valueType="num">
                                          <p:cBhvr>
                                            <p:cTn id="8" dur="750" fill="hold">
                                              <p:stCondLst>
                                                <p:cond delay="0"/>
                                              </p:stCondLst>
                                            </p:cTn>
                                            <p:tgtEl>
                                              <p:spTgt spid="3"/>
                                            </p:tgtEl>
                                            <p:attrNameLst>
                                              <p:attrName>ppt_w</p:attrName>
                                            </p:attrNameLst>
                                          </p:cBhvr>
                                          <p:tavLst>
                                            <p:tav tm="0" fmla="#ppt_w-#ppt_w*cos(4*pi*$)*(1-$)^2">
                                              <p:val>
                                                <p:strVal val="0"/>
                                              </p:val>
                                            </p:tav>
                                            <p:tav tm="100000">
                                              <p:val>
                                                <p:strVal val="1"/>
                                              </p:val>
                                            </p:tav>
                                          </p:tavLst>
                                        </p:anim>
                                      </p:childTnLst>
                                    </p:cTn>
                                  </p:par>
                                </p:childTnLst>
                              </p:cTn>
                            </p:par>
                            <p:par>
                              <p:cTn id="9" fill="hold">
                                <p:stCondLst>
                                  <p:cond delay="975"/>
                                </p:stCondLst>
                                <p:childTnLst>
                                  <p:par>
                                    <p:cTn id="10" presetID="0" presetClass="entr" presetSubtype="0" fill="hold" grpId="0" nodeType="afterEffect">
                                      <p:stCondLst>
                                        <p:cond delay="0"/>
                                      </p:stCondLst>
                                      <p:iterate type="lt">
                                        <p:tmPct val="10000"/>
                                      </p:iterate>
                                      <p:childTnLst>
                                        <p:set>
                                          <p:cBhvr>
                                            <p:cTn id="11" dur="750" fill="hold">
                                              <p:stCondLst>
                                                <p:cond delay="0"/>
                                              </p:stCondLst>
                                            </p:cTn>
                                            <p:tgtEl>
                                              <p:spTgt spid="2"/>
                                            </p:tgtEl>
                                            <p:attrNameLst>
                                              <p:attrName>style.visibility</p:attrName>
                                            </p:attrNameLst>
                                          </p:cBhvr>
                                          <p:to>
                                            <p:strVal val="visible"/>
                                          </p:to>
                                        </p:set>
                                        <p:anim to="" calcmode="lin" valueType="num">
                                          <p:cBhvr>
                                            <p:cTn id="12" dur="750" fill="hold">
                                              <p:stCondLst>
                                                <p:cond delay="0"/>
                                              </p:stCondLst>
                                            </p:cTn>
                                            <p:tgtEl>
                                              <p:spTgt spid="2"/>
                                            </p:tgtEl>
                                            <p:attrNameLst>
                                              <p:attrName>ppt_h</p:attrName>
                                            </p:attrNameLst>
                                          </p:cBhvr>
                                          <p:tavLst>
                                            <p:tav tm="0" fmla="#ppt_h-#ppt_h*cos(4*pi*$)*(1-$)^2">
                                              <p:val>
                                                <p:strVal val="0"/>
                                              </p:val>
                                            </p:tav>
                                            <p:tav tm="100000">
                                              <p:val>
                                                <p:strVal val="1"/>
                                              </p:val>
                                            </p:tav>
                                          </p:tavLst>
                                        </p:anim>
                                        <p:anim to="" calcmode="lin" valueType="num">
                                          <p:cBhvr>
                                            <p:cTn id="13" dur="750" fill="hold">
                                              <p:stCondLst>
                                                <p:cond delay="0"/>
                                              </p:stCondLst>
                                            </p:cTn>
                                            <p:tgtEl>
                                              <p:spTgt spid="2"/>
                                            </p:tgtEl>
                                            <p:attrNameLst>
                                              <p:attrName>ppt_w</p:attrName>
                                            </p:attrNameLst>
                                          </p:cBhvr>
                                          <p:tavLst>
                                            <p:tav tm="0" fmla="#ppt_w-#ppt_w*cos(4*pi*$)*(1-$)^2">
                                              <p:val>
                                                <p:strVal val="0"/>
                                              </p:val>
                                            </p:tav>
                                            <p:tav tm="100000">
                                              <p:val>
                                                <p:strVal val="1"/>
                                              </p:val>
                                            </p:tav>
                                          </p:tavLst>
                                        </p:anim>
                                      </p:childTnLst>
                                    </p:cTn>
                                  </p:par>
                                </p:childTnLst>
                              </p:cTn>
                            </p:par>
                            <p:par>
                              <p:cTn id="14" fill="hold">
                                <p:stCondLst>
                                  <p:cond delay="1950"/>
                                </p:stCondLst>
                                <p:childTnLst>
                                  <p:par>
                                    <p:cTn id="15" presetID="2" presetClass="entr" presetSubtype="9" fill="hold" nodeType="afterEffect" p14:presetBounceEnd="67000">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14:bounceEnd="67000">
                                          <p:cBhvr additive="base">
                                            <p:cTn id="17" dur="750" fill="hold"/>
                                            <p:tgtEl>
                                              <p:spTgt spid="4"/>
                                            </p:tgtEl>
                                            <p:attrNameLst>
                                              <p:attrName>ppt_x</p:attrName>
                                            </p:attrNameLst>
                                          </p:cBhvr>
                                          <p:tavLst>
                                            <p:tav tm="0">
                                              <p:val>
                                                <p:strVal val="0-#ppt_w/2"/>
                                              </p:val>
                                            </p:tav>
                                            <p:tav tm="100000">
                                              <p:val>
                                                <p:strVal val="#ppt_x"/>
                                              </p:val>
                                            </p:tav>
                                          </p:tavLst>
                                        </p:anim>
                                        <p:anim calcmode="lin" valueType="num" p14:bounceEnd="67000">
                                          <p:cBhvr additive="base">
                                            <p:cTn id="18" dur="750" fill="hold"/>
                                            <p:tgtEl>
                                              <p:spTgt spid="4"/>
                                            </p:tgtEl>
                                            <p:attrNameLst>
                                              <p:attrName>ppt_y</p:attrName>
                                            </p:attrNameLst>
                                          </p:cBhvr>
                                          <p:tavLst>
                                            <p:tav tm="0">
                                              <p:val>
                                                <p:strVal val="0-#ppt_h/2"/>
                                              </p:val>
                                            </p:tav>
                                            <p:tav tm="100000">
                                              <p:val>
                                                <p:strVal val="#ppt_y"/>
                                              </p:val>
                                            </p:tav>
                                          </p:tavLst>
                                        </p:anim>
                                      </p:childTnLst>
                                    </p:cTn>
                                  </p:par>
                                </p:childTnLst>
                              </p:cTn>
                            </p:par>
                            <p:par>
                              <p:cTn id="19" fill="hold">
                                <p:stCondLst>
                                  <p:cond delay="2700"/>
                                </p:stCondLst>
                                <p:childTnLst>
                                  <p:par>
                                    <p:cTn id="20" presetID="2" presetClass="entr" presetSubtype="9" fill="hold" grpId="0" nodeType="afterEffect" p14:presetBounceEnd="67000">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14:bounceEnd="67000">
                                          <p:cBhvr additive="base">
                                            <p:cTn id="22" dur="750" fill="hold"/>
                                            <p:tgtEl>
                                              <p:spTgt spid="5"/>
                                            </p:tgtEl>
                                            <p:attrNameLst>
                                              <p:attrName>ppt_x</p:attrName>
                                            </p:attrNameLst>
                                          </p:cBhvr>
                                          <p:tavLst>
                                            <p:tav tm="0">
                                              <p:val>
                                                <p:strVal val="0-#ppt_w/2"/>
                                              </p:val>
                                            </p:tav>
                                            <p:tav tm="100000">
                                              <p:val>
                                                <p:strVal val="#ppt_x"/>
                                              </p:val>
                                            </p:tav>
                                          </p:tavLst>
                                        </p:anim>
                                        <p:anim calcmode="lin" valueType="num" p14:bounceEnd="67000">
                                          <p:cBhvr additive="base">
                                            <p:cTn id="23" dur="75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afterEffect">
                                      <p:stCondLst>
                                        <p:cond delay="0"/>
                                      </p:stCondLst>
                                      <p:iterate type="lt">
                                        <p:tmPct val="10000"/>
                                      </p:iterate>
                                      <p:childTnLst>
                                        <p:set>
                                          <p:cBhvr>
                                            <p:cTn id="6" dur="750" fill="hold">
                                              <p:stCondLst>
                                                <p:cond delay="0"/>
                                              </p:stCondLst>
                                            </p:cTn>
                                            <p:tgtEl>
                                              <p:spTgt spid="3"/>
                                            </p:tgtEl>
                                            <p:attrNameLst>
                                              <p:attrName>style.visibility</p:attrName>
                                            </p:attrNameLst>
                                          </p:cBhvr>
                                          <p:to>
                                            <p:strVal val="visible"/>
                                          </p:to>
                                        </p:set>
                                        <p:anim to="" calcmode="lin" valueType="num">
                                          <p:cBhvr>
                                            <p:cTn id="7" dur="750" fill="hold">
                                              <p:stCondLst>
                                                <p:cond delay="0"/>
                                              </p:stCondLst>
                                            </p:cTn>
                                            <p:tgtEl>
                                              <p:spTgt spid="3"/>
                                            </p:tgtEl>
                                            <p:attrNameLst>
                                              <p:attrName>ppt_h</p:attrName>
                                            </p:attrNameLst>
                                          </p:cBhvr>
                                          <p:tavLst>
                                            <p:tav tm="0" fmla="#ppt_h-#ppt_h*cos(4*pi*$)*(1-$)^2">
                                              <p:val>
                                                <p:strVal val="0"/>
                                              </p:val>
                                            </p:tav>
                                            <p:tav tm="100000">
                                              <p:val>
                                                <p:strVal val="1"/>
                                              </p:val>
                                            </p:tav>
                                          </p:tavLst>
                                        </p:anim>
                                        <p:anim to="" calcmode="lin" valueType="num">
                                          <p:cBhvr>
                                            <p:cTn id="8" dur="750" fill="hold">
                                              <p:stCondLst>
                                                <p:cond delay="0"/>
                                              </p:stCondLst>
                                            </p:cTn>
                                            <p:tgtEl>
                                              <p:spTgt spid="3"/>
                                            </p:tgtEl>
                                            <p:attrNameLst>
                                              <p:attrName>ppt_w</p:attrName>
                                            </p:attrNameLst>
                                          </p:cBhvr>
                                          <p:tavLst>
                                            <p:tav tm="0" fmla="#ppt_w-#ppt_w*cos(4*pi*$)*(1-$)^2">
                                              <p:val>
                                                <p:strVal val="0"/>
                                              </p:val>
                                            </p:tav>
                                            <p:tav tm="100000">
                                              <p:val>
                                                <p:strVal val="1"/>
                                              </p:val>
                                            </p:tav>
                                          </p:tavLst>
                                        </p:anim>
                                      </p:childTnLst>
                                    </p:cTn>
                                  </p:par>
                                </p:childTnLst>
                              </p:cTn>
                            </p:par>
                            <p:par>
                              <p:cTn id="9" fill="hold">
                                <p:stCondLst>
                                  <p:cond delay="975"/>
                                </p:stCondLst>
                                <p:childTnLst>
                                  <p:par>
                                    <p:cTn id="10" presetID="0" presetClass="entr" presetSubtype="0" fill="hold" grpId="0" nodeType="afterEffect">
                                      <p:stCondLst>
                                        <p:cond delay="0"/>
                                      </p:stCondLst>
                                      <p:iterate type="lt">
                                        <p:tmPct val="10000"/>
                                      </p:iterate>
                                      <p:childTnLst>
                                        <p:set>
                                          <p:cBhvr>
                                            <p:cTn id="11" dur="750" fill="hold">
                                              <p:stCondLst>
                                                <p:cond delay="0"/>
                                              </p:stCondLst>
                                            </p:cTn>
                                            <p:tgtEl>
                                              <p:spTgt spid="2"/>
                                            </p:tgtEl>
                                            <p:attrNameLst>
                                              <p:attrName>style.visibility</p:attrName>
                                            </p:attrNameLst>
                                          </p:cBhvr>
                                          <p:to>
                                            <p:strVal val="visible"/>
                                          </p:to>
                                        </p:set>
                                        <p:anim to="" calcmode="lin" valueType="num">
                                          <p:cBhvr>
                                            <p:cTn id="12" dur="750" fill="hold">
                                              <p:stCondLst>
                                                <p:cond delay="0"/>
                                              </p:stCondLst>
                                            </p:cTn>
                                            <p:tgtEl>
                                              <p:spTgt spid="2"/>
                                            </p:tgtEl>
                                            <p:attrNameLst>
                                              <p:attrName>ppt_h</p:attrName>
                                            </p:attrNameLst>
                                          </p:cBhvr>
                                          <p:tavLst>
                                            <p:tav tm="0" fmla="#ppt_h-#ppt_h*cos(4*pi*$)*(1-$)^2">
                                              <p:val>
                                                <p:strVal val="0"/>
                                              </p:val>
                                            </p:tav>
                                            <p:tav tm="100000">
                                              <p:val>
                                                <p:strVal val="1"/>
                                              </p:val>
                                            </p:tav>
                                          </p:tavLst>
                                        </p:anim>
                                        <p:anim to="" calcmode="lin" valueType="num">
                                          <p:cBhvr>
                                            <p:cTn id="13" dur="750" fill="hold">
                                              <p:stCondLst>
                                                <p:cond delay="0"/>
                                              </p:stCondLst>
                                            </p:cTn>
                                            <p:tgtEl>
                                              <p:spTgt spid="2"/>
                                            </p:tgtEl>
                                            <p:attrNameLst>
                                              <p:attrName>ppt_w</p:attrName>
                                            </p:attrNameLst>
                                          </p:cBhvr>
                                          <p:tavLst>
                                            <p:tav tm="0" fmla="#ppt_w-#ppt_w*cos(4*pi*$)*(1-$)^2">
                                              <p:val>
                                                <p:strVal val="0"/>
                                              </p:val>
                                            </p:tav>
                                            <p:tav tm="100000">
                                              <p:val>
                                                <p:strVal val="1"/>
                                              </p:val>
                                            </p:tav>
                                          </p:tavLst>
                                        </p:anim>
                                      </p:childTnLst>
                                    </p:cTn>
                                  </p:par>
                                </p:childTnLst>
                              </p:cTn>
                            </p:par>
                            <p:par>
                              <p:cTn id="14" fill="hold">
                                <p:stCondLst>
                                  <p:cond delay="1950"/>
                                </p:stCondLst>
                                <p:childTnLst>
                                  <p:par>
                                    <p:cTn id="15" presetID="2" presetClass="entr" presetSubtype="9"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750" fill="hold"/>
                                            <p:tgtEl>
                                              <p:spTgt spid="4"/>
                                            </p:tgtEl>
                                            <p:attrNameLst>
                                              <p:attrName>ppt_x</p:attrName>
                                            </p:attrNameLst>
                                          </p:cBhvr>
                                          <p:tavLst>
                                            <p:tav tm="0">
                                              <p:val>
                                                <p:strVal val="0-#ppt_w/2"/>
                                              </p:val>
                                            </p:tav>
                                            <p:tav tm="100000">
                                              <p:val>
                                                <p:strVal val="#ppt_x"/>
                                              </p:val>
                                            </p:tav>
                                          </p:tavLst>
                                        </p:anim>
                                        <p:anim calcmode="lin" valueType="num">
                                          <p:cBhvr additive="base">
                                            <p:cTn id="18" dur="750" fill="hold"/>
                                            <p:tgtEl>
                                              <p:spTgt spid="4"/>
                                            </p:tgtEl>
                                            <p:attrNameLst>
                                              <p:attrName>ppt_y</p:attrName>
                                            </p:attrNameLst>
                                          </p:cBhvr>
                                          <p:tavLst>
                                            <p:tav tm="0">
                                              <p:val>
                                                <p:strVal val="0-#ppt_h/2"/>
                                              </p:val>
                                            </p:tav>
                                            <p:tav tm="100000">
                                              <p:val>
                                                <p:strVal val="#ppt_y"/>
                                              </p:val>
                                            </p:tav>
                                          </p:tavLst>
                                        </p:anim>
                                      </p:childTnLst>
                                    </p:cTn>
                                  </p:par>
                                </p:childTnLst>
                              </p:cTn>
                            </p:par>
                            <p:par>
                              <p:cTn id="19" fill="hold">
                                <p:stCondLst>
                                  <p:cond delay="2700"/>
                                </p:stCondLst>
                                <p:childTnLst>
                                  <p:par>
                                    <p:cTn id="20" presetID="2" presetClass="entr" presetSubtype="9"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750" fill="hold"/>
                                            <p:tgtEl>
                                              <p:spTgt spid="5"/>
                                            </p:tgtEl>
                                            <p:attrNameLst>
                                              <p:attrName>ppt_x</p:attrName>
                                            </p:attrNameLst>
                                          </p:cBhvr>
                                          <p:tavLst>
                                            <p:tav tm="0">
                                              <p:val>
                                                <p:strVal val="0-#ppt_w/2"/>
                                              </p:val>
                                            </p:tav>
                                            <p:tav tm="100000">
                                              <p:val>
                                                <p:strVal val="#ppt_x"/>
                                              </p:val>
                                            </p:tav>
                                          </p:tavLst>
                                        </p:anim>
                                        <p:anim calcmode="lin" valueType="num">
                                          <p:cBhvr additive="base">
                                            <p:cTn id="23" dur="75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1A33A7E4-DCB7-4709-931E-87268A9A438C}"/>
              </a:ext>
            </a:extLst>
          </p:cNvPr>
          <p:cNvPicPr>
            <a:picLocks noChangeAspect="1"/>
          </p:cNvPicPr>
          <p:nvPr/>
        </p:nvPicPr>
        <p:blipFill rotWithShape="1">
          <a:blip r:embed="rId8" cstate="screen">
            <a:alphaModFix amt="35000"/>
            <a:extLst>
              <a:ext uri="{28A0092B-C50C-407E-A947-70E740481C1C}">
                <a14:useLocalDpi xmlns:a14="http://schemas.microsoft.com/office/drawing/2010/main"/>
              </a:ext>
            </a:extLst>
          </a:blip>
          <a:srcRect/>
          <a:stretch/>
        </p:blipFill>
        <p:spPr>
          <a:xfrm rot="5400000">
            <a:off x="-56644" y="1457064"/>
            <a:ext cx="617359" cy="504072"/>
          </a:xfrm>
          <a:prstGeom prst="rect">
            <a:avLst/>
          </a:prstGeom>
        </p:spPr>
      </p:pic>
      <p:pic>
        <p:nvPicPr>
          <p:cNvPr id="5" name="图片 4">
            <a:extLst>
              <a:ext uri="{FF2B5EF4-FFF2-40B4-BE49-F238E27FC236}">
                <a16:creationId xmlns="" xmlns:a16="http://schemas.microsoft.com/office/drawing/2014/main" id="{FAA2F9B2-3B2A-46B0-95A0-86DF9B0C38F7}"/>
              </a:ext>
            </a:extLst>
          </p:cNvPr>
          <p:cNvPicPr>
            <a:picLocks noChangeAspect="1"/>
          </p:cNvPicPr>
          <p:nvPr/>
        </p:nvPicPr>
        <p:blipFill rotWithShape="1">
          <a:blip r:embed="rId9" cstate="screen">
            <a:alphaModFix amt="35000"/>
            <a:extLst>
              <a:ext uri="{28A0092B-C50C-407E-A947-70E740481C1C}">
                <a14:useLocalDpi xmlns:a14="http://schemas.microsoft.com/office/drawing/2010/main"/>
              </a:ext>
            </a:extLst>
          </a:blip>
          <a:srcRect/>
          <a:stretch/>
        </p:blipFill>
        <p:spPr>
          <a:xfrm rot="5400000">
            <a:off x="3486426" y="410420"/>
            <a:ext cx="652826" cy="611043"/>
          </a:xfrm>
          <a:prstGeom prst="rect">
            <a:avLst/>
          </a:prstGeom>
        </p:spPr>
      </p:pic>
      <p:pic>
        <p:nvPicPr>
          <p:cNvPr id="6" name="图片 5">
            <a:extLst>
              <a:ext uri="{FF2B5EF4-FFF2-40B4-BE49-F238E27FC236}">
                <a16:creationId xmlns="" xmlns:a16="http://schemas.microsoft.com/office/drawing/2014/main" id="{7B4E9AE1-54CA-40D2-B29D-35593411EDE5}"/>
              </a:ext>
            </a:extLst>
          </p:cNvPr>
          <p:cNvPicPr>
            <a:picLocks noChangeAspect="1"/>
          </p:cNvPicPr>
          <p:nvPr/>
        </p:nvPicPr>
        <p:blipFill>
          <a:blip r:embed="rId10"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958966" y="534441"/>
            <a:ext cx="2398472" cy="1520244"/>
          </a:xfrm>
          <a:prstGeom prst="rect">
            <a:avLst/>
          </a:prstGeom>
        </p:spPr>
      </p:pic>
      <p:sp>
        <p:nvSpPr>
          <p:cNvPr id="7" name="矩形 6">
            <a:extLst>
              <a:ext uri="{FF2B5EF4-FFF2-40B4-BE49-F238E27FC236}">
                <a16:creationId xmlns="" xmlns:a16="http://schemas.microsoft.com/office/drawing/2014/main" id="{1B258CBE-3DC8-4E1B-9004-AE17043CEE91}"/>
              </a:ext>
            </a:extLst>
          </p:cNvPr>
          <p:cNvSpPr/>
          <p:nvPr/>
        </p:nvSpPr>
        <p:spPr>
          <a:xfrm>
            <a:off x="6558888" y="1099714"/>
            <a:ext cx="2743059" cy="646331"/>
          </a:xfrm>
          <a:prstGeom prst="rect">
            <a:avLst/>
          </a:prstGeom>
        </p:spPr>
        <p:txBody>
          <a:bodyPr wrap="none">
            <a:spAutoFit/>
          </a:bodyPr>
          <a:lstStyle/>
          <a:p>
            <a:r>
              <a:rPr lang="en-US" altLang="zh-CN" sz="3600" b="1" dirty="0">
                <a:cs typeface="+mn-ea"/>
                <a:sym typeface="+mn-lt"/>
              </a:rPr>
              <a:t>01 </a:t>
            </a:r>
            <a:r>
              <a:rPr lang="zh-CN" altLang="en-US" sz="3600" b="1" dirty="0">
                <a:cs typeface="+mn-ea"/>
                <a:sym typeface="+mn-lt"/>
              </a:rPr>
              <a:t>教学背景</a:t>
            </a:r>
          </a:p>
        </p:txBody>
      </p:sp>
      <p:pic>
        <p:nvPicPr>
          <p:cNvPr id="8" name="图片 7">
            <a:extLst>
              <a:ext uri="{FF2B5EF4-FFF2-40B4-BE49-F238E27FC236}">
                <a16:creationId xmlns="" xmlns:a16="http://schemas.microsoft.com/office/drawing/2014/main" id="{183E4E84-26BB-4057-85BE-322FCCC32B62}"/>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486877" y="1045323"/>
            <a:ext cx="526340" cy="677056"/>
          </a:xfrm>
          <a:prstGeom prst="rect">
            <a:avLst/>
          </a:prstGeom>
        </p:spPr>
      </p:pic>
      <p:pic>
        <p:nvPicPr>
          <p:cNvPr id="9" name="图形 8">
            <a:extLst>
              <a:ext uri="{FF2B5EF4-FFF2-40B4-BE49-F238E27FC236}">
                <a16:creationId xmlns="" xmlns:a16="http://schemas.microsoft.com/office/drawing/2014/main" id="{16BBE5F5-1244-4236-8792-3EC6F3D89D73}"/>
              </a:ext>
            </a:extLst>
          </p:cNvPr>
          <p:cNvPicPr preferRelativeResize="0">
            <a:picLocks/>
          </p:cNvPicPr>
          <p:nvPr/>
        </p:nvPicPr>
        <p:blipFill>
          <a:blip r:embed="rId12">
            <a:extLst>
              <a:ext uri="{96DAC541-7B7A-43D3-8B79-37D633B846F1}">
                <asvg:svgBlip xmlns="" xmlns:asvg="http://schemas.microsoft.com/office/drawing/2016/SVG/main" r:embed="rId13"/>
              </a:ext>
            </a:extLst>
          </a:blip>
          <a:stretch>
            <a:fillRect/>
          </a:stretch>
        </p:blipFill>
        <p:spPr>
          <a:xfrm flipV="1">
            <a:off x="6366839" y="1669875"/>
            <a:ext cx="3204000" cy="28800"/>
          </a:xfrm>
          <a:prstGeom prst="rect">
            <a:avLst/>
          </a:prstGeom>
        </p:spPr>
      </p:pic>
      <p:sp>
        <p:nvSpPr>
          <p:cNvPr id="10" name="PA-矩形 21">
            <a:extLst>
              <a:ext uri="{FF2B5EF4-FFF2-40B4-BE49-F238E27FC236}">
                <a16:creationId xmlns="" xmlns:a16="http://schemas.microsoft.com/office/drawing/2014/main" id="{7B2D7EE9-C8FC-4486-895A-CA01FC4BA343}"/>
              </a:ext>
            </a:extLst>
          </p:cNvPr>
          <p:cNvSpPr/>
          <p:nvPr>
            <p:custDataLst>
              <p:tags r:id="rId1"/>
            </p:custDataLst>
          </p:nvPr>
        </p:nvSpPr>
        <p:spPr>
          <a:xfrm>
            <a:off x="6764811" y="1698675"/>
            <a:ext cx="1884811" cy="307777"/>
          </a:xfrm>
          <a:prstGeom prst="rect">
            <a:avLst/>
          </a:prstGeom>
        </p:spPr>
        <p:txBody>
          <a:bodyPr wrap="none">
            <a:spAutoFit/>
          </a:bodyPr>
          <a:lstStyle/>
          <a:p>
            <a:r>
              <a:rPr lang="en-US" altLang="zh-CN" sz="1400" dirty="0">
                <a:cs typeface="+mn-ea"/>
                <a:sym typeface="+mn-lt"/>
              </a:rPr>
              <a:t>Teaching background</a:t>
            </a:r>
            <a:endParaRPr lang="zh-CN" altLang="en-US" sz="1400" dirty="0">
              <a:cs typeface="+mn-ea"/>
              <a:sym typeface="+mn-lt"/>
            </a:endParaRPr>
          </a:p>
        </p:txBody>
      </p:sp>
      <p:sp>
        <p:nvSpPr>
          <p:cNvPr id="11" name="矩形 10">
            <a:extLst>
              <a:ext uri="{FF2B5EF4-FFF2-40B4-BE49-F238E27FC236}">
                <a16:creationId xmlns="" xmlns:a16="http://schemas.microsoft.com/office/drawing/2014/main" id="{14A36D3A-A1F6-407A-95CE-127D4FB06F4E}"/>
              </a:ext>
            </a:extLst>
          </p:cNvPr>
          <p:cNvSpPr/>
          <p:nvPr/>
        </p:nvSpPr>
        <p:spPr>
          <a:xfrm>
            <a:off x="6558888" y="2470540"/>
            <a:ext cx="2743059" cy="646331"/>
          </a:xfrm>
          <a:prstGeom prst="rect">
            <a:avLst/>
          </a:prstGeom>
        </p:spPr>
        <p:txBody>
          <a:bodyPr wrap="none">
            <a:spAutoFit/>
          </a:bodyPr>
          <a:lstStyle/>
          <a:p>
            <a:r>
              <a:rPr lang="en-US" altLang="zh-CN" sz="3600" b="1" dirty="0">
                <a:cs typeface="+mn-ea"/>
                <a:sym typeface="+mn-lt"/>
              </a:rPr>
              <a:t>02 </a:t>
            </a:r>
            <a:r>
              <a:rPr lang="zh-CN" altLang="en-US" sz="3600" b="1" dirty="0">
                <a:cs typeface="+mn-ea"/>
                <a:sym typeface="+mn-lt"/>
              </a:rPr>
              <a:t>教学过程</a:t>
            </a:r>
          </a:p>
        </p:txBody>
      </p:sp>
      <p:pic>
        <p:nvPicPr>
          <p:cNvPr id="12" name="图片 11">
            <a:extLst>
              <a:ext uri="{FF2B5EF4-FFF2-40B4-BE49-F238E27FC236}">
                <a16:creationId xmlns="" xmlns:a16="http://schemas.microsoft.com/office/drawing/2014/main" id="{B21605F2-D4EE-4908-A9B9-41B1AA8742F7}"/>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486877" y="2416149"/>
            <a:ext cx="526340" cy="677056"/>
          </a:xfrm>
          <a:prstGeom prst="rect">
            <a:avLst/>
          </a:prstGeom>
        </p:spPr>
      </p:pic>
      <p:pic>
        <p:nvPicPr>
          <p:cNvPr id="13" name="图形 12">
            <a:extLst>
              <a:ext uri="{FF2B5EF4-FFF2-40B4-BE49-F238E27FC236}">
                <a16:creationId xmlns="" xmlns:a16="http://schemas.microsoft.com/office/drawing/2014/main" id="{78BD038A-5A59-4283-86DE-77E7B98D1C15}"/>
              </a:ext>
            </a:extLst>
          </p:cNvPr>
          <p:cNvPicPr preferRelativeResize="0">
            <a:picLocks/>
          </p:cNvPicPr>
          <p:nvPr/>
        </p:nvPicPr>
        <p:blipFill>
          <a:blip r:embed="rId12">
            <a:extLst>
              <a:ext uri="{96DAC541-7B7A-43D3-8B79-37D633B846F1}">
                <asvg:svgBlip xmlns="" xmlns:asvg="http://schemas.microsoft.com/office/drawing/2016/SVG/main" r:embed="rId13"/>
              </a:ext>
            </a:extLst>
          </a:blip>
          <a:stretch>
            <a:fillRect/>
          </a:stretch>
        </p:blipFill>
        <p:spPr>
          <a:xfrm flipV="1">
            <a:off x="6366839" y="3040701"/>
            <a:ext cx="3204000" cy="28800"/>
          </a:xfrm>
          <a:prstGeom prst="rect">
            <a:avLst/>
          </a:prstGeom>
        </p:spPr>
      </p:pic>
      <p:sp>
        <p:nvSpPr>
          <p:cNvPr id="14" name="PA-矩形 21">
            <a:extLst>
              <a:ext uri="{FF2B5EF4-FFF2-40B4-BE49-F238E27FC236}">
                <a16:creationId xmlns="" xmlns:a16="http://schemas.microsoft.com/office/drawing/2014/main" id="{9C566335-B5BC-4DC8-BD9C-E48972DABA3E}"/>
              </a:ext>
            </a:extLst>
          </p:cNvPr>
          <p:cNvSpPr/>
          <p:nvPr>
            <p:custDataLst>
              <p:tags r:id="rId2"/>
            </p:custDataLst>
          </p:nvPr>
        </p:nvSpPr>
        <p:spPr>
          <a:xfrm>
            <a:off x="6764811" y="3069501"/>
            <a:ext cx="1884811" cy="307777"/>
          </a:xfrm>
          <a:prstGeom prst="rect">
            <a:avLst/>
          </a:prstGeom>
        </p:spPr>
        <p:txBody>
          <a:bodyPr wrap="none">
            <a:spAutoFit/>
          </a:bodyPr>
          <a:lstStyle/>
          <a:p>
            <a:r>
              <a:rPr lang="en-US" altLang="zh-CN" sz="1400" dirty="0">
                <a:cs typeface="+mn-ea"/>
                <a:sym typeface="+mn-lt"/>
              </a:rPr>
              <a:t>Teaching background</a:t>
            </a:r>
            <a:endParaRPr lang="zh-CN" altLang="en-US" sz="1400" dirty="0">
              <a:cs typeface="+mn-ea"/>
              <a:sym typeface="+mn-lt"/>
            </a:endParaRPr>
          </a:p>
        </p:txBody>
      </p:sp>
      <p:sp>
        <p:nvSpPr>
          <p:cNvPr id="15" name="矩形 14">
            <a:extLst>
              <a:ext uri="{FF2B5EF4-FFF2-40B4-BE49-F238E27FC236}">
                <a16:creationId xmlns="" xmlns:a16="http://schemas.microsoft.com/office/drawing/2014/main" id="{22E5CACA-4ED5-4589-BF30-1A753B0530ED}"/>
              </a:ext>
            </a:extLst>
          </p:cNvPr>
          <p:cNvSpPr/>
          <p:nvPr/>
        </p:nvSpPr>
        <p:spPr>
          <a:xfrm>
            <a:off x="6558888" y="3888719"/>
            <a:ext cx="2743059" cy="646331"/>
          </a:xfrm>
          <a:prstGeom prst="rect">
            <a:avLst/>
          </a:prstGeom>
        </p:spPr>
        <p:txBody>
          <a:bodyPr wrap="none">
            <a:spAutoFit/>
          </a:bodyPr>
          <a:lstStyle/>
          <a:p>
            <a:r>
              <a:rPr lang="en-US" altLang="zh-CN" sz="3600" b="1" dirty="0">
                <a:cs typeface="+mn-ea"/>
                <a:sym typeface="+mn-lt"/>
              </a:rPr>
              <a:t>03 </a:t>
            </a:r>
            <a:r>
              <a:rPr lang="zh-CN" altLang="en-US" sz="3600" b="1" dirty="0">
                <a:cs typeface="+mn-ea"/>
                <a:sym typeface="+mn-lt"/>
              </a:rPr>
              <a:t>教学分析</a:t>
            </a:r>
          </a:p>
        </p:txBody>
      </p:sp>
      <p:pic>
        <p:nvPicPr>
          <p:cNvPr id="16" name="图片 15">
            <a:extLst>
              <a:ext uri="{FF2B5EF4-FFF2-40B4-BE49-F238E27FC236}">
                <a16:creationId xmlns="" xmlns:a16="http://schemas.microsoft.com/office/drawing/2014/main" id="{11F21B45-0028-4C1B-A0D4-21D3009787F4}"/>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486877" y="3834328"/>
            <a:ext cx="526340" cy="677056"/>
          </a:xfrm>
          <a:prstGeom prst="rect">
            <a:avLst/>
          </a:prstGeom>
        </p:spPr>
      </p:pic>
      <p:pic>
        <p:nvPicPr>
          <p:cNvPr id="17" name="图形 16">
            <a:extLst>
              <a:ext uri="{FF2B5EF4-FFF2-40B4-BE49-F238E27FC236}">
                <a16:creationId xmlns="" xmlns:a16="http://schemas.microsoft.com/office/drawing/2014/main" id="{94A22A20-8D03-4105-93C7-FAD74765C156}"/>
              </a:ext>
            </a:extLst>
          </p:cNvPr>
          <p:cNvPicPr preferRelativeResize="0">
            <a:picLocks/>
          </p:cNvPicPr>
          <p:nvPr/>
        </p:nvPicPr>
        <p:blipFill>
          <a:blip r:embed="rId12">
            <a:extLst>
              <a:ext uri="{96DAC541-7B7A-43D3-8B79-37D633B846F1}">
                <asvg:svgBlip xmlns="" xmlns:asvg="http://schemas.microsoft.com/office/drawing/2016/SVG/main" r:embed="rId13"/>
              </a:ext>
            </a:extLst>
          </a:blip>
          <a:stretch>
            <a:fillRect/>
          </a:stretch>
        </p:blipFill>
        <p:spPr>
          <a:xfrm flipV="1">
            <a:off x="6366839" y="4458880"/>
            <a:ext cx="3204000" cy="28800"/>
          </a:xfrm>
          <a:prstGeom prst="rect">
            <a:avLst/>
          </a:prstGeom>
        </p:spPr>
      </p:pic>
      <p:sp>
        <p:nvSpPr>
          <p:cNvPr id="18" name="PA-矩形 21">
            <a:extLst>
              <a:ext uri="{FF2B5EF4-FFF2-40B4-BE49-F238E27FC236}">
                <a16:creationId xmlns="" xmlns:a16="http://schemas.microsoft.com/office/drawing/2014/main" id="{6D46CA84-D417-4F9D-B8DC-72F5E9508D89}"/>
              </a:ext>
            </a:extLst>
          </p:cNvPr>
          <p:cNvSpPr/>
          <p:nvPr>
            <p:custDataLst>
              <p:tags r:id="rId3"/>
            </p:custDataLst>
          </p:nvPr>
        </p:nvSpPr>
        <p:spPr>
          <a:xfrm>
            <a:off x="6764811" y="4487680"/>
            <a:ext cx="1884811" cy="307777"/>
          </a:xfrm>
          <a:prstGeom prst="rect">
            <a:avLst/>
          </a:prstGeom>
        </p:spPr>
        <p:txBody>
          <a:bodyPr wrap="none">
            <a:spAutoFit/>
          </a:bodyPr>
          <a:lstStyle/>
          <a:p>
            <a:r>
              <a:rPr lang="en-US" altLang="zh-CN" sz="1400" dirty="0">
                <a:cs typeface="+mn-ea"/>
                <a:sym typeface="+mn-lt"/>
              </a:rPr>
              <a:t>Teaching background</a:t>
            </a:r>
            <a:endParaRPr lang="zh-CN" altLang="en-US" sz="1400" dirty="0">
              <a:cs typeface="+mn-ea"/>
              <a:sym typeface="+mn-lt"/>
            </a:endParaRPr>
          </a:p>
        </p:txBody>
      </p:sp>
      <p:sp>
        <p:nvSpPr>
          <p:cNvPr id="19" name="矩形 18">
            <a:extLst>
              <a:ext uri="{FF2B5EF4-FFF2-40B4-BE49-F238E27FC236}">
                <a16:creationId xmlns="" xmlns:a16="http://schemas.microsoft.com/office/drawing/2014/main" id="{4650FACD-E4EA-4B9B-8E83-4BDD03C66958}"/>
              </a:ext>
            </a:extLst>
          </p:cNvPr>
          <p:cNvSpPr/>
          <p:nvPr/>
        </p:nvSpPr>
        <p:spPr>
          <a:xfrm>
            <a:off x="6517151" y="5300695"/>
            <a:ext cx="2743059" cy="646331"/>
          </a:xfrm>
          <a:prstGeom prst="rect">
            <a:avLst/>
          </a:prstGeom>
        </p:spPr>
        <p:txBody>
          <a:bodyPr wrap="none">
            <a:spAutoFit/>
          </a:bodyPr>
          <a:lstStyle/>
          <a:p>
            <a:r>
              <a:rPr lang="en-US" altLang="zh-CN" sz="3600" b="1" dirty="0">
                <a:cs typeface="+mn-ea"/>
                <a:sym typeface="+mn-lt"/>
              </a:rPr>
              <a:t>04 </a:t>
            </a:r>
            <a:r>
              <a:rPr lang="zh-CN" altLang="en-US" sz="3600" b="1" dirty="0">
                <a:cs typeface="+mn-ea"/>
                <a:sym typeface="+mn-lt"/>
              </a:rPr>
              <a:t>教学设计</a:t>
            </a:r>
          </a:p>
        </p:txBody>
      </p:sp>
      <p:pic>
        <p:nvPicPr>
          <p:cNvPr id="20" name="图片 19">
            <a:extLst>
              <a:ext uri="{FF2B5EF4-FFF2-40B4-BE49-F238E27FC236}">
                <a16:creationId xmlns="" xmlns:a16="http://schemas.microsoft.com/office/drawing/2014/main" id="{9622A512-BC01-44E2-95B4-2BB282135E77}"/>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445140" y="5246304"/>
            <a:ext cx="526340" cy="677056"/>
          </a:xfrm>
          <a:prstGeom prst="rect">
            <a:avLst/>
          </a:prstGeom>
        </p:spPr>
      </p:pic>
      <p:pic>
        <p:nvPicPr>
          <p:cNvPr id="21" name="图形 20">
            <a:extLst>
              <a:ext uri="{FF2B5EF4-FFF2-40B4-BE49-F238E27FC236}">
                <a16:creationId xmlns="" xmlns:a16="http://schemas.microsoft.com/office/drawing/2014/main" id="{02C3557A-9095-454D-A727-D7F33D5D49A9}"/>
              </a:ext>
            </a:extLst>
          </p:cNvPr>
          <p:cNvPicPr preferRelativeResize="0">
            <a:picLocks/>
          </p:cNvPicPr>
          <p:nvPr/>
        </p:nvPicPr>
        <p:blipFill>
          <a:blip r:embed="rId12">
            <a:extLst>
              <a:ext uri="{96DAC541-7B7A-43D3-8B79-37D633B846F1}">
                <asvg:svgBlip xmlns="" xmlns:asvg="http://schemas.microsoft.com/office/drawing/2016/SVG/main" r:embed="rId13"/>
              </a:ext>
            </a:extLst>
          </a:blip>
          <a:stretch>
            <a:fillRect/>
          </a:stretch>
        </p:blipFill>
        <p:spPr>
          <a:xfrm flipV="1">
            <a:off x="6325102" y="5870856"/>
            <a:ext cx="3204000" cy="28800"/>
          </a:xfrm>
          <a:prstGeom prst="rect">
            <a:avLst/>
          </a:prstGeom>
        </p:spPr>
      </p:pic>
      <p:sp>
        <p:nvSpPr>
          <p:cNvPr id="22" name="PA-矩形 21">
            <a:extLst>
              <a:ext uri="{FF2B5EF4-FFF2-40B4-BE49-F238E27FC236}">
                <a16:creationId xmlns="" xmlns:a16="http://schemas.microsoft.com/office/drawing/2014/main" id="{B33EEBE0-2554-4D81-B624-355EEF04C50E}"/>
              </a:ext>
            </a:extLst>
          </p:cNvPr>
          <p:cNvSpPr/>
          <p:nvPr>
            <p:custDataLst>
              <p:tags r:id="rId4"/>
            </p:custDataLst>
          </p:nvPr>
        </p:nvSpPr>
        <p:spPr>
          <a:xfrm>
            <a:off x="6723074" y="5899656"/>
            <a:ext cx="1884811" cy="307777"/>
          </a:xfrm>
          <a:prstGeom prst="rect">
            <a:avLst/>
          </a:prstGeom>
        </p:spPr>
        <p:txBody>
          <a:bodyPr wrap="none">
            <a:spAutoFit/>
          </a:bodyPr>
          <a:lstStyle/>
          <a:p>
            <a:r>
              <a:rPr lang="en-US" altLang="zh-CN" sz="1400" dirty="0">
                <a:cs typeface="+mn-ea"/>
                <a:sym typeface="+mn-lt"/>
              </a:rPr>
              <a:t>Teaching background</a:t>
            </a:r>
            <a:endParaRPr lang="zh-CN" altLang="en-US" sz="1400" dirty="0">
              <a:cs typeface="+mn-ea"/>
              <a:sym typeface="+mn-lt"/>
            </a:endParaRPr>
          </a:p>
        </p:txBody>
      </p:sp>
      <p:pic>
        <p:nvPicPr>
          <p:cNvPr id="23" name="图片 22">
            <a:extLst>
              <a:ext uri="{FF2B5EF4-FFF2-40B4-BE49-F238E27FC236}">
                <a16:creationId xmlns="" xmlns:a16="http://schemas.microsoft.com/office/drawing/2014/main" id="{9EF7F89D-FA68-4EF9-A8DA-7C4924562019}"/>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4592671" y="4876472"/>
            <a:ext cx="373752" cy="2114209"/>
          </a:xfrm>
          <a:prstGeom prst="rect">
            <a:avLst/>
          </a:prstGeom>
        </p:spPr>
      </p:pic>
      <p:pic>
        <p:nvPicPr>
          <p:cNvPr id="24" name="图片 23">
            <a:extLst>
              <a:ext uri="{FF2B5EF4-FFF2-40B4-BE49-F238E27FC236}">
                <a16:creationId xmlns="" xmlns:a16="http://schemas.microsoft.com/office/drawing/2014/main" id="{F4A6A5E7-307F-49C9-BF5B-6EC88176831A}"/>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978345" y="4903433"/>
            <a:ext cx="512023" cy="1861731"/>
          </a:xfrm>
          <a:prstGeom prst="rect">
            <a:avLst/>
          </a:prstGeom>
        </p:spPr>
      </p:pic>
      <p:pic>
        <p:nvPicPr>
          <p:cNvPr id="25" name="图片 24">
            <a:extLst>
              <a:ext uri="{FF2B5EF4-FFF2-40B4-BE49-F238E27FC236}">
                <a16:creationId xmlns="" xmlns:a16="http://schemas.microsoft.com/office/drawing/2014/main" id="{3D9F30AE-6B5F-4B77-BADC-E5F751BDEE4D}"/>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339280" y="5460640"/>
            <a:ext cx="584103" cy="1721566"/>
          </a:xfrm>
          <a:prstGeom prst="rect">
            <a:avLst/>
          </a:prstGeom>
        </p:spPr>
      </p:pic>
      <p:pic>
        <p:nvPicPr>
          <p:cNvPr id="26" name="图片 25">
            <a:extLst>
              <a:ext uri="{FF2B5EF4-FFF2-40B4-BE49-F238E27FC236}">
                <a16:creationId xmlns="" xmlns:a16="http://schemas.microsoft.com/office/drawing/2014/main" id="{256F353C-8C20-4792-9256-771B826D07EF}"/>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2834130" y="4998154"/>
            <a:ext cx="442670" cy="1870846"/>
          </a:xfrm>
          <a:prstGeom prst="rect">
            <a:avLst/>
          </a:prstGeom>
        </p:spPr>
      </p:pic>
      <p:pic>
        <p:nvPicPr>
          <p:cNvPr id="27" name="图片 26">
            <a:extLst>
              <a:ext uri="{FF2B5EF4-FFF2-40B4-BE49-F238E27FC236}">
                <a16:creationId xmlns="" xmlns:a16="http://schemas.microsoft.com/office/drawing/2014/main" id="{DF8A152C-607D-41F3-B76D-14BCBBFA9567}"/>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1784427" y="5494542"/>
            <a:ext cx="473498" cy="1520657"/>
          </a:xfrm>
          <a:prstGeom prst="rect">
            <a:avLst/>
          </a:prstGeom>
        </p:spPr>
      </p:pic>
      <p:pic>
        <p:nvPicPr>
          <p:cNvPr id="28" name="图片 27">
            <a:extLst>
              <a:ext uri="{FF2B5EF4-FFF2-40B4-BE49-F238E27FC236}">
                <a16:creationId xmlns="" xmlns:a16="http://schemas.microsoft.com/office/drawing/2014/main" id="{FA6CC096-0175-4669-988E-13EFB1C847CB}"/>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3357438" y="3767099"/>
            <a:ext cx="1226057" cy="3912720"/>
          </a:xfrm>
          <a:prstGeom prst="rect">
            <a:avLst/>
          </a:prstGeom>
        </p:spPr>
      </p:pic>
      <p:pic>
        <p:nvPicPr>
          <p:cNvPr id="29" name="图片 28">
            <a:extLst>
              <a:ext uri="{FF2B5EF4-FFF2-40B4-BE49-F238E27FC236}">
                <a16:creationId xmlns="" xmlns:a16="http://schemas.microsoft.com/office/drawing/2014/main" id="{205E8B8F-8A84-45F0-A272-0EC84A8DF82F}"/>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flipH="1">
            <a:off x="4889082" y="4876472"/>
            <a:ext cx="373752" cy="2114209"/>
          </a:xfrm>
          <a:prstGeom prst="rect">
            <a:avLst/>
          </a:prstGeom>
        </p:spPr>
      </p:pic>
      <p:pic>
        <p:nvPicPr>
          <p:cNvPr id="30" name="图片 29">
            <a:extLst>
              <a:ext uri="{FF2B5EF4-FFF2-40B4-BE49-F238E27FC236}">
                <a16:creationId xmlns="" xmlns:a16="http://schemas.microsoft.com/office/drawing/2014/main" id="{73563615-35E4-4D2B-9C77-C068FAB2F7A0}"/>
              </a:ext>
            </a:extLst>
          </p:cNvPr>
          <p:cNvPicPr>
            <a:picLocks noChangeAspect="1"/>
          </p:cNvPicPr>
          <p:nvPr/>
        </p:nvPicPr>
        <p:blipFill>
          <a:blip r:embed="rId20" cstate="screen">
            <a:extLst>
              <a:ext uri="{BEBA8EAE-BF5A-486C-A8C5-ECC9F3942E4B}">
                <a14:imgProps xmlns:a14="http://schemas.microsoft.com/office/drawing/2010/main">
                  <a14:imgLayer>
                    <a14:imgEffect>
                      <a14:colorTemperature colorTemp="11200"/>
                    </a14:imgEffect>
                  </a14:imgLayer>
                </a14:imgProps>
              </a:ext>
              <a:ext uri="{28A0092B-C50C-407E-A947-70E740481C1C}">
                <a14:useLocalDpi xmlns:a14="http://schemas.microsoft.com/office/drawing/2010/main"/>
              </a:ext>
            </a:extLst>
          </a:blip>
          <a:stretch>
            <a:fillRect/>
          </a:stretch>
        </p:blipFill>
        <p:spPr>
          <a:xfrm>
            <a:off x="1043447" y="2021334"/>
            <a:ext cx="2954480" cy="2851261"/>
          </a:xfrm>
          <a:prstGeom prst="rect">
            <a:avLst/>
          </a:prstGeom>
        </p:spPr>
      </p:pic>
      <p:sp>
        <p:nvSpPr>
          <p:cNvPr id="31" name="文本框 30">
            <a:extLst>
              <a:ext uri="{FF2B5EF4-FFF2-40B4-BE49-F238E27FC236}">
                <a16:creationId xmlns="" xmlns:a16="http://schemas.microsoft.com/office/drawing/2014/main" id="{2709D648-EDF1-48C3-B7A4-C49A0A3CDF10}"/>
              </a:ext>
            </a:extLst>
          </p:cNvPr>
          <p:cNvSpPr txBox="1"/>
          <p:nvPr/>
        </p:nvSpPr>
        <p:spPr>
          <a:xfrm>
            <a:off x="1201269" y="2278729"/>
            <a:ext cx="2421095" cy="1200329"/>
          </a:xfrm>
          <a:prstGeom prst="rect">
            <a:avLst/>
          </a:prstGeom>
          <a:noFill/>
        </p:spPr>
        <p:txBody>
          <a:bodyPr wrap="square" rtlCol="0">
            <a:spAutoFit/>
          </a:bodyPr>
          <a:lstStyle/>
          <a:p>
            <a:pPr algn="ctr"/>
            <a:r>
              <a:rPr lang="zh-CN" altLang="en-US" sz="7200" b="1" dirty="0">
                <a:ln w="19050">
                  <a:solidFill>
                    <a:schemeClr val="bg1"/>
                  </a:solidFill>
                </a:ln>
                <a:solidFill>
                  <a:schemeClr val="bg1"/>
                </a:solidFill>
                <a:effectLst>
                  <a:outerShdw blurRad="38100" dist="38100" dir="2700000" algn="tl">
                    <a:srgbClr val="000000">
                      <a:alpha val="43137"/>
                    </a:srgbClr>
                  </a:outerShdw>
                </a:effectLst>
                <a:cs typeface="+mn-ea"/>
                <a:sym typeface="+mn-lt"/>
              </a:rPr>
              <a:t>目录</a:t>
            </a:r>
          </a:p>
        </p:txBody>
      </p:sp>
    </p:spTree>
    <p:extLst>
      <p:ext uri="{BB962C8B-B14F-4D97-AF65-F5344CB8AC3E}">
        <p14:creationId xmlns:p14="http://schemas.microsoft.com/office/powerpoint/2010/main" val="2133521680"/>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32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82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500"/>
                                            <p:tgtEl>
                                              <p:spTgt spid="6"/>
                                            </p:tgtEl>
                                          </p:cBhvr>
                                        </p:animEffect>
                                      </p:childTnLst>
                                    </p:cTn>
                                  </p:par>
                                </p:childTnLst>
                              </p:cTn>
                            </p:par>
                            <p:par>
                              <p:cTn id="12" fill="hold">
                                <p:stCondLst>
                                  <p:cond delay="132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63" presetClass="path" presetSubtype="0" accel="50000" decel="50000" fill="hold" nodeType="withEffect">
                                      <p:stCondLst>
                                        <p:cond delay="0"/>
                                      </p:stCondLst>
                                      <p:childTnLst>
                                        <p:animMotion origin="layout" path="M -0.29284 -2.22222E-6 L 2.08333E-6 -2.22222E-6 " pathEditMode="relative" rAng="0" ptsTypes="AA">
                                          <p:cBhvr>
                                            <p:cTn id="17" dur="500" fill="hold"/>
                                            <p:tgtEl>
                                              <p:spTgt spid="8"/>
                                            </p:tgtEl>
                                            <p:attrNameLst>
                                              <p:attrName>ppt_x</p:attrName>
                                              <p:attrName>ppt_y</p:attrName>
                                            </p:attrNameLst>
                                          </p:cBhvr>
                                          <p:rCtr x="14635" y="0"/>
                                        </p:animMotion>
                                      </p:childTnLst>
                                    </p:cTn>
                                  </p:par>
                                  <p:par>
                                    <p:cTn id="18" presetID="22" presetClass="entr" presetSubtype="8"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0" presetClass="entr" presetSubtype="0" fill="hold" grpId="0" nodeType="withEffect">
                                      <p:stCondLst>
                                        <p:cond delay="0"/>
                                      </p:stCondLst>
                                      <p:iterate type="lt">
                                        <p:tmPct val="16667"/>
                                      </p:iterate>
                                      <p:childTnLst>
                                        <p:set>
                                          <p:cBhvr>
                                            <p:cTn id="22" dur="500" fill="hold">
                                              <p:stCondLst>
                                                <p:cond delay="0"/>
                                              </p:stCondLst>
                                            </p:cTn>
                                            <p:tgtEl>
                                              <p:spTgt spid="7"/>
                                            </p:tgtEl>
                                            <p:attrNameLst>
                                              <p:attrName>style.visibility</p:attrName>
                                            </p:attrNameLst>
                                          </p:cBhvr>
                                          <p:to>
                                            <p:strVal val="visible"/>
                                          </p:to>
                                        </p:set>
                                        <p:anim to="" calcmode="lin" valueType="num">
                                          <p:cBhvr>
                                            <p:cTn id="23" dur="500" fill="hold">
                                              <p:stCondLst>
                                                <p:cond delay="0"/>
                                              </p:stCondLst>
                                            </p:cTn>
                                            <p:tgtEl>
                                              <p:spTgt spid="7"/>
                                            </p:tgtEl>
                                            <p:attrNameLst>
                                              <p:attrName>ppt_h</p:attrName>
                                            </p:attrNameLst>
                                          </p:cBhvr>
                                          <p:tavLst>
                                            <p:tav tm="0" fmla="#ppt_h-#ppt_h*((1.5-1.5*$)^3-(1.5-1.5*$)^2)">
                                              <p:val>
                                                <p:strVal val="0"/>
                                              </p:val>
                                            </p:tav>
                                            <p:tav tm="100000">
                                              <p:val>
                                                <p:strVal val="1"/>
                                              </p:val>
                                            </p:tav>
                                          </p:tavLst>
                                        </p:anim>
                                        <p:anim to="" calcmode="lin" valueType="num">
                                          <p:cBhvr>
                                            <p:cTn id="24" dur="500" fill="hold">
                                              <p:stCondLst>
                                                <p:cond delay="0"/>
                                              </p:stCondLst>
                                            </p:cTn>
                                            <p:tgtEl>
                                              <p:spTgt spid="7"/>
                                            </p:tgtEl>
                                            <p:attrNameLst>
                                              <p:attrName>ppt_w</p:attrName>
                                            </p:attrNameLst>
                                          </p:cBhvr>
                                          <p:tavLst>
                                            <p:tav tm="0" fmla="#ppt_w-#ppt_w*((1.5-1.5*$)^3-(1.5-1.5*$)^2)">
                                              <p:val>
                                                <p:strVal val="0"/>
                                              </p:val>
                                            </p:tav>
                                            <p:tav tm="100000">
                                              <p:val>
                                                <p:strVal val="1"/>
                                              </p:val>
                                            </p:tav>
                                          </p:tavLst>
                                        </p:anim>
                                      </p:childTnLst>
                                    </p:cTn>
                                  </p:par>
                                  <p:par>
                                    <p:cTn id="25" presetID="0" presetClass="entr" presetSubtype="0" fill="hold" grpId="0" nodeType="withEffect">
                                      <p:stCondLst>
                                        <p:cond delay="0"/>
                                      </p:stCondLst>
                                      <p:iterate type="lt">
                                        <p:tmPct val="2941"/>
                                      </p:iterate>
                                      <p:childTnLst>
                                        <p:set>
                                          <p:cBhvr>
                                            <p:cTn id="26" dur="500" fill="hold">
                                              <p:stCondLst>
                                                <p:cond delay="0"/>
                                              </p:stCondLst>
                                            </p:cTn>
                                            <p:tgtEl>
                                              <p:spTgt spid="10"/>
                                            </p:tgtEl>
                                            <p:attrNameLst>
                                              <p:attrName>style.visibility</p:attrName>
                                            </p:attrNameLst>
                                          </p:cBhvr>
                                          <p:to>
                                            <p:strVal val="visible"/>
                                          </p:to>
                                        </p:set>
                                        <p:anim to="" calcmode="lin" valueType="num">
                                          <p:cBhvr>
                                            <p:cTn id="27" dur="500" fill="hold">
                                              <p:stCondLst>
                                                <p:cond delay="0"/>
                                              </p:stCondLst>
                                            </p:cTn>
                                            <p:tgtEl>
                                              <p:spTgt spid="10"/>
                                            </p:tgtEl>
                                            <p:attrNameLst>
                                              <p:attrName>ppt_h</p:attrName>
                                            </p:attrNameLst>
                                          </p:cBhvr>
                                          <p:tavLst>
                                            <p:tav tm="0" fmla="#ppt_h-#ppt_h*((1.5-1.5*$)^3-(1.5-1.5*$)^2)">
                                              <p:val>
                                                <p:strVal val="0"/>
                                              </p:val>
                                            </p:tav>
                                            <p:tav tm="100000">
                                              <p:val>
                                                <p:strVal val="1"/>
                                              </p:val>
                                            </p:tav>
                                          </p:tavLst>
                                        </p:anim>
                                        <p:anim to="" calcmode="lin" valueType="num">
                                          <p:cBhvr>
                                            <p:cTn id="28" dur="500" fill="hold">
                                              <p:stCondLst>
                                                <p:cond delay="0"/>
                                              </p:stCondLst>
                                            </p:cTn>
                                            <p:tgtEl>
                                              <p:spTgt spid="10"/>
                                            </p:tgtEl>
                                            <p:attrNameLst>
                                              <p:attrName>ppt_w</p:attrName>
                                            </p:attrNameLst>
                                          </p:cBhvr>
                                          <p:tavLst>
                                            <p:tav tm="0" fmla="#ppt_w-#ppt_w*((1.5-1.5*$)^3-(1.5-1.5*$)^2)">
                                              <p:val>
                                                <p:strVal val="0"/>
                                              </p:val>
                                            </p:tav>
                                            <p:tav tm="100000">
                                              <p:val>
                                                <p:strVal val="1"/>
                                              </p:val>
                                            </p:tav>
                                          </p:tavLst>
                                        </p:anim>
                                      </p:childTnLst>
                                    </p:cTn>
                                  </p:par>
                                </p:childTnLst>
                              </p:cTn>
                            </p:par>
                            <p:par>
                              <p:cTn id="29" fill="hold">
                                <p:stCondLst>
                                  <p:cond delay="2237"/>
                                </p:stCondLst>
                                <p:childTnLst>
                                  <p:par>
                                    <p:cTn id="30" presetID="10"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par>
                                    <p:cTn id="33" presetID="63" presetClass="path" presetSubtype="0" accel="50000" decel="50000" fill="hold" nodeType="withEffect">
                                      <p:stCondLst>
                                        <p:cond delay="0"/>
                                      </p:stCondLst>
                                      <p:childTnLst>
                                        <p:animMotion origin="layout" path="M -0.29283 -2.22222E-6 L -4.375E-6 -2.22222E-6 " pathEditMode="relative" rAng="0" ptsTypes="AA">
                                          <p:cBhvr>
                                            <p:cTn id="34" dur="500" fill="hold"/>
                                            <p:tgtEl>
                                              <p:spTgt spid="12"/>
                                            </p:tgtEl>
                                            <p:attrNameLst>
                                              <p:attrName>ppt_x</p:attrName>
                                              <p:attrName>ppt_y</p:attrName>
                                            </p:attrNameLst>
                                          </p:cBhvr>
                                          <p:rCtr x="14635" y="0"/>
                                        </p:animMotion>
                                      </p:childTnLst>
                                    </p:cTn>
                                  </p:par>
                                  <p:par>
                                    <p:cTn id="35" presetID="22" presetClass="entr" presetSubtype="8"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left)">
                                          <p:cBhvr>
                                            <p:cTn id="37" dur="500"/>
                                            <p:tgtEl>
                                              <p:spTgt spid="13"/>
                                            </p:tgtEl>
                                          </p:cBhvr>
                                        </p:animEffect>
                                      </p:childTnLst>
                                    </p:cTn>
                                  </p:par>
                                  <p:par>
                                    <p:cTn id="38" presetID="0" presetClass="entr" presetSubtype="0" fill="hold" grpId="0" nodeType="withEffect">
                                      <p:stCondLst>
                                        <p:cond delay="0"/>
                                      </p:stCondLst>
                                      <p:iterate type="lt">
                                        <p:tmPct val="16667"/>
                                      </p:iterate>
                                      <p:childTnLst>
                                        <p:set>
                                          <p:cBhvr>
                                            <p:cTn id="39" dur="500" fill="hold">
                                              <p:stCondLst>
                                                <p:cond delay="0"/>
                                              </p:stCondLst>
                                            </p:cTn>
                                            <p:tgtEl>
                                              <p:spTgt spid="11"/>
                                            </p:tgtEl>
                                            <p:attrNameLst>
                                              <p:attrName>style.visibility</p:attrName>
                                            </p:attrNameLst>
                                          </p:cBhvr>
                                          <p:to>
                                            <p:strVal val="visible"/>
                                          </p:to>
                                        </p:set>
                                        <p:anim to="" calcmode="lin" valueType="num">
                                          <p:cBhvr>
                                            <p:cTn id="40" dur="500" fill="hold">
                                              <p:stCondLst>
                                                <p:cond delay="0"/>
                                              </p:stCondLst>
                                            </p:cTn>
                                            <p:tgtEl>
                                              <p:spTgt spid="11"/>
                                            </p:tgtEl>
                                            <p:attrNameLst>
                                              <p:attrName>ppt_h</p:attrName>
                                            </p:attrNameLst>
                                          </p:cBhvr>
                                          <p:tavLst>
                                            <p:tav tm="0" fmla="#ppt_h-#ppt_h*((1.5-1.5*$)^3-(1.5-1.5*$)^2)">
                                              <p:val>
                                                <p:strVal val="0"/>
                                              </p:val>
                                            </p:tav>
                                            <p:tav tm="100000">
                                              <p:val>
                                                <p:strVal val="1"/>
                                              </p:val>
                                            </p:tav>
                                          </p:tavLst>
                                        </p:anim>
                                        <p:anim to="" calcmode="lin" valueType="num">
                                          <p:cBhvr>
                                            <p:cTn id="41" dur="500" fill="hold">
                                              <p:stCondLst>
                                                <p:cond delay="0"/>
                                              </p:stCondLst>
                                            </p:cTn>
                                            <p:tgtEl>
                                              <p:spTgt spid="11"/>
                                            </p:tgtEl>
                                            <p:attrNameLst>
                                              <p:attrName>ppt_w</p:attrName>
                                            </p:attrNameLst>
                                          </p:cBhvr>
                                          <p:tavLst>
                                            <p:tav tm="0" fmla="#ppt_w-#ppt_w*((1.5-1.5*$)^3-(1.5-1.5*$)^2)">
                                              <p:val>
                                                <p:strVal val="0"/>
                                              </p:val>
                                            </p:tav>
                                            <p:tav tm="100000">
                                              <p:val>
                                                <p:strVal val="1"/>
                                              </p:val>
                                            </p:tav>
                                          </p:tavLst>
                                        </p:anim>
                                      </p:childTnLst>
                                    </p:cTn>
                                  </p:par>
                                  <p:par>
                                    <p:cTn id="42" presetID="0" presetClass="entr" presetSubtype="0" fill="hold" grpId="0" nodeType="withEffect">
                                      <p:stCondLst>
                                        <p:cond delay="0"/>
                                      </p:stCondLst>
                                      <p:iterate type="lt">
                                        <p:tmPct val="2941"/>
                                      </p:iterate>
                                      <p:childTnLst>
                                        <p:set>
                                          <p:cBhvr>
                                            <p:cTn id="43" dur="500" fill="hold">
                                              <p:stCondLst>
                                                <p:cond delay="0"/>
                                              </p:stCondLst>
                                            </p:cTn>
                                            <p:tgtEl>
                                              <p:spTgt spid="14"/>
                                            </p:tgtEl>
                                            <p:attrNameLst>
                                              <p:attrName>style.visibility</p:attrName>
                                            </p:attrNameLst>
                                          </p:cBhvr>
                                          <p:to>
                                            <p:strVal val="visible"/>
                                          </p:to>
                                        </p:set>
                                        <p:anim to="" calcmode="lin" valueType="num">
                                          <p:cBhvr>
                                            <p:cTn id="44" dur="500" fill="hold">
                                              <p:stCondLst>
                                                <p:cond delay="0"/>
                                              </p:stCondLst>
                                            </p:cTn>
                                            <p:tgtEl>
                                              <p:spTgt spid="14"/>
                                            </p:tgtEl>
                                            <p:attrNameLst>
                                              <p:attrName>ppt_h</p:attrName>
                                            </p:attrNameLst>
                                          </p:cBhvr>
                                          <p:tavLst>
                                            <p:tav tm="0" fmla="#ppt_h-#ppt_h*((1.5-1.5*$)^3-(1.5-1.5*$)^2)">
                                              <p:val>
                                                <p:strVal val="0"/>
                                              </p:val>
                                            </p:tav>
                                            <p:tav tm="100000">
                                              <p:val>
                                                <p:strVal val="1"/>
                                              </p:val>
                                            </p:tav>
                                          </p:tavLst>
                                        </p:anim>
                                        <p:anim to="" calcmode="lin" valueType="num">
                                          <p:cBhvr>
                                            <p:cTn id="45" dur="500" fill="hold">
                                              <p:stCondLst>
                                                <p:cond delay="0"/>
                                              </p:stCondLst>
                                            </p:cTn>
                                            <p:tgtEl>
                                              <p:spTgt spid="14"/>
                                            </p:tgtEl>
                                            <p:attrNameLst>
                                              <p:attrName>ppt_w</p:attrName>
                                            </p:attrNameLst>
                                          </p:cBhvr>
                                          <p:tavLst>
                                            <p:tav tm="0" fmla="#ppt_w-#ppt_w*((1.5-1.5*$)^3-(1.5-1.5*$)^2)">
                                              <p:val>
                                                <p:strVal val="0"/>
                                              </p:val>
                                            </p:tav>
                                            <p:tav tm="100000">
                                              <p:val>
                                                <p:strVal val="1"/>
                                              </p:val>
                                            </p:tav>
                                          </p:tavLst>
                                        </p:anim>
                                      </p:childTnLst>
                                    </p:cTn>
                                  </p:par>
                                </p:childTnLst>
                              </p:cTn>
                            </p:par>
                            <p:par>
                              <p:cTn id="46" fill="hold">
                                <p:stCondLst>
                                  <p:cond delay="3153"/>
                                </p:stCondLst>
                                <p:childTnLst>
                                  <p:par>
                                    <p:cTn id="47" presetID="10" presetClass="entr" presetSubtype="0"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par>
                                    <p:cTn id="50" presetID="63" presetClass="path" presetSubtype="0" accel="50000" decel="50000" fill="hold" nodeType="withEffect">
                                      <p:stCondLst>
                                        <p:cond delay="0"/>
                                      </p:stCondLst>
                                      <p:childTnLst>
                                        <p:animMotion origin="layout" path="M -0.29284 -2.96296E-6 L 2.08333E-6 -2.96296E-6 " pathEditMode="relative" rAng="0" ptsTypes="AA">
                                          <p:cBhvr>
                                            <p:cTn id="51" dur="500" fill="hold"/>
                                            <p:tgtEl>
                                              <p:spTgt spid="16"/>
                                            </p:tgtEl>
                                            <p:attrNameLst>
                                              <p:attrName>ppt_x</p:attrName>
                                              <p:attrName>ppt_y</p:attrName>
                                            </p:attrNameLst>
                                          </p:cBhvr>
                                          <p:rCtr x="14635" y="0"/>
                                        </p:animMotion>
                                      </p:childTnLst>
                                    </p:cTn>
                                  </p:par>
                                  <p:par>
                                    <p:cTn id="52" presetID="22" presetClass="entr" presetSubtype="8" fill="hold" nodeType="with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left)">
                                          <p:cBhvr>
                                            <p:cTn id="54" dur="500"/>
                                            <p:tgtEl>
                                              <p:spTgt spid="17"/>
                                            </p:tgtEl>
                                          </p:cBhvr>
                                        </p:animEffect>
                                      </p:childTnLst>
                                    </p:cTn>
                                  </p:par>
                                  <p:par>
                                    <p:cTn id="55" presetID="0" presetClass="entr" presetSubtype="0" fill="hold" grpId="0" nodeType="withEffect">
                                      <p:stCondLst>
                                        <p:cond delay="0"/>
                                      </p:stCondLst>
                                      <p:iterate type="lt">
                                        <p:tmPct val="16667"/>
                                      </p:iterate>
                                      <p:childTnLst>
                                        <p:set>
                                          <p:cBhvr>
                                            <p:cTn id="56" dur="500" fill="hold">
                                              <p:stCondLst>
                                                <p:cond delay="0"/>
                                              </p:stCondLst>
                                            </p:cTn>
                                            <p:tgtEl>
                                              <p:spTgt spid="15"/>
                                            </p:tgtEl>
                                            <p:attrNameLst>
                                              <p:attrName>style.visibility</p:attrName>
                                            </p:attrNameLst>
                                          </p:cBhvr>
                                          <p:to>
                                            <p:strVal val="visible"/>
                                          </p:to>
                                        </p:set>
                                        <p:anim to="" calcmode="lin" valueType="num">
                                          <p:cBhvr>
                                            <p:cTn id="57" dur="500" fill="hold">
                                              <p:stCondLst>
                                                <p:cond delay="0"/>
                                              </p:stCondLst>
                                            </p:cTn>
                                            <p:tgtEl>
                                              <p:spTgt spid="15"/>
                                            </p:tgtEl>
                                            <p:attrNameLst>
                                              <p:attrName>ppt_h</p:attrName>
                                            </p:attrNameLst>
                                          </p:cBhvr>
                                          <p:tavLst>
                                            <p:tav tm="0" fmla="#ppt_h-#ppt_h*((1.5-1.5*$)^3-(1.5-1.5*$)^2)">
                                              <p:val>
                                                <p:strVal val="0"/>
                                              </p:val>
                                            </p:tav>
                                            <p:tav tm="100000">
                                              <p:val>
                                                <p:strVal val="1"/>
                                              </p:val>
                                            </p:tav>
                                          </p:tavLst>
                                        </p:anim>
                                        <p:anim to="" calcmode="lin" valueType="num">
                                          <p:cBhvr>
                                            <p:cTn id="58" dur="500" fill="hold">
                                              <p:stCondLst>
                                                <p:cond delay="0"/>
                                              </p:stCondLst>
                                            </p:cTn>
                                            <p:tgtEl>
                                              <p:spTgt spid="15"/>
                                            </p:tgtEl>
                                            <p:attrNameLst>
                                              <p:attrName>ppt_w</p:attrName>
                                            </p:attrNameLst>
                                          </p:cBhvr>
                                          <p:tavLst>
                                            <p:tav tm="0" fmla="#ppt_w-#ppt_w*((1.5-1.5*$)^3-(1.5-1.5*$)^2)">
                                              <p:val>
                                                <p:strVal val="0"/>
                                              </p:val>
                                            </p:tav>
                                            <p:tav tm="100000">
                                              <p:val>
                                                <p:strVal val="1"/>
                                              </p:val>
                                            </p:tav>
                                          </p:tavLst>
                                        </p:anim>
                                      </p:childTnLst>
                                    </p:cTn>
                                  </p:par>
                                  <p:par>
                                    <p:cTn id="59" presetID="0" presetClass="entr" presetSubtype="0" fill="hold" grpId="0" nodeType="withEffect">
                                      <p:stCondLst>
                                        <p:cond delay="0"/>
                                      </p:stCondLst>
                                      <p:iterate type="lt">
                                        <p:tmPct val="2941"/>
                                      </p:iterate>
                                      <p:childTnLst>
                                        <p:set>
                                          <p:cBhvr>
                                            <p:cTn id="60" dur="500" fill="hold">
                                              <p:stCondLst>
                                                <p:cond delay="0"/>
                                              </p:stCondLst>
                                            </p:cTn>
                                            <p:tgtEl>
                                              <p:spTgt spid="18"/>
                                            </p:tgtEl>
                                            <p:attrNameLst>
                                              <p:attrName>style.visibility</p:attrName>
                                            </p:attrNameLst>
                                          </p:cBhvr>
                                          <p:to>
                                            <p:strVal val="visible"/>
                                          </p:to>
                                        </p:set>
                                        <p:anim to="" calcmode="lin" valueType="num">
                                          <p:cBhvr>
                                            <p:cTn id="61" dur="500" fill="hold">
                                              <p:stCondLst>
                                                <p:cond delay="0"/>
                                              </p:stCondLst>
                                            </p:cTn>
                                            <p:tgtEl>
                                              <p:spTgt spid="18"/>
                                            </p:tgtEl>
                                            <p:attrNameLst>
                                              <p:attrName>ppt_h</p:attrName>
                                            </p:attrNameLst>
                                          </p:cBhvr>
                                          <p:tavLst>
                                            <p:tav tm="0" fmla="#ppt_h-#ppt_h*((1.5-1.5*$)^3-(1.5-1.5*$)^2)">
                                              <p:val>
                                                <p:strVal val="0"/>
                                              </p:val>
                                            </p:tav>
                                            <p:tav tm="100000">
                                              <p:val>
                                                <p:strVal val="1"/>
                                              </p:val>
                                            </p:tav>
                                          </p:tavLst>
                                        </p:anim>
                                        <p:anim to="" calcmode="lin" valueType="num">
                                          <p:cBhvr>
                                            <p:cTn id="62" dur="500" fill="hold">
                                              <p:stCondLst>
                                                <p:cond delay="0"/>
                                              </p:stCondLst>
                                            </p:cTn>
                                            <p:tgtEl>
                                              <p:spTgt spid="18"/>
                                            </p:tgtEl>
                                            <p:attrNameLst>
                                              <p:attrName>ppt_w</p:attrName>
                                            </p:attrNameLst>
                                          </p:cBhvr>
                                          <p:tavLst>
                                            <p:tav tm="0" fmla="#ppt_w-#ppt_w*((1.5-1.5*$)^3-(1.5-1.5*$)^2)">
                                              <p:val>
                                                <p:strVal val="0"/>
                                              </p:val>
                                            </p:tav>
                                            <p:tav tm="100000">
                                              <p:val>
                                                <p:strVal val="1"/>
                                              </p:val>
                                            </p:tav>
                                          </p:tavLst>
                                        </p:anim>
                                      </p:childTnLst>
                                    </p:cTn>
                                  </p:par>
                                </p:childTnLst>
                              </p:cTn>
                            </p:par>
                            <p:par>
                              <p:cTn id="63" fill="hold">
                                <p:stCondLst>
                                  <p:cond delay="4070"/>
                                </p:stCondLst>
                                <p:childTnLst>
                                  <p:par>
                                    <p:cTn id="64" presetID="10" presetClass="entr" presetSubtype="0" fill="hold"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fade">
                                          <p:cBhvr>
                                            <p:cTn id="66" dur="500"/>
                                            <p:tgtEl>
                                              <p:spTgt spid="20"/>
                                            </p:tgtEl>
                                          </p:cBhvr>
                                        </p:animEffect>
                                      </p:childTnLst>
                                    </p:cTn>
                                  </p:par>
                                  <p:par>
                                    <p:cTn id="67" presetID="63" presetClass="path" presetSubtype="0" accel="50000" decel="50000" fill="hold" nodeType="withEffect">
                                      <p:stCondLst>
                                        <p:cond delay="0"/>
                                      </p:stCondLst>
                                      <p:childTnLst>
                                        <p:animMotion origin="layout" path="M -0.29284 -2.96296E-6 L 1.25E-6 -2.96296E-6 " pathEditMode="relative" rAng="0" ptsTypes="AA">
                                          <p:cBhvr>
                                            <p:cTn id="68" dur="500" fill="hold"/>
                                            <p:tgtEl>
                                              <p:spTgt spid="20"/>
                                            </p:tgtEl>
                                            <p:attrNameLst>
                                              <p:attrName>ppt_x</p:attrName>
                                              <p:attrName>ppt_y</p:attrName>
                                            </p:attrNameLst>
                                          </p:cBhvr>
                                          <p:rCtr x="14635" y="0"/>
                                        </p:animMotion>
                                      </p:childTnLst>
                                    </p:cTn>
                                  </p:par>
                                  <p:par>
                                    <p:cTn id="69" presetID="22" presetClass="entr" presetSubtype="8" fill="hold"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wipe(left)">
                                          <p:cBhvr>
                                            <p:cTn id="71" dur="500"/>
                                            <p:tgtEl>
                                              <p:spTgt spid="21"/>
                                            </p:tgtEl>
                                          </p:cBhvr>
                                        </p:animEffect>
                                      </p:childTnLst>
                                    </p:cTn>
                                  </p:par>
                                  <p:par>
                                    <p:cTn id="72" presetID="0" presetClass="entr" presetSubtype="0" fill="hold" grpId="0" nodeType="withEffect">
                                      <p:stCondLst>
                                        <p:cond delay="0"/>
                                      </p:stCondLst>
                                      <p:iterate type="lt">
                                        <p:tmPct val="16000"/>
                                      </p:iterate>
                                      <p:childTnLst>
                                        <p:set>
                                          <p:cBhvr>
                                            <p:cTn id="73" dur="500" fill="hold">
                                              <p:stCondLst>
                                                <p:cond delay="0"/>
                                              </p:stCondLst>
                                            </p:cTn>
                                            <p:tgtEl>
                                              <p:spTgt spid="19"/>
                                            </p:tgtEl>
                                            <p:attrNameLst>
                                              <p:attrName>style.visibility</p:attrName>
                                            </p:attrNameLst>
                                          </p:cBhvr>
                                          <p:to>
                                            <p:strVal val="visible"/>
                                          </p:to>
                                        </p:set>
                                        <p:anim to="" calcmode="lin" valueType="num">
                                          <p:cBhvr>
                                            <p:cTn id="74" dur="500" fill="hold">
                                              <p:stCondLst>
                                                <p:cond delay="0"/>
                                              </p:stCondLst>
                                            </p:cTn>
                                            <p:tgtEl>
                                              <p:spTgt spid="19"/>
                                            </p:tgtEl>
                                            <p:attrNameLst>
                                              <p:attrName>ppt_h</p:attrName>
                                            </p:attrNameLst>
                                          </p:cBhvr>
                                          <p:tavLst>
                                            <p:tav tm="0" fmla="#ppt_h-#ppt_h*((1.5-1.5*$)^3-(1.5-1.5*$)^2)">
                                              <p:val>
                                                <p:strVal val="0"/>
                                              </p:val>
                                            </p:tav>
                                            <p:tav tm="100000">
                                              <p:val>
                                                <p:strVal val="1"/>
                                              </p:val>
                                            </p:tav>
                                          </p:tavLst>
                                        </p:anim>
                                        <p:anim to="" calcmode="lin" valueType="num">
                                          <p:cBhvr>
                                            <p:cTn id="75" dur="500" fill="hold">
                                              <p:stCondLst>
                                                <p:cond delay="0"/>
                                              </p:stCondLst>
                                            </p:cTn>
                                            <p:tgtEl>
                                              <p:spTgt spid="19"/>
                                            </p:tgtEl>
                                            <p:attrNameLst>
                                              <p:attrName>ppt_w</p:attrName>
                                            </p:attrNameLst>
                                          </p:cBhvr>
                                          <p:tavLst>
                                            <p:tav tm="0" fmla="#ppt_w-#ppt_w*((1.5-1.5*$)^3-(1.5-1.5*$)^2)">
                                              <p:val>
                                                <p:strVal val="0"/>
                                              </p:val>
                                            </p:tav>
                                            <p:tav tm="100000">
                                              <p:val>
                                                <p:strVal val="1"/>
                                              </p:val>
                                            </p:tav>
                                          </p:tavLst>
                                        </p:anim>
                                      </p:childTnLst>
                                    </p:cTn>
                                  </p:par>
                                  <p:par>
                                    <p:cTn id="76" presetID="0" presetClass="entr" presetSubtype="0" fill="hold" grpId="0" nodeType="withEffect">
                                      <p:stCondLst>
                                        <p:cond delay="0"/>
                                      </p:stCondLst>
                                      <p:iterate type="lt">
                                        <p:tmPct val="2941"/>
                                      </p:iterate>
                                      <p:childTnLst>
                                        <p:set>
                                          <p:cBhvr>
                                            <p:cTn id="77" dur="500" fill="hold">
                                              <p:stCondLst>
                                                <p:cond delay="0"/>
                                              </p:stCondLst>
                                            </p:cTn>
                                            <p:tgtEl>
                                              <p:spTgt spid="22"/>
                                            </p:tgtEl>
                                            <p:attrNameLst>
                                              <p:attrName>style.visibility</p:attrName>
                                            </p:attrNameLst>
                                          </p:cBhvr>
                                          <p:to>
                                            <p:strVal val="visible"/>
                                          </p:to>
                                        </p:set>
                                        <p:anim to="" calcmode="lin" valueType="num">
                                          <p:cBhvr>
                                            <p:cTn id="78" dur="500" fill="hold">
                                              <p:stCondLst>
                                                <p:cond delay="0"/>
                                              </p:stCondLst>
                                            </p:cTn>
                                            <p:tgtEl>
                                              <p:spTgt spid="22"/>
                                            </p:tgtEl>
                                            <p:attrNameLst>
                                              <p:attrName>ppt_h</p:attrName>
                                            </p:attrNameLst>
                                          </p:cBhvr>
                                          <p:tavLst>
                                            <p:tav tm="0" fmla="#ppt_h-#ppt_h*((1.5-1.5*$)^3-(1.5-1.5*$)^2)">
                                              <p:val>
                                                <p:strVal val="0"/>
                                              </p:val>
                                            </p:tav>
                                            <p:tav tm="100000">
                                              <p:val>
                                                <p:strVal val="1"/>
                                              </p:val>
                                            </p:tav>
                                          </p:tavLst>
                                        </p:anim>
                                        <p:anim to="" calcmode="lin" valueType="num">
                                          <p:cBhvr>
                                            <p:cTn id="79" dur="500" fill="hold">
                                              <p:stCondLst>
                                                <p:cond delay="0"/>
                                              </p:stCondLst>
                                            </p:cTn>
                                            <p:tgtEl>
                                              <p:spTgt spid="22"/>
                                            </p:tgtEl>
                                            <p:attrNameLst>
                                              <p:attrName>ppt_w</p:attrName>
                                            </p:attrNameLst>
                                          </p:cBhvr>
                                          <p:tavLst>
                                            <p:tav tm="0" fmla="#ppt_w-#ppt_w*((1.5-1.5*$)^3-(1.5-1.5*$)^2)">
                                              <p:val>
                                                <p:strVal val="0"/>
                                              </p:val>
                                            </p:tav>
                                            <p:tav tm="100000">
                                              <p:val>
                                                <p:strVal val="1"/>
                                              </p:val>
                                            </p:tav>
                                          </p:tavLst>
                                        </p:anim>
                                      </p:childTnLst>
                                    </p:cTn>
                                  </p:par>
                                  <p:par>
                                    <p:cTn id="80" presetID="2" presetClass="entr" presetSubtype="4" fill="hold" nodeType="withEffect" p14:presetBounceEnd="69000">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14:bounceEnd="69000">
                                          <p:cBhvr additive="base">
                                            <p:cTn id="82" dur="1000" fill="hold"/>
                                            <p:tgtEl>
                                              <p:spTgt spid="30"/>
                                            </p:tgtEl>
                                            <p:attrNameLst>
                                              <p:attrName>ppt_x</p:attrName>
                                            </p:attrNameLst>
                                          </p:cBhvr>
                                          <p:tavLst>
                                            <p:tav tm="0">
                                              <p:val>
                                                <p:strVal val="#ppt_x"/>
                                              </p:val>
                                            </p:tav>
                                            <p:tav tm="100000">
                                              <p:val>
                                                <p:strVal val="#ppt_x"/>
                                              </p:val>
                                            </p:tav>
                                          </p:tavLst>
                                        </p:anim>
                                        <p:anim calcmode="lin" valueType="num" p14:bounceEnd="69000">
                                          <p:cBhvr additive="base">
                                            <p:cTn id="83" dur="1000" fill="hold"/>
                                            <p:tgtEl>
                                              <p:spTgt spid="30"/>
                                            </p:tgtEl>
                                            <p:attrNameLst>
                                              <p:attrName>ppt_y</p:attrName>
                                            </p:attrNameLst>
                                          </p:cBhvr>
                                          <p:tavLst>
                                            <p:tav tm="0">
                                              <p:val>
                                                <p:strVal val="1+#ppt_h/2"/>
                                              </p:val>
                                            </p:tav>
                                            <p:tav tm="100000">
                                              <p:val>
                                                <p:strVal val="#ppt_y"/>
                                              </p:val>
                                            </p:tav>
                                          </p:tavLst>
                                        </p:anim>
                                      </p:childTnLst>
                                    </p:cTn>
                                  </p:par>
                                </p:childTnLst>
                              </p:cTn>
                            </p:par>
                            <p:par>
                              <p:cTn id="84" fill="hold">
                                <p:stCondLst>
                                  <p:cond delay="5070"/>
                                </p:stCondLst>
                                <p:childTnLst>
                                  <p:par>
                                    <p:cTn id="85" presetID="56" presetClass="entr" presetSubtype="0" fill="hold" grpId="0" nodeType="afterEffect">
                                      <p:stCondLst>
                                        <p:cond delay="0"/>
                                      </p:stCondLst>
                                      <p:iterate type="lt">
                                        <p:tmPct val="10000"/>
                                      </p:iterate>
                                      <p:childTnLst>
                                        <p:set>
                                          <p:cBhvr>
                                            <p:cTn id="86" dur="1" fill="hold">
                                              <p:stCondLst>
                                                <p:cond delay="0"/>
                                              </p:stCondLst>
                                            </p:cTn>
                                            <p:tgtEl>
                                              <p:spTgt spid="31"/>
                                            </p:tgtEl>
                                            <p:attrNameLst>
                                              <p:attrName>style.visibility</p:attrName>
                                            </p:attrNameLst>
                                          </p:cBhvr>
                                          <p:to>
                                            <p:strVal val="visible"/>
                                          </p:to>
                                        </p:set>
                                        <p:anim by="(-#ppt_w*2)" calcmode="lin" valueType="num">
                                          <p:cBhvr rctx="PPT">
                                            <p:cTn id="87" dur="250" autoRev="1" fill="hold">
                                              <p:stCondLst>
                                                <p:cond delay="0"/>
                                              </p:stCondLst>
                                            </p:cTn>
                                            <p:tgtEl>
                                              <p:spTgt spid="31"/>
                                            </p:tgtEl>
                                            <p:attrNameLst>
                                              <p:attrName>ppt_w</p:attrName>
                                            </p:attrNameLst>
                                          </p:cBhvr>
                                        </p:anim>
                                        <p:anim by="(#ppt_w*0.50)" calcmode="lin" valueType="num">
                                          <p:cBhvr>
                                            <p:cTn id="88" dur="250" decel="50000" autoRev="1" fill="hold">
                                              <p:stCondLst>
                                                <p:cond delay="0"/>
                                              </p:stCondLst>
                                            </p:cTn>
                                            <p:tgtEl>
                                              <p:spTgt spid="31"/>
                                            </p:tgtEl>
                                            <p:attrNameLst>
                                              <p:attrName>ppt_x</p:attrName>
                                            </p:attrNameLst>
                                          </p:cBhvr>
                                        </p:anim>
                                        <p:anim from="(-#ppt_h/2)" to="(#ppt_y)" calcmode="lin" valueType="num">
                                          <p:cBhvr>
                                            <p:cTn id="89" dur="500" fill="hold">
                                              <p:stCondLst>
                                                <p:cond delay="0"/>
                                              </p:stCondLst>
                                            </p:cTn>
                                            <p:tgtEl>
                                              <p:spTgt spid="31"/>
                                            </p:tgtEl>
                                            <p:attrNameLst>
                                              <p:attrName>ppt_y</p:attrName>
                                            </p:attrNameLst>
                                          </p:cBhvr>
                                        </p:anim>
                                        <p:animRot by="21600000">
                                          <p:cBhvr>
                                            <p:cTn id="90" dur="500" fill="hold">
                                              <p:stCondLst>
                                                <p:cond delay="0"/>
                                              </p:stCondLst>
                                            </p:cTn>
                                            <p:tgtEl>
                                              <p:spTgt spid="3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P spid="14" grpId="0"/>
          <p:bldP spid="15" grpId="0"/>
          <p:bldP spid="18" grpId="0"/>
          <p:bldP spid="19" grpId="0"/>
          <p:bldP spid="22" grpId="0"/>
          <p:bldP spid="3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32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82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500"/>
                                            <p:tgtEl>
                                              <p:spTgt spid="6"/>
                                            </p:tgtEl>
                                          </p:cBhvr>
                                        </p:animEffect>
                                      </p:childTnLst>
                                    </p:cTn>
                                  </p:par>
                                </p:childTnLst>
                              </p:cTn>
                            </p:par>
                            <p:par>
                              <p:cTn id="12" fill="hold">
                                <p:stCondLst>
                                  <p:cond delay="132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63" presetClass="path" presetSubtype="0" accel="50000" decel="50000" fill="hold" nodeType="withEffect">
                                      <p:stCondLst>
                                        <p:cond delay="0"/>
                                      </p:stCondLst>
                                      <p:childTnLst>
                                        <p:animMotion origin="layout" path="M -0.29284 -2.22222E-6 L 2.08333E-6 -2.22222E-6 " pathEditMode="relative" rAng="0" ptsTypes="AA">
                                          <p:cBhvr>
                                            <p:cTn id="17" dur="500" fill="hold"/>
                                            <p:tgtEl>
                                              <p:spTgt spid="8"/>
                                            </p:tgtEl>
                                            <p:attrNameLst>
                                              <p:attrName>ppt_x</p:attrName>
                                              <p:attrName>ppt_y</p:attrName>
                                            </p:attrNameLst>
                                          </p:cBhvr>
                                          <p:rCtr x="14635" y="0"/>
                                        </p:animMotion>
                                      </p:childTnLst>
                                    </p:cTn>
                                  </p:par>
                                  <p:par>
                                    <p:cTn id="18" presetID="22" presetClass="entr" presetSubtype="8"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0" presetClass="entr" presetSubtype="0" fill="hold" grpId="0" nodeType="withEffect">
                                      <p:stCondLst>
                                        <p:cond delay="0"/>
                                      </p:stCondLst>
                                      <p:iterate type="lt">
                                        <p:tmPct val="16667"/>
                                      </p:iterate>
                                      <p:childTnLst>
                                        <p:set>
                                          <p:cBhvr>
                                            <p:cTn id="22" dur="500" fill="hold">
                                              <p:stCondLst>
                                                <p:cond delay="0"/>
                                              </p:stCondLst>
                                            </p:cTn>
                                            <p:tgtEl>
                                              <p:spTgt spid="7"/>
                                            </p:tgtEl>
                                            <p:attrNameLst>
                                              <p:attrName>style.visibility</p:attrName>
                                            </p:attrNameLst>
                                          </p:cBhvr>
                                          <p:to>
                                            <p:strVal val="visible"/>
                                          </p:to>
                                        </p:set>
                                        <p:anim to="" calcmode="lin" valueType="num">
                                          <p:cBhvr>
                                            <p:cTn id="23" dur="500" fill="hold">
                                              <p:stCondLst>
                                                <p:cond delay="0"/>
                                              </p:stCondLst>
                                            </p:cTn>
                                            <p:tgtEl>
                                              <p:spTgt spid="7"/>
                                            </p:tgtEl>
                                            <p:attrNameLst>
                                              <p:attrName>ppt_h</p:attrName>
                                            </p:attrNameLst>
                                          </p:cBhvr>
                                          <p:tavLst>
                                            <p:tav tm="0" fmla="#ppt_h-#ppt_h*((1.5-1.5*$)^3-(1.5-1.5*$)^2)">
                                              <p:val>
                                                <p:strVal val="0"/>
                                              </p:val>
                                            </p:tav>
                                            <p:tav tm="100000">
                                              <p:val>
                                                <p:strVal val="1"/>
                                              </p:val>
                                            </p:tav>
                                          </p:tavLst>
                                        </p:anim>
                                        <p:anim to="" calcmode="lin" valueType="num">
                                          <p:cBhvr>
                                            <p:cTn id="24" dur="500" fill="hold">
                                              <p:stCondLst>
                                                <p:cond delay="0"/>
                                              </p:stCondLst>
                                            </p:cTn>
                                            <p:tgtEl>
                                              <p:spTgt spid="7"/>
                                            </p:tgtEl>
                                            <p:attrNameLst>
                                              <p:attrName>ppt_w</p:attrName>
                                            </p:attrNameLst>
                                          </p:cBhvr>
                                          <p:tavLst>
                                            <p:tav tm="0" fmla="#ppt_w-#ppt_w*((1.5-1.5*$)^3-(1.5-1.5*$)^2)">
                                              <p:val>
                                                <p:strVal val="0"/>
                                              </p:val>
                                            </p:tav>
                                            <p:tav tm="100000">
                                              <p:val>
                                                <p:strVal val="1"/>
                                              </p:val>
                                            </p:tav>
                                          </p:tavLst>
                                        </p:anim>
                                      </p:childTnLst>
                                    </p:cTn>
                                  </p:par>
                                  <p:par>
                                    <p:cTn id="25" presetID="0" presetClass="entr" presetSubtype="0" fill="hold" grpId="0" nodeType="withEffect">
                                      <p:stCondLst>
                                        <p:cond delay="0"/>
                                      </p:stCondLst>
                                      <p:iterate type="lt">
                                        <p:tmPct val="2941"/>
                                      </p:iterate>
                                      <p:childTnLst>
                                        <p:set>
                                          <p:cBhvr>
                                            <p:cTn id="26" dur="500" fill="hold">
                                              <p:stCondLst>
                                                <p:cond delay="0"/>
                                              </p:stCondLst>
                                            </p:cTn>
                                            <p:tgtEl>
                                              <p:spTgt spid="10"/>
                                            </p:tgtEl>
                                            <p:attrNameLst>
                                              <p:attrName>style.visibility</p:attrName>
                                            </p:attrNameLst>
                                          </p:cBhvr>
                                          <p:to>
                                            <p:strVal val="visible"/>
                                          </p:to>
                                        </p:set>
                                        <p:anim to="" calcmode="lin" valueType="num">
                                          <p:cBhvr>
                                            <p:cTn id="27" dur="500" fill="hold">
                                              <p:stCondLst>
                                                <p:cond delay="0"/>
                                              </p:stCondLst>
                                            </p:cTn>
                                            <p:tgtEl>
                                              <p:spTgt spid="10"/>
                                            </p:tgtEl>
                                            <p:attrNameLst>
                                              <p:attrName>ppt_h</p:attrName>
                                            </p:attrNameLst>
                                          </p:cBhvr>
                                          <p:tavLst>
                                            <p:tav tm="0" fmla="#ppt_h-#ppt_h*((1.5-1.5*$)^3-(1.5-1.5*$)^2)">
                                              <p:val>
                                                <p:strVal val="0"/>
                                              </p:val>
                                            </p:tav>
                                            <p:tav tm="100000">
                                              <p:val>
                                                <p:strVal val="1"/>
                                              </p:val>
                                            </p:tav>
                                          </p:tavLst>
                                        </p:anim>
                                        <p:anim to="" calcmode="lin" valueType="num">
                                          <p:cBhvr>
                                            <p:cTn id="28" dur="500" fill="hold">
                                              <p:stCondLst>
                                                <p:cond delay="0"/>
                                              </p:stCondLst>
                                            </p:cTn>
                                            <p:tgtEl>
                                              <p:spTgt spid="10"/>
                                            </p:tgtEl>
                                            <p:attrNameLst>
                                              <p:attrName>ppt_w</p:attrName>
                                            </p:attrNameLst>
                                          </p:cBhvr>
                                          <p:tavLst>
                                            <p:tav tm="0" fmla="#ppt_w-#ppt_w*((1.5-1.5*$)^3-(1.5-1.5*$)^2)">
                                              <p:val>
                                                <p:strVal val="0"/>
                                              </p:val>
                                            </p:tav>
                                            <p:tav tm="100000">
                                              <p:val>
                                                <p:strVal val="1"/>
                                              </p:val>
                                            </p:tav>
                                          </p:tavLst>
                                        </p:anim>
                                      </p:childTnLst>
                                    </p:cTn>
                                  </p:par>
                                </p:childTnLst>
                              </p:cTn>
                            </p:par>
                            <p:par>
                              <p:cTn id="29" fill="hold">
                                <p:stCondLst>
                                  <p:cond delay="2237"/>
                                </p:stCondLst>
                                <p:childTnLst>
                                  <p:par>
                                    <p:cTn id="30" presetID="10"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par>
                                    <p:cTn id="33" presetID="63" presetClass="path" presetSubtype="0" accel="50000" decel="50000" fill="hold" nodeType="withEffect">
                                      <p:stCondLst>
                                        <p:cond delay="0"/>
                                      </p:stCondLst>
                                      <p:childTnLst>
                                        <p:animMotion origin="layout" path="M -0.29283 -2.22222E-6 L -4.375E-6 -2.22222E-6 " pathEditMode="relative" rAng="0" ptsTypes="AA">
                                          <p:cBhvr>
                                            <p:cTn id="34" dur="500" fill="hold"/>
                                            <p:tgtEl>
                                              <p:spTgt spid="12"/>
                                            </p:tgtEl>
                                            <p:attrNameLst>
                                              <p:attrName>ppt_x</p:attrName>
                                              <p:attrName>ppt_y</p:attrName>
                                            </p:attrNameLst>
                                          </p:cBhvr>
                                          <p:rCtr x="14635" y="0"/>
                                        </p:animMotion>
                                      </p:childTnLst>
                                    </p:cTn>
                                  </p:par>
                                  <p:par>
                                    <p:cTn id="35" presetID="22" presetClass="entr" presetSubtype="8"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left)">
                                          <p:cBhvr>
                                            <p:cTn id="37" dur="500"/>
                                            <p:tgtEl>
                                              <p:spTgt spid="13"/>
                                            </p:tgtEl>
                                          </p:cBhvr>
                                        </p:animEffect>
                                      </p:childTnLst>
                                    </p:cTn>
                                  </p:par>
                                  <p:par>
                                    <p:cTn id="38" presetID="0" presetClass="entr" presetSubtype="0" fill="hold" grpId="0" nodeType="withEffect">
                                      <p:stCondLst>
                                        <p:cond delay="0"/>
                                      </p:stCondLst>
                                      <p:iterate type="lt">
                                        <p:tmPct val="16667"/>
                                      </p:iterate>
                                      <p:childTnLst>
                                        <p:set>
                                          <p:cBhvr>
                                            <p:cTn id="39" dur="500" fill="hold">
                                              <p:stCondLst>
                                                <p:cond delay="0"/>
                                              </p:stCondLst>
                                            </p:cTn>
                                            <p:tgtEl>
                                              <p:spTgt spid="11"/>
                                            </p:tgtEl>
                                            <p:attrNameLst>
                                              <p:attrName>style.visibility</p:attrName>
                                            </p:attrNameLst>
                                          </p:cBhvr>
                                          <p:to>
                                            <p:strVal val="visible"/>
                                          </p:to>
                                        </p:set>
                                        <p:anim to="" calcmode="lin" valueType="num">
                                          <p:cBhvr>
                                            <p:cTn id="40" dur="500" fill="hold">
                                              <p:stCondLst>
                                                <p:cond delay="0"/>
                                              </p:stCondLst>
                                            </p:cTn>
                                            <p:tgtEl>
                                              <p:spTgt spid="11"/>
                                            </p:tgtEl>
                                            <p:attrNameLst>
                                              <p:attrName>ppt_h</p:attrName>
                                            </p:attrNameLst>
                                          </p:cBhvr>
                                          <p:tavLst>
                                            <p:tav tm="0" fmla="#ppt_h-#ppt_h*((1.5-1.5*$)^3-(1.5-1.5*$)^2)">
                                              <p:val>
                                                <p:strVal val="0"/>
                                              </p:val>
                                            </p:tav>
                                            <p:tav tm="100000">
                                              <p:val>
                                                <p:strVal val="1"/>
                                              </p:val>
                                            </p:tav>
                                          </p:tavLst>
                                        </p:anim>
                                        <p:anim to="" calcmode="lin" valueType="num">
                                          <p:cBhvr>
                                            <p:cTn id="41" dur="500" fill="hold">
                                              <p:stCondLst>
                                                <p:cond delay="0"/>
                                              </p:stCondLst>
                                            </p:cTn>
                                            <p:tgtEl>
                                              <p:spTgt spid="11"/>
                                            </p:tgtEl>
                                            <p:attrNameLst>
                                              <p:attrName>ppt_w</p:attrName>
                                            </p:attrNameLst>
                                          </p:cBhvr>
                                          <p:tavLst>
                                            <p:tav tm="0" fmla="#ppt_w-#ppt_w*((1.5-1.5*$)^3-(1.5-1.5*$)^2)">
                                              <p:val>
                                                <p:strVal val="0"/>
                                              </p:val>
                                            </p:tav>
                                            <p:tav tm="100000">
                                              <p:val>
                                                <p:strVal val="1"/>
                                              </p:val>
                                            </p:tav>
                                          </p:tavLst>
                                        </p:anim>
                                      </p:childTnLst>
                                    </p:cTn>
                                  </p:par>
                                  <p:par>
                                    <p:cTn id="42" presetID="0" presetClass="entr" presetSubtype="0" fill="hold" grpId="0" nodeType="withEffect">
                                      <p:stCondLst>
                                        <p:cond delay="0"/>
                                      </p:stCondLst>
                                      <p:iterate type="lt">
                                        <p:tmPct val="2941"/>
                                      </p:iterate>
                                      <p:childTnLst>
                                        <p:set>
                                          <p:cBhvr>
                                            <p:cTn id="43" dur="500" fill="hold">
                                              <p:stCondLst>
                                                <p:cond delay="0"/>
                                              </p:stCondLst>
                                            </p:cTn>
                                            <p:tgtEl>
                                              <p:spTgt spid="14"/>
                                            </p:tgtEl>
                                            <p:attrNameLst>
                                              <p:attrName>style.visibility</p:attrName>
                                            </p:attrNameLst>
                                          </p:cBhvr>
                                          <p:to>
                                            <p:strVal val="visible"/>
                                          </p:to>
                                        </p:set>
                                        <p:anim to="" calcmode="lin" valueType="num">
                                          <p:cBhvr>
                                            <p:cTn id="44" dur="500" fill="hold">
                                              <p:stCondLst>
                                                <p:cond delay="0"/>
                                              </p:stCondLst>
                                            </p:cTn>
                                            <p:tgtEl>
                                              <p:spTgt spid="14"/>
                                            </p:tgtEl>
                                            <p:attrNameLst>
                                              <p:attrName>ppt_h</p:attrName>
                                            </p:attrNameLst>
                                          </p:cBhvr>
                                          <p:tavLst>
                                            <p:tav tm="0" fmla="#ppt_h-#ppt_h*((1.5-1.5*$)^3-(1.5-1.5*$)^2)">
                                              <p:val>
                                                <p:strVal val="0"/>
                                              </p:val>
                                            </p:tav>
                                            <p:tav tm="100000">
                                              <p:val>
                                                <p:strVal val="1"/>
                                              </p:val>
                                            </p:tav>
                                          </p:tavLst>
                                        </p:anim>
                                        <p:anim to="" calcmode="lin" valueType="num">
                                          <p:cBhvr>
                                            <p:cTn id="45" dur="500" fill="hold">
                                              <p:stCondLst>
                                                <p:cond delay="0"/>
                                              </p:stCondLst>
                                            </p:cTn>
                                            <p:tgtEl>
                                              <p:spTgt spid="14"/>
                                            </p:tgtEl>
                                            <p:attrNameLst>
                                              <p:attrName>ppt_w</p:attrName>
                                            </p:attrNameLst>
                                          </p:cBhvr>
                                          <p:tavLst>
                                            <p:tav tm="0" fmla="#ppt_w-#ppt_w*((1.5-1.5*$)^3-(1.5-1.5*$)^2)">
                                              <p:val>
                                                <p:strVal val="0"/>
                                              </p:val>
                                            </p:tav>
                                            <p:tav tm="100000">
                                              <p:val>
                                                <p:strVal val="1"/>
                                              </p:val>
                                            </p:tav>
                                          </p:tavLst>
                                        </p:anim>
                                      </p:childTnLst>
                                    </p:cTn>
                                  </p:par>
                                </p:childTnLst>
                              </p:cTn>
                            </p:par>
                            <p:par>
                              <p:cTn id="46" fill="hold">
                                <p:stCondLst>
                                  <p:cond delay="3153"/>
                                </p:stCondLst>
                                <p:childTnLst>
                                  <p:par>
                                    <p:cTn id="47" presetID="10" presetClass="entr" presetSubtype="0"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par>
                                    <p:cTn id="50" presetID="63" presetClass="path" presetSubtype="0" accel="50000" decel="50000" fill="hold" nodeType="withEffect">
                                      <p:stCondLst>
                                        <p:cond delay="0"/>
                                      </p:stCondLst>
                                      <p:childTnLst>
                                        <p:animMotion origin="layout" path="M -0.29284 -2.96296E-6 L 2.08333E-6 -2.96296E-6 " pathEditMode="relative" rAng="0" ptsTypes="AA">
                                          <p:cBhvr>
                                            <p:cTn id="51" dur="500" fill="hold"/>
                                            <p:tgtEl>
                                              <p:spTgt spid="16"/>
                                            </p:tgtEl>
                                            <p:attrNameLst>
                                              <p:attrName>ppt_x</p:attrName>
                                              <p:attrName>ppt_y</p:attrName>
                                            </p:attrNameLst>
                                          </p:cBhvr>
                                          <p:rCtr x="14635" y="0"/>
                                        </p:animMotion>
                                      </p:childTnLst>
                                    </p:cTn>
                                  </p:par>
                                  <p:par>
                                    <p:cTn id="52" presetID="22" presetClass="entr" presetSubtype="8" fill="hold" nodeType="with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left)">
                                          <p:cBhvr>
                                            <p:cTn id="54" dur="500"/>
                                            <p:tgtEl>
                                              <p:spTgt spid="17"/>
                                            </p:tgtEl>
                                          </p:cBhvr>
                                        </p:animEffect>
                                      </p:childTnLst>
                                    </p:cTn>
                                  </p:par>
                                  <p:par>
                                    <p:cTn id="55" presetID="0" presetClass="entr" presetSubtype="0" fill="hold" grpId="0" nodeType="withEffect">
                                      <p:stCondLst>
                                        <p:cond delay="0"/>
                                      </p:stCondLst>
                                      <p:iterate type="lt">
                                        <p:tmPct val="16667"/>
                                      </p:iterate>
                                      <p:childTnLst>
                                        <p:set>
                                          <p:cBhvr>
                                            <p:cTn id="56" dur="500" fill="hold">
                                              <p:stCondLst>
                                                <p:cond delay="0"/>
                                              </p:stCondLst>
                                            </p:cTn>
                                            <p:tgtEl>
                                              <p:spTgt spid="15"/>
                                            </p:tgtEl>
                                            <p:attrNameLst>
                                              <p:attrName>style.visibility</p:attrName>
                                            </p:attrNameLst>
                                          </p:cBhvr>
                                          <p:to>
                                            <p:strVal val="visible"/>
                                          </p:to>
                                        </p:set>
                                        <p:anim to="" calcmode="lin" valueType="num">
                                          <p:cBhvr>
                                            <p:cTn id="57" dur="500" fill="hold">
                                              <p:stCondLst>
                                                <p:cond delay="0"/>
                                              </p:stCondLst>
                                            </p:cTn>
                                            <p:tgtEl>
                                              <p:spTgt spid="15"/>
                                            </p:tgtEl>
                                            <p:attrNameLst>
                                              <p:attrName>ppt_h</p:attrName>
                                            </p:attrNameLst>
                                          </p:cBhvr>
                                          <p:tavLst>
                                            <p:tav tm="0" fmla="#ppt_h-#ppt_h*((1.5-1.5*$)^3-(1.5-1.5*$)^2)">
                                              <p:val>
                                                <p:strVal val="0"/>
                                              </p:val>
                                            </p:tav>
                                            <p:tav tm="100000">
                                              <p:val>
                                                <p:strVal val="1"/>
                                              </p:val>
                                            </p:tav>
                                          </p:tavLst>
                                        </p:anim>
                                        <p:anim to="" calcmode="lin" valueType="num">
                                          <p:cBhvr>
                                            <p:cTn id="58" dur="500" fill="hold">
                                              <p:stCondLst>
                                                <p:cond delay="0"/>
                                              </p:stCondLst>
                                            </p:cTn>
                                            <p:tgtEl>
                                              <p:spTgt spid="15"/>
                                            </p:tgtEl>
                                            <p:attrNameLst>
                                              <p:attrName>ppt_w</p:attrName>
                                            </p:attrNameLst>
                                          </p:cBhvr>
                                          <p:tavLst>
                                            <p:tav tm="0" fmla="#ppt_w-#ppt_w*((1.5-1.5*$)^3-(1.5-1.5*$)^2)">
                                              <p:val>
                                                <p:strVal val="0"/>
                                              </p:val>
                                            </p:tav>
                                            <p:tav tm="100000">
                                              <p:val>
                                                <p:strVal val="1"/>
                                              </p:val>
                                            </p:tav>
                                          </p:tavLst>
                                        </p:anim>
                                      </p:childTnLst>
                                    </p:cTn>
                                  </p:par>
                                  <p:par>
                                    <p:cTn id="59" presetID="0" presetClass="entr" presetSubtype="0" fill="hold" grpId="0" nodeType="withEffect">
                                      <p:stCondLst>
                                        <p:cond delay="0"/>
                                      </p:stCondLst>
                                      <p:iterate type="lt">
                                        <p:tmPct val="2941"/>
                                      </p:iterate>
                                      <p:childTnLst>
                                        <p:set>
                                          <p:cBhvr>
                                            <p:cTn id="60" dur="500" fill="hold">
                                              <p:stCondLst>
                                                <p:cond delay="0"/>
                                              </p:stCondLst>
                                            </p:cTn>
                                            <p:tgtEl>
                                              <p:spTgt spid="18"/>
                                            </p:tgtEl>
                                            <p:attrNameLst>
                                              <p:attrName>style.visibility</p:attrName>
                                            </p:attrNameLst>
                                          </p:cBhvr>
                                          <p:to>
                                            <p:strVal val="visible"/>
                                          </p:to>
                                        </p:set>
                                        <p:anim to="" calcmode="lin" valueType="num">
                                          <p:cBhvr>
                                            <p:cTn id="61" dur="500" fill="hold">
                                              <p:stCondLst>
                                                <p:cond delay="0"/>
                                              </p:stCondLst>
                                            </p:cTn>
                                            <p:tgtEl>
                                              <p:spTgt spid="18"/>
                                            </p:tgtEl>
                                            <p:attrNameLst>
                                              <p:attrName>ppt_h</p:attrName>
                                            </p:attrNameLst>
                                          </p:cBhvr>
                                          <p:tavLst>
                                            <p:tav tm="0" fmla="#ppt_h-#ppt_h*((1.5-1.5*$)^3-(1.5-1.5*$)^2)">
                                              <p:val>
                                                <p:strVal val="0"/>
                                              </p:val>
                                            </p:tav>
                                            <p:tav tm="100000">
                                              <p:val>
                                                <p:strVal val="1"/>
                                              </p:val>
                                            </p:tav>
                                          </p:tavLst>
                                        </p:anim>
                                        <p:anim to="" calcmode="lin" valueType="num">
                                          <p:cBhvr>
                                            <p:cTn id="62" dur="500" fill="hold">
                                              <p:stCondLst>
                                                <p:cond delay="0"/>
                                              </p:stCondLst>
                                            </p:cTn>
                                            <p:tgtEl>
                                              <p:spTgt spid="18"/>
                                            </p:tgtEl>
                                            <p:attrNameLst>
                                              <p:attrName>ppt_w</p:attrName>
                                            </p:attrNameLst>
                                          </p:cBhvr>
                                          <p:tavLst>
                                            <p:tav tm="0" fmla="#ppt_w-#ppt_w*((1.5-1.5*$)^3-(1.5-1.5*$)^2)">
                                              <p:val>
                                                <p:strVal val="0"/>
                                              </p:val>
                                            </p:tav>
                                            <p:tav tm="100000">
                                              <p:val>
                                                <p:strVal val="1"/>
                                              </p:val>
                                            </p:tav>
                                          </p:tavLst>
                                        </p:anim>
                                      </p:childTnLst>
                                    </p:cTn>
                                  </p:par>
                                </p:childTnLst>
                              </p:cTn>
                            </p:par>
                            <p:par>
                              <p:cTn id="63" fill="hold">
                                <p:stCondLst>
                                  <p:cond delay="4070"/>
                                </p:stCondLst>
                                <p:childTnLst>
                                  <p:par>
                                    <p:cTn id="64" presetID="10" presetClass="entr" presetSubtype="0" fill="hold"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fade">
                                          <p:cBhvr>
                                            <p:cTn id="66" dur="500"/>
                                            <p:tgtEl>
                                              <p:spTgt spid="20"/>
                                            </p:tgtEl>
                                          </p:cBhvr>
                                        </p:animEffect>
                                      </p:childTnLst>
                                    </p:cTn>
                                  </p:par>
                                  <p:par>
                                    <p:cTn id="67" presetID="63" presetClass="path" presetSubtype="0" accel="50000" decel="50000" fill="hold" nodeType="withEffect">
                                      <p:stCondLst>
                                        <p:cond delay="0"/>
                                      </p:stCondLst>
                                      <p:childTnLst>
                                        <p:animMotion origin="layout" path="M -0.29284 -2.96296E-6 L 1.25E-6 -2.96296E-6 " pathEditMode="relative" rAng="0" ptsTypes="AA">
                                          <p:cBhvr>
                                            <p:cTn id="68" dur="500" fill="hold"/>
                                            <p:tgtEl>
                                              <p:spTgt spid="20"/>
                                            </p:tgtEl>
                                            <p:attrNameLst>
                                              <p:attrName>ppt_x</p:attrName>
                                              <p:attrName>ppt_y</p:attrName>
                                            </p:attrNameLst>
                                          </p:cBhvr>
                                          <p:rCtr x="14635" y="0"/>
                                        </p:animMotion>
                                      </p:childTnLst>
                                    </p:cTn>
                                  </p:par>
                                  <p:par>
                                    <p:cTn id="69" presetID="22" presetClass="entr" presetSubtype="8" fill="hold"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wipe(left)">
                                          <p:cBhvr>
                                            <p:cTn id="71" dur="500"/>
                                            <p:tgtEl>
                                              <p:spTgt spid="21"/>
                                            </p:tgtEl>
                                          </p:cBhvr>
                                        </p:animEffect>
                                      </p:childTnLst>
                                    </p:cTn>
                                  </p:par>
                                  <p:par>
                                    <p:cTn id="72" presetID="0" presetClass="entr" presetSubtype="0" fill="hold" grpId="0" nodeType="withEffect">
                                      <p:stCondLst>
                                        <p:cond delay="0"/>
                                      </p:stCondLst>
                                      <p:iterate type="lt">
                                        <p:tmPct val="16000"/>
                                      </p:iterate>
                                      <p:childTnLst>
                                        <p:set>
                                          <p:cBhvr>
                                            <p:cTn id="73" dur="500" fill="hold">
                                              <p:stCondLst>
                                                <p:cond delay="0"/>
                                              </p:stCondLst>
                                            </p:cTn>
                                            <p:tgtEl>
                                              <p:spTgt spid="19"/>
                                            </p:tgtEl>
                                            <p:attrNameLst>
                                              <p:attrName>style.visibility</p:attrName>
                                            </p:attrNameLst>
                                          </p:cBhvr>
                                          <p:to>
                                            <p:strVal val="visible"/>
                                          </p:to>
                                        </p:set>
                                        <p:anim to="" calcmode="lin" valueType="num">
                                          <p:cBhvr>
                                            <p:cTn id="74" dur="500" fill="hold">
                                              <p:stCondLst>
                                                <p:cond delay="0"/>
                                              </p:stCondLst>
                                            </p:cTn>
                                            <p:tgtEl>
                                              <p:spTgt spid="19"/>
                                            </p:tgtEl>
                                            <p:attrNameLst>
                                              <p:attrName>ppt_h</p:attrName>
                                            </p:attrNameLst>
                                          </p:cBhvr>
                                          <p:tavLst>
                                            <p:tav tm="0" fmla="#ppt_h-#ppt_h*((1.5-1.5*$)^3-(1.5-1.5*$)^2)">
                                              <p:val>
                                                <p:strVal val="0"/>
                                              </p:val>
                                            </p:tav>
                                            <p:tav tm="100000">
                                              <p:val>
                                                <p:strVal val="1"/>
                                              </p:val>
                                            </p:tav>
                                          </p:tavLst>
                                        </p:anim>
                                        <p:anim to="" calcmode="lin" valueType="num">
                                          <p:cBhvr>
                                            <p:cTn id="75" dur="500" fill="hold">
                                              <p:stCondLst>
                                                <p:cond delay="0"/>
                                              </p:stCondLst>
                                            </p:cTn>
                                            <p:tgtEl>
                                              <p:spTgt spid="19"/>
                                            </p:tgtEl>
                                            <p:attrNameLst>
                                              <p:attrName>ppt_w</p:attrName>
                                            </p:attrNameLst>
                                          </p:cBhvr>
                                          <p:tavLst>
                                            <p:tav tm="0" fmla="#ppt_w-#ppt_w*((1.5-1.5*$)^3-(1.5-1.5*$)^2)">
                                              <p:val>
                                                <p:strVal val="0"/>
                                              </p:val>
                                            </p:tav>
                                            <p:tav tm="100000">
                                              <p:val>
                                                <p:strVal val="1"/>
                                              </p:val>
                                            </p:tav>
                                          </p:tavLst>
                                        </p:anim>
                                      </p:childTnLst>
                                    </p:cTn>
                                  </p:par>
                                  <p:par>
                                    <p:cTn id="76" presetID="0" presetClass="entr" presetSubtype="0" fill="hold" grpId="0" nodeType="withEffect">
                                      <p:stCondLst>
                                        <p:cond delay="0"/>
                                      </p:stCondLst>
                                      <p:iterate type="lt">
                                        <p:tmPct val="2941"/>
                                      </p:iterate>
                                      <p:childTnLst>
                                        <p:set>
                                          <p:cBhvr>
                                            <p:cTn id="77" dur="500" fill="hold">
                                              <p:stCondLst>
                                                <p:cond delay="0"/>
                                              </p:stCondLst>
                                            </p:cTn>
                                            <p:tgtEl>
                                              <p:spTgt spid="22"/>
                                            </p:tgtEl>
                                            <p:attrNameLst>
                                              <p:attrName>style.visibility</p:attrName>
                                            </p:attrNameLst>
                                          </p:cBhvr>
                                          <p:to>
                                            <p:strVal val="visible"/>
                                          </p:to>
                                        </p:set>
                                        <p:anim to="" calcmode="lin" valueType="num">
                                          <p:cBhvr>
                                            <p:cTn id="78" dur="500" fill="hold">
                                              <p:stCondLst>
                                                <p:cond delay="0"/>
                                              </p:stCondLst>
                                            </p:cTn>
                                            <p:tgtEl>
                                              <p:spTgt spid="22"/>
                                            </p:tgtEl>
                                            <p:attrNameLst>
                                              <p:attrName>ppt_h</p:attrName>
                                            </p:attrNameLst>
                                          </p:cBhvr>
                                          <p:tavLst>
                                            <p:tav tm="0" fmla="#ppt_h-#ppt_h*((1.5-1.5*$)^3-(1.5-1.5*$)^2)">
                                              <p:val>
                                                <p:strVal val="0"/>
                                              </p:val>
                                            </p:tav>
                                            <p:tav tm="100000">
                                              <p:val>
                                                <p:strVal val="1"/>
                                              </p:val>
                                            </p:tav>
                                          </p:tavLst>
                                        </p:anim>
                                        <p:anim to="" calcmode="lin" valueType="num">
                                          <p:cBhvr>
                                            <p:cTn id="79" dur="500" fill="hold">
                                              <p:stCondLst>
                                                <p:cond delay="0"/>
                                              </p:stCondLst>
                                            </p:cTn>
                                            <p:tgtEl>
                                              <p:spTgt spid="22"/>
                                            </p:tgtEl>
                                            <p:attrNameLst>
                                              <p:attrName>ppt_w</p:attrName>
                                            </p:attrNameLst>
                                          </p:cBhvr>
                                          <p:tavLst>
                                            <p:tav tm="0" fmla="#ppt_w-#ppt_w*((1.5-1.5*$)^3-(1.5-1.5*$)^2)">
                                              <p:val>
                                                <p:strVal val="0"/>
                                              </p:val>
                                            </p:tav>
                                            <p:tav tm="100000">
                                              <p:val>
                                                <p:strVal val="1"/>
                                              </p:val>
                                            </p:tav>
                                          </p:tavLst>
                                        </p:anim>
                                      </p:childTnLst>
                                    </p:cTn>
                                  </p:par>
                                  <p:par>
                                    <p:cTn id="80" presetID="2" presetClass="entr" presetSubtype="4" fill="hold" nodeType="with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additive="base">
                                            <p:cTn id="82" dur="1000" fill="hold"/>
                                            <p:tgtEl>
                                              <p:spTgt spid="30"/>
                                            </p:tgtEl>
                                            <p:attrNameLst>
                                              <p:attrName>ppt_x</p:attrName>
                                            </p:attrNameLst>
                                          </p:cBhvr>
                                          <p:tavLst>
                                            <p:tav tm="0">
                                              <p:val>
                                                <p:strVal val="#ppt_x"/>
                                              </p:val>
                                            </p:tav>
                                            <p:tav tm="100000">
                                              <p:val>
                                                <p:strVal val="#ppt_x"/>
                                              </p:val>
                                            </p:tav>
                                          </p:tavLst>
                                        </p:anim>
                                        <p:anim calcmode="lin" valueType="num">
                                          <p:cBhvr additive="base">
                                            <p:cTn id="83" dur="1000" fill="hold"/>
                                            <p:tgtEl>
                                              <p:spTgt spid="30"/>
                                            </p:tgtEl>
                                            <p:attrNameLst>
                                              <p:attrName>ppt_y</p:attrName>
                                            </p:attrNameLst>
                                          </p:cBhvr>
                                          <p:tavLst>
                                            <p:tav tm="0">
                                              <p:val>
                                                <p:strVal val="1+#ppt_h/2"/>
                                              </p:val>
                                            </p:tav>
                                            <p:tav tm="100000">
                                              <p:val>
                                                <p:strVal val="#ppt_y"/>
                                              </p:val>
                                            </p:tav>
                                          </p:tavLst>
                                        </p:anim>
                                      </p:childTnLst>
                                    </p:cTn>
                                  </p:par>
                                </p:childTnLst>
                              </p:cTn>
                            </p:par>
                            <p:par>
                              <p:cTn id="84" fill="hold">
                                <p:stCondLst>
                                  <p:cond delay="5070"/>
                                </p:stCondLst>
                                <p:childTnLst>
                                  <p:par>
                                    <p:cTn id="85" presetID="56" presetClass="entr" presetSubtype="0" fill="hold" grpId="0" nodeType="afterEffect">
                                      <p:stCondLst>
                                        <p:cond delay="0"/>
                                      </p:stCondLst>
                                      <p:iterate type="lt">
                                        <p:tmPct val="10000"/>
                                      </p:iterate>
                                      <p:childTnLst>
                                        <p:set>
                                          <p:cBhvr>
                                            <p:cTn id="86" dur="1" fill="hold">
                                              <p:stCondLst>
                                                <p:cond delay="0"/>
                                              </p:stCondLst>
                                            </p:cTn>
                                            <p:tgtEl>
                                              <p:spTgt spid="31"/>
                                            </p:tgtEl>
                                            <p:attrNameLst>
                                              <p:attrName>style.visibility</p:attrName>
                                            </p:attrNameLst>
                                          </p:cBhvr>
                                          <p:to>
                                            <p:strVal val="visible"/>
                                          </p:to>
                                        </p:set>
                                        <p:anim by="(-#ppt_w*2)" calcmode="lin" valueType="num">
                                          <p:cBhvr rctx="PPT">
                                            <p:cTn id="87" dur="250" autoRev="1" fill="hold">
                                              <p:stCondLst>
                                                <p:cond delay="0"/>
                                              </p:stCondLst>
                                            </p:cTn>
                                            <p:tgtEl>
                                              <p:spTgt spid="31"/>
                                            </p:tgtEl>
                                            <p:attrNameLst>
                                              <p:attrName>ppt_w</p:attrName>
                                            </p:attrNameLst>
                                          </p:cBhvr>
                                        </p:anim>
                                        <p:anim by="(#ppt_w*0.50)" calcmode="lin" valueType="num">
                                          <p:cBhvr>
                                            <p:cTn id="88" dur="250" decel="50000" autoRev="1" fill="hold">
                                              <p:stCondLst>
                                                <p:cond delay="0"/>
                                              </p:stCondLst>
                                            </p:cTn>
                                            <p:tgtEl>
                                              <p:spTgt spid="31"/>
                                            </p:tgtEl>
                                            <p:attrNameLst>
                                              <p:attrName>ppt_x</p:attrName>
                                            </p:attrNameLst>
                                          </p:cBhvr>
                                        </p:anim>
                                        <p:anim from="(-#ppt_h/2)" to="(#ppt_y)" calcmode="lin" valueType="num">
                                          <p:cBhvr>
                                            <p:cTn id="89" dur="500" fill="hold">
                                              <p:stCondLst>
                                                <p:cond delay="0"/>
                                              </p:stCondLst>
                                            </p:cTn>
                                            <p:tgtEl>
                                              <p:spTgt spid="31"/>
                                            </p:tgtEl>
                                            <p:attrNameLst>
                                              <p:attrName>ppt_y</p:attrName>
                                            </p:attrNameLst>
                                          </p:cBhvr>
                                        </p:anim>
                                        <p:animRot by="21600000">
                                          <p:cBhvr>
                                            <p:cTn id="90" dur="500" fill="hold">
                                              <p:stCondLst>
                                                <p:cond delay="0"/>
                                              </p:stCondLst>
                                            </p:cTn>
                                            <p:tgtEl>
                                              <p:spTgt spid="3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P spid="14" grpId="0"/>
          <p:bldP spid="15" grpId="0"/>
          <p:bldP spid="18" grpId="0"/>
          <p:bldP spid="19" grpId="0"/>
          <p:bldP spid="22" grpId="0"/>
          <p:bldP spid="31"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E4C8839A-A05E-4C2E-BC39-4D07DA1F96F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2567" y="157442"/>
            <a:ext cx="943173" cy="910222"/>
          </a:xfrm>
          <a:prstGeom prst="rect">
            <a:avLst/>
          </a:prstGeom>
        </p:spPr>
      </p:pic>
      <p:sp>
        <p:nvSpPr>
          <p:cNvPr id="3" name="PA-矩形 14">
            <a:extLst>
              <a:ext uri="{FF2B5EF4-FFF2-40B4-BE49-F238E27FC236}">
                <a16:creationId xmlns="" xmlns:a16="http://schemas.microsoft.com/office/drawing/2014/main" id="{B2A242A9-945F-40C4-B022-0FD1023A401E}"/>
              </a:ext>
            </a:extLst>
          </p:cNvPr>
          <p:cNvSpPr/>
          <p:nvPr>
            <p:custDataLst>
              <p:tags r:id="rId1"/>
            </p:custDataLst>
          </p:nvPr>
        </p:nvSpPr>
        <p:spPr>
          <a:xfrm>
            <a:off x="1073748" y="207810"/>
            <a:ext cx="3050951" cy="707886"/>
          </a:xfrm>
          <a:prstGeom prst="rect">
            <a:avLst/>
          </a:prstGeom>
          <a:noFill/>
        </p:spPr>
        <p:txBody>
          <a:bodyPr wrap="square" rtlCol="0">
            <a:spAutoFit/>
          </a:bodyPr>
          <a:lstStyle/>
          <a:p>
            <a:r>
              <a:rPr lang="zh-CN" altLang="en-US" sz="4000" dirty="0">
                <a:cs typeface="+mn-ea"/>
                <a:sym typeface="+mn-lt"/>
              </a:rPr>
              <a:t>教学设计</a:t>
            </a:r>
          </a:p>
        </p:txBody>
      </p:sp>
      <p:sp>
        <p:nvSpPr>
          <p:cNvPr id="4" name="PA-矩形 28">
            <a:extLst>
              <a:ext uri="{FF2B5EF4-FFF2-40B4-BE49-F238E27FC236}">
                <a16:creationId xmlns="" xmlns:a16="http://schemas.microsoft.com/office/drawing/2014/main" id="{D3596965-41ED-4939-AE5F-A25325AB1BD2}"/>
              </a:ext>
            </a:extLst>
          </p:cNvPr>
          <p:cNvSpPr/>
          <p:nvPr>
            <p:custDataLst>
              <p:tags r:id="rId2"/>
            </p:custDataLst>
          </p:nvPr>
        </p:nvSpPr>
        <p:spPr>
          <a:xfrm>
            <a:off x="1129676" y="764922"/>
            <a:ext cx="3050952" cy="369332"/>
          </a:xfrm>
          <a:prstGeom prst="rect">
            <a:avLst/>
          </a:prstGeom>
        </p:spPr>
        <p:txBody>
          <a:bodyPr wrap="square">
            <a:spAutoFit/>
          </a:bodyPr>
          <a:lstStyle/>
          <a:p>
            <a:r>
              <a:rPr lang="en-US" altLang="zh-CN" dirty="0">
                <a:cs typeface="+mn-ea"/>
                <a:sym typeface="+mn-lt"/>
              </a:rPr>
              <a:t>Teaching analysis</a:t>
            </a:r>
          </a:p>
        </p:txBody>
      </p:sp>
      <p:pic>
        <p:nvPicPr>
          <p:cNvPr id="5" name="图片 4">
            <a:extLst>
              <a:ext uri="{FF2B5EF4-FFF2-40B4-BE49-F238E27FC236}">
                <a16:creationId xmlns="" xmlns:a16="http://schemas.microsoft.com/office/drawing/2014/main" id="{55F358E1-D907-454A-B9B7-DC6C1021AA5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685740" y="148518"/>
            <a:ext cx="526340" cy="677056"/>
          </a:xfrm>
          <a:prstGeom prst="rect">
            <a:avLst/>
          </a:prstGeom>
        </p:spPr>
      </p:pic>
      <p:pic>
        <p:nvPicPr>
          <p:cNvPr id="6" name="图形 5">
            <a:extLst>
              <a:ext uri="{FF2B5EF4-FFF2-40B4-BE49-F238E27FC236}">
                <a16:creationId xmlns="" xmlns:a16="http://schemas.microsoft.com/office/drawing/2014/main" id="{EABA7FD3-4D3E-4E5E-A656-D0357FFB2C07}"/>
              </a:ext>
            </a:extLst>
          </p:cNvPr>
          <p:cNvPicPr preferRelativeResize="0">
            <a:picLocks/>
          </p:cNvPicPr>
          <p:nvPr/>
        </p:nvPicPr>
        <p:blipFill>
          <a:blip r:embed="rId8">
            <a:extLst>
              <a:ext uri="{96DAC541-7B7A-43D3-8B79-37D633B846F1}">
                <asvg:svgBlip xmlns="" xmlns:asvg="http://schemas.microsoft.com/office/drawing/2016/SVG/main" r:embed="rId9"/>
              </a:ext>
            </a:extLst>
          </a:blip>
          <a:stretch>
            <a:fillRect/>
          </a:stretch>
        </p:blipFill>
        <p:spPr>
          <a:xfrm flipV="1">
            <a:off x="1085740" y="796848"/>
            <a:ext cx="3600000" cy="28800"/>
          </a:xfrm>
          <a:prstGeom prst="rect">
            <a:avLst/>
          </a:prstGeom>
        </p:spPr>
      </p:pic>
      <p:pic>
        <p:nvPicPr>
          <p:cNvPr id="7" name="图片 6">
            <a:extLst>
              <a:ext uri="{FF2B5EF4-FFF2-40B4-BE49-F238E27FC236}">
                <a16:creationId xmlns="" xmlns:a16="http://schemas.microsoft.com/office/drawing/2014/main" id="{EEADEF43-C8E8-45EA-84AD-C7A0200C1511}"/>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318906" y="1536755"/>
            <a:ext cx="1609806" cy="1594450"/>
          </a:xfrm>
          <a:prstGeom prst="ellipse">
            <a:avLst/>
          </a:prstGeom>
          <a:ln w="28575">
            <a:solidFill>
              <a:srgbClr val="F86417"/>
            </a:solidFill>
          </a:ln>
          <a:effectLst>
            <a:outerShdw blurRad="165100" sx="102000" sy="102000" algn="ctr" rotWithShape="0">
              <a:prstClr val="black">
                <a:alpha val="28000"/>
              </a:prstClr>
            </a:outerShdw>
          </a:effectLst>
        </p:spPr>
      </p:pic>
      <p:pic>
        <p:nvPicPr>
          <p:cNvPr id="8" name="图片 7">
            <a:extLst>
              <a:ext uri="{FF2B5EF4-FFF2-40B4-BE49-F238E27FC236}">
                <a16:creationId xmlns="" xmlns:a16="http://schemas.microsoft.com/office/drawing/2014/main" id="{EB8E4CDD-FEFB-44F7-ADC0-C1294874A515}"/>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531481" y="3582002"/>
            <a:ext cx="1878711" cy="1860789"/>
          </a:xfrm>
          <a:prstGeom prst="ellipse">
            <a:avLst/>
          </a:prstGeom>
          <a:ln w="28575">
            <a:solidFill>
              <a:srgbClr val="F86417"/>
            </a:solidFill>
          </a:ln>
          <a:effectLst>
            <a:outerShdw blurRad="165100" sx="102000" sy="102000" algn="ctr" rotWithShape="0">
              <a:prstClr val="black">
                <a:alpha val="28000"/>
              </a:prstClr>
            </a:outerShdw>
          </a:effectLst>
        </p:spPr>
      </p:pic>
      <p:pic>
        <p:nvPicPr>
          <p:cNvPr id="9" name="图片 8">
            <a:extLst>
              <a:ext uri="{FF2B5EF4-FFF2-40B4-BE49-F238E27FC236}">
                <a16:creationId xmlns="" xmlns:a16="http://schemas.microsoft.com/office/drawing/2014/main" id="{515345F7-635D-4469-A6B3-1878BB0F1E26}"/>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9028814" y="2624018"/>
            <a:ext cx="2184618" cy="2163778"/>
          </a:xfrm>
          <a:prstGeom prst="ellipse">
            <a:avLst/>
          </a:prstGeom>
          <a:ln w="28575">
            <a:solidFill>
              <a:srgbClr val="F86417"/>
            </a:solidFill>
          </a:ln>
          <a:effectLst>
            <a:outerShdw blurRad="165100" sx="102000" sy="102000" algn="ctr" rotWithShape="0">
              <a:prstClr val="black">
                <a:alpha val="28000"/>
              </a:prstClr>
            </a:outerShdw>
          </a:effectLst>
        </p:spPr>
      </p:pic>
      <p:pic>
        <p:nvPicPr>
          <p:cNvPr id="10" name="图片 9">
            <a:extLst>
              <a:ext uri="{FF2B5EF4-FFF2-40B4-BE49-F238E27FC236}">
                <a16:creationId xmlns="" xmlns:a16="http://schemas.microsoft.com/office/drawing/2014/main" id="{3AC805CF-AA51-4CF1-BD56-9FBEB6264EC6}"/>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rot="657204">
            <a:off x="840904" y="1865141"/>
            <a:ext cx="5193141" cy="4381956"/>
          </a:xfrm>
          <a:prstGeom prst="rect">
            <a:avLst/>
          </a:prstGeom>
        </p:spPr>
      </p:pic>
      <p:sp>
        <p:nvSpPr>
          <p:cNvPr id="11" name="文本框1">
            <a:extLst>
              <a:ext uri="{FF2B5EF4-FFF2-40B4-BE49-F238E27FC236}">
                <a16:creationId xmlns="" xmlns:a16="http://schemas.microsoft.com/office/drawing/2014/main" id="{BC299A9A-72E9-41CC-AFAF-0ECD8A0D0206}"/>
              </a:ext>
            </a:extLst>
          </p:cNvPr>
          <p:cNvSpPr txBox="1">
            <a:spLocks noChangeArrowheads="1"/>
          </p:cNvSpPr>
          <p:nvPr/>
        </p:nvSpPr>
        <p:spPr bwMode="auto">
          <a:xfrm>
            <a:off x="1998144" y="2911190"/>
            <a:ext cx="3249975" cy="21212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spAutoFit/>
          </a:bodyPr>
          <a:lstStyle>
            <a:lvl1pPr>
              <a:buClr>
                <a:schemeClr val="tx1"/>
              </a:buClr>
              <a:defRPr>
                <a:solidFill>
                  <a:schemeClr val="tx1"/>
                </a:solidFill>
                <a:latin typeface="Arial" charset="0"/>
              </a:defRPr>
            </a:lvl1pPr>
            <a:lvl2pPr marL="742950" indent="-285750">
              <a:buClr>
                <a:schemeClr val="tx1"/>
              </a:buClr>
              <a:defRPr>
                <a:solidFill>
                  <a:schemeClr val="tx1"/>
                </a:solidFill>
                <a:latin typeface="Arial" charset="0"/>
              </a:defRPr>
            </a:lvl2pPr>
            <a:lvl3pPr marL="1143000" indent="-228600">
              <a:buClr>
                <a:schemeClr val="tx1"/>
              </a:buClr>
              <a:defRPr>
                <a:solidFill>
                  <a:schemeClr val="tx1"/>
                </a:solidFill>
                <a:latin typeface="Arial" charset="0"/>
              </a:defRPr>
            </a:lvl3pPr>
            <a:lvl4pPr marL="1600200" indent="-228600">
              <a:buClr>
                <a:schemeClr val="tx1"/>
              </a:buClr>
              <a:defRPr>
                <a:solidFill>
                  <a:schemeClr val="tx1"/>
                </a:solidFill>
                <a:latin typeface="Arial" charset="0"/>
              </a:defRPr>
            </a:lvl4pPr>
            <a:lvl5pPr marL="2057400" indent="-228600">
              <a:buClr>
                <a:schemeClr val="tx1"/>
              </a:buClr>
              <a:defRPr>
                <a:solidFill>
                  <a:schemeClr val="tx1"/>
                </a:solidFill>
                <a:latin typeface="Arial" charset="0"/>
              </a:defRPr>
            </a:lvl5pPr>
            <a:lvl6pPr marL="2514600" indent="-228600" eaLnBrk="0" fontAlgn="base" hangingPunct="0">
              <a:spcBef>
                <a:spcPct val="0"/>
              </a:spcBef>
              <a:spcAft>
                <a:spcPct val="0"/>
              </a:spcAft>
              <a:buClr>
                <a:schemeClr val="tx1"/>
              </a:buClr>
              <a:defRPr>
                <a:solidFill>
                  <a:schemeClr val="tx1"/>
                </a:solidFill>
                <a:latin typeface="Arial" charset="0"/>
              </a:defRPr>
            </a:lvl6pPr>
            <a:lvl7pPr marL="2971800" indent="-228600" eaLnBrk="0" fontAlgn="base" hangingPunct="0">
              <a:spcBef>
                <a:spcPct val="0"/>
              </a:spcBef>
              <a:spcAft>
                <a:spcPct val="0"/>
              </a:spcAft>
              <a:buClr>
                <a:schemeClr val="tx1"/>
              </a:buClr>
              <a:defRPr>
                <a:solidFill>
                  <a:schemeClr val="tx1"/>
                </a:solidFill>
                <a:latin typeface="Arial" charset="0"/>
              </a:defRPr>
            </a:lvl7pPr>
            <a:lvl8pPr marL="3429000" indent="-228600" eaLnBrk="0" fontAlgn="base" hangingPunct="0">
              <a:spcBef>
                <a:spcPct val="0"/>
              </a:spcBef>
              <a:spcAft>
                <a:spcPct val="0"/>
              </a:spcAft>
              <a:buClr>
                <a:schemeClr val="tx1"/>
              </a:buClr>
              <a:defRPr>
                <a:solidFill>
                  <a:schemeClr val="tx1"/>
                </a:solidFill>
                <a:latin typeface="Arial" charset="0"/>
              </a:defRPr>
            </a:lvl8pPr>
            <a:lvl9pPr marL="3886200" indent="-228600" eaLnBrk="0" fontAlgn="base" hangingPunct="0">
              <a:spcBef>
                <a:spcPct val="0"/>
              </a:spcBef>
              <a:spcAft>
                <a:spcPct val="0"/>
              </a:spcAft>
              <a:buClr>
                <a:schemeClr val="tx1"/>
              </a:buClr>
              <a:defRPr>
                <a:solidFill>
                  <a:schemeClr val="tx1"/>
                </a:solidFill>
                <a:latin typeface="Arial" charset="0"/>
              </a:defRPr>
            </a:lvl9pPr>
          </a:lstStyle>
          <a:p>
            <a:pPr>
              <a:lnSpc>
                <a:spcPct val="120000"/>
              </a:lnSpc>
            </a:pPr>
            <a:endParaRPr lang="zh-CN" altLang="zh-CN" sz="1600" dirty="0">
              <a:solidFill>
                <a:srgbClr val="F86417"/>
              </a:solidFill>
              <a:latin typeface="+mn-lt"/>
              <a:cs typeface="+mn-ea"/>
              <a:sym typeface="+mn-lt"/>
            </a:endParaRPr>
          </a:p>
          <a:p>
            <a:pPr>
              <a:lnSpc>
                <a:spcPct val="120000"/>
              </a:lnSpc>
              <a:buClrTx/>
            </a:pPr>
            <a:r>
              <a:rPr lang="zh-CN" altLang="zh-CN" sz="1600" b="1" dirty="0">
                <a:solidFill>
                  <a:srgbClr val="F86417"/>
                </a:solidFill>
                <a:latin typeface="+mn-lt"/>
                <a:cs typeface="+mn-ea"/>
                <a:sym typeface="+mn-lt"/>
              </a:rPr>
              <a:t>1、部分同学在教室讲脏话，</a:t>
            </a:r>
            <a:endParaRPr lang="en-US" altLang="zh-CN" sz="1600" b="1" dirty="0">
              <a:solidFill>
                <a:srgbClr val="F86417"/>
              </a:solidFill>
              <a:latin typeface="+mn-lt"/>
              <a:cs typeface="+mn-ea"/>
              <a:sym typeface="+mn-lt"/>
            </a:endParaRPr>
          </a:p>
          <a:p>
            <a:pPr>
              <a:lnSpc>
                <a:spcPct val="120000"/>
              </a:lnSpc>
              <a:buClrTx/>
            </a:pPr>
            <a:r>
              <a:rPr lang="zh-CN" altLang="zh-CN" sz="1600" b="1" dirty="0">
                <a:solidFill>
                  <a:srgbClr val="F86417"/>
                </a:solidFill>
                <a:latin typeface="+mn-lt"/>
                <a:cs typeface="+mn-ea"/>
                <a:sym typeface="+mn-lt"/>
              </a:rPr>
              <a:t>请家长在家要注意语言教育； </a:t>
            </a:r>
            <a:endParaRPr lang="en-US" altLang="zh-CN" sz="1600" b="1" dirty="0">
              <a:solidFill>
                <a:srgbClr val="F86417"/>
              </a:solidFill>
              <a:latin typeface="+mn-lt"/>
              <a:cs typeface="+mn-ea"/>
              <a:sym typeface="+mn-lt"/>
            </a:endParaRPr>
          </a:p>
          <a:p>
            <a:pPr>
              <a:lnSpc>
                <a:spcPct val="120000"/>
              </a:lnSpc>
              <a:buClrTx/>
            </a:pPr>
            <a:r>
              <a:rPr lang="zh-CN" altLang="zh-CN" sz="1600" b="1" dirty="0">
                <a:solidFill>
                  <a:srgbClr val="F86417"/>
                </a:solidFill>
                <a:latin typeface="+mn-lt"/>
                <a:cs typeface="+mn-ea"/>
                <a:sym typeface="+mn-lt"/>
              </a:rPr>
              <a:t>2、部分学生有浪费现象，请家长给孩子零花钱要适量，交给孩子合理分配的方法，提早培养孩子理财的能力。</a:t>
            </a:r>
          </a:p>
        </p:txBody>
      </p:sp>
    </p:spTree>
    <p:extLst>
      <p:ext uri="{BB962C8B-B14F-4D97-AF65-F5344CB8AC3E}">
        <p14:creationId xmlns:p14="http://schemas.microsoft.com/office/powerpoint/2010/main" val="1235100306"/>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63" presetClass="path" presetSubtype="0" accel="50000" decel="50000" fill="hold" nodeType="withEffect">
                                  <p:stCondLst>
                                    <p:cond delay="0"/>
                                  </p:stCondLst>
                                  <p:childTnLst>
                                    <p:animMotion origin="layout" path="M -0.29284 -4.81481E-6 L 2.70833E-6 -4.81481E-6 " pathEditMode="relative" rAng="0" ptsTypes="AA">
                                      <p:cBhvr>
                                        <p:cTn id="15" dur="500" fill="hold"/>
                                        <p:tgtEl>
                                          <p:spTgt spid="5"/>
                                        </p:tgtEl>
                                        <p:attrNameLst>
                                          <p:attrName>ppt_x</p:attrName>
                                          <p:attrName>ppt_y</p:attrName>
                                        </p:attrNameLst>
                                      </p:cBhvr>
                                      <p:rCtr x="14883" y="0"/>
                                    </p:animMotion>
                                  </p:childTnLst>
                                </p:cTn>
                              </p:par>
                              <p:par>
                                <p:cTn id="16" presetID="22" presetClass="entr" presetSubtype="8"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par>
                          <p:cTn id="19" fill="hold">
                            <p:stCondLst>
                              <p:cond delay="1000"/>
                            </p:stCondLst>
                            <p:childTnLst>
                              <p:par>
                                <p:cTn id="20" presetID="0" presetClass="entr" presetSubtype="0" fill="hold" grpId="0" nodeType="afterEffect">
                                  <p:stCondLst>
                                    <p:cond delay="0"/>
                                  </p:stCondLst>
                                  <p:iterate type="lt">
                                    <p:tmPct val="10000"/>
                                  </p:iterate>
                                  <p:childTnLst>
                                    <p:set>
                                      <p:cBhvr>
                                        <p:cTn id="21" dur="500" fill="hold">
                                          <p:stCondLst>
                                            <p:cond delay="0"/>
                                          </p:stCondLst>
                                        </p:cTn>
                                        <p:tgtEl>
                                          <p:spTgt spid="3"/>
                                        </p:tgtEl>
                                        <p:attrNameLst>
                                          <p:attrName>style.visibility</p:attrName>
                                        </p:attrNameLst>
                                      </p:cBhvr>
                                      <p:to>
                                        <p:strVal val="visible"/>
                                      </p:to>
                                    </p:set>
                                    <p:anim to="" calcmode="lin" valueType="num">
                                      <p:cBhvr>
                                        <p:cTn id="22" dur="500" fill="hold">
                                          <p:stCondLst>
                                            <p:cond delay="0"/>
                                          </p:stCondLst>
                                        </p:cTn>
                                        <p:tgtEl>
                                          <p:spTgt spid="3"/>
                                        </p:tgtEl>
                                        <p:attrNameLst>
                                          <p:attrName>ppt_h</p:attrName>
                                        </p:attrNameLst>
                                      </p:cBhvr>
                                      <p:tavLst>
                                        <p:tav tm="0" fmla="#ppt_h-#ppt_h*((1.5-1.5*$)^3-(1.5-1.5*$)^2)">
                                          <p:val>
                                            <p:strVal val="0"/>
                                          </p:val>
                                        </p:tav>
                                        <p:tav tm="100000">
                                          <p:val>
                                            <p:strVal val="1"/>
                                          </p:val>
                                        </p:tav>
                                      </p:tavLst>
                                    </p:anim>
                                    <p:anim to="" calcmode="lin" valueType="num">
                                      <p:cBhvr>
                                        <p:cTn id="23" dur="500" fill="hold">
                                          <p:stCondLst>
                                            <p:cond delay="0"/>
                                          </p:stCondLst>
                                        </p:cTn>
                                        <p:tgtEl>
                                          <p:spTgt spid="3"/>
                                        </p:tgtEl>
                                        <p:attrNameLst>
                                          <p:attrName>ppt_w</p:attrName>
                                        </p:attrNameLst>
                                      </p:cBhvr>
                                      <p:tavLst>
                                        <p:tav tm="0" fmla="#ppt_w-#ppt_w*((1.5-1.5*$)^3-(1.5-1.5*$)^2)">
                                          <p:val>
                                            <p:strVal val="0"/>
                                          </p:val>
                                        </p:tav>
                                        <p:tav tm="100000">
                                          <p:val>
                                            <p:strVal val="1"/>
                                          </p:val>
                                        </p:tav>
                                      </p:tavLst>
                                    </p:anim>
                                  </p:childTnLst>
                                </p:cTn>
                              </p:par>
                              <p:par>
                                <p:cTn id="24" presetID="0" presetClass="entr" presetSubtype="0" fill="hold" grpId="0" nodeType="withEffect">
                                  <p:stCondLst>
                                    <p:cond delay="0"/>
                                  </p:stCondLst>
                                  <p:iterate type="lt">
                                    <p:tmPct val="2353"/>
                                  </p:iterate>
                                  <p:childTnLst>
                                    <p:set>
                                      <p:cBhvr>
                                        <p:cTn id="25" dur="500" fill="hold">
                                          <p:stCondLst>
                                            <p:cond delay="0"/>
                                          </p:stCondLst>
                                        </p:cTn>
                                        <p:tgtEl>
                                          <p:spTgt spid="4"/>
                                        </p:tgtEl>
                                        <p:attrNameLst>
                                          <p:attrName>style.visibility</p:attrName>
                                        </p:attrNameLst>
                                      </p:cBhvr>
                                      <p:to>
                                        <p:strVal val="visible"/>
                                      </p:to>
                                    </p:set>
                                    <p:anim to="" calcmode="lin" valueType="num">
                                      <p:cBhvr>
                                        <p:cTn id="26" dur="500" fill="hold">
                                          <p:stCondLst>
                                            <p:cond delay="0"/>
                                          </p:stCondLst>
                                        </p:cTn>
                                        <p:tgtEl>
                                          <p:spTgt spid="4"/>
                                        </p:tgtEl>
                                        <p:attrNameLst>
                                          <p:attrName>ppt_h</p:attrName>
                                        </p:attrNameLst>
                                      </p:cBhvr>
                                      <p:tavLst>
                                        <p:tav tm="0" fmla="#ppt_h-#ppt_h*((1.5-1.5*$)^3-(1.5-1.5*$)^2)">
                                          <p:val>
                                            <p:strVal val="0"/>
                                          </p:val>
                                        </p:tav>
                                        <p:tav tm="100000">
                                          <p:val>
                                            <p:strVal val="1"/>
                                          </p:val>
                                        </p:tav>
                                      </p:tavLst>
                                    </p:anim>
                                    <p:anim to="" calcmode="lin" valueType="num">
                                      <p:cBhvr>
                                        <p:cTn id="27" dur="500" fill="hold">
                                          <p:stCondLst>
                                            <p:cond delay="0"/>
                                          </p:stCondLst>
                                        </p:cTn>
                                        <p:tgtEl>
                                          <p:spTgt spid="4"/>
                                        </p:tgtEl>
                                        <p:attrNameLst>
                                          <p:attrName>ppt_w</p:attrName>
                                        </p:attrNameLst>
                                      </p:cBhvr>
                                      <p:tavLst>
                                        <p:tav tm="0" fmla="#ppt_w-#ppt_w*((1.5-1.5*$)^3-(1.5-1.5*$)^2)">
                                          <p:val>
                                            <p:strVal val="0"/>
                                          </p:val>
                                        </p:tav>
                                        <p:tav tm="100000">
                                          <p:val>
                                            <p:strVal val="1"/>
                                          </p:val>
                                        </p:tav>
                                      </p:tavLst>
                                    </p:anim>
                                  </p:childTnLst>
                                </p:cTn>
                              </p:par>
                              <p:par>
                                <p:cTn id="28" presetID="10" presetClass="exit" presetSubtype="0" fill="hold" nodeType="withEffect">
                                  <p:stCondLst>
                                    <p:cond delay="0"/>
                                  </p:stCondLst>
                                  <p:childTnLst>
                                    <p:animEffect transition="out" filter="fade">
                                      <p:cBhvr>
                                        <p:cTn id="29" dur="500"/>
                                        <p:tgtEl>
                                          <p:spTgt spid="5"/>
                                        </p:tgtEl>
                                      </p:cBhvr>
                                    </p:animEffect>
                                    <p:set>
                                      <p:cBhvr>
                                        <p:cTn id="30" dur="1" fill="hold">
                                          <p:stCondLst>
                                            <p:cond delay="499"/>
                                          </p:stCondLst>
                                        </p:cTn>
                                        <p:tgtEl>
                                          <p:spTgt spid="5"/>
                                        </p:tgtEl>
                                        <p:attrNameLst>
                                          <p:attrName>style.visibility</p:attrName>
                                        </p:attrNameLst>
                                      </p:cBhvr>
                                      <p:to>
                                        <p:strVal val="hidden"/>
                                      </p:to>
                                    </p:set>
                                  </p:childTnLst>
                                </p:cTn>
                              </p:par>
                            </p:childTnLst>
                          </p:cTn>
                        </p:par>
                        <p:par>
                          <p:cTn id="31" fill="hold">
                            <p:stCondLst>
                              <p:cond delay="1676"/>
                            </p:stCondLst>
                            <p:childTnLst>
                              <p:par>
                                <p:cTn id="32" presetID="37" presetClass="entr" presetSubtype="0"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anim calcmode="lin" valueType="num">
                                      <p:cBhvr>
                                        <p:cTn id="35" dur="1000" fill="hold"/>
                                        <p:tgtEl>
                                          <p:spTgt spid="10"/>
                                        </p:tgtEl>
                                        <p:attrNameLst>
                                          <p:attrName>ppt_x</p:attrName>
                                        </p:attrNameLst>
                                      </p:cBhvr>
                                      <p:tavLst>
                                        <p:tav tm="0">
                                          <p:val>
                                            <p:strVal val="#ppt_x"/>
                                          </p:val>
                                        </p:tav>
                                        <p:tav tm="100000">
                                          <p:val>
                                            <p:strVal val="#ppt_x"/>
                                          </p:val>
                                        </p:tav>
                                      </p:tavLst>
                                    </p:anim>
                                    <p:anim calcmode="lin" valueType="num">
                                      <p:cBhvr>
                                        <p:cTn id="36" dur="900" decel="100000" fill="hold"/>
                                        <p:tgtEl>
                                          <p:spTgt spid="10"/>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8" fill="hold">
                            <p:stCondLst>
                              <p:cond delay="2676"/>
                            </p:stCondLst>
                            <p:childTnLst>
                              <p:par>
                                <p:cTn id="39" presetID="22" presetClass="entr" presetSubtype="1"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up)">
                                      <p:cBhvr>
                                        <p:cTn id="41" dur="500"/>
                                        <p:tgtEl>
                                          <p:spTgt spid="11"/>
                                        </p:tgtEl>
                                      </p:cBhvr>
                                    </p:animEffect>
                                  </p:childTnLst>
                                </p:cTn>
                              </p:par>
                            </p:childTnLst>
                          </p:cTn>
                        </p:par>
                        <p:par>
                          <p:cTn id="42" fill="hold">
                            <p:stCondLst>
                              <p:cond delay="3176"/>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par>
                                <p:cTn id="47" presetID="23" presetClass="entr" presetSubtype="16" fill="hold" nodeType="with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childTnLst>
                                </p:cTn>
                              </p:par>
                              <p:par>
                                <p:cTn id="51" presetID="23" presetClass="entr" presetSubtype="16" fill="hold" nodeType="withEffect">
                                  <p:stCondLst>
                                    <p:cond delay="300"/>
                                  </p:stCondLst>
                                  <p:childTnLst>
                                    <p:set>
                                      <p:cBhvr>
                                        <p:cTn id="52" dur="1" fill="hold">
                                          <p:stCondLst>
                                            <p:cond delay="0"/>
                                          </p:stCondLst>
                                        </p:cTn>
                                        <p:tgtEl>
                                          <p:spTgt spid="8"/>
                                        </p:tgtEl>
                                        <p:attrNameLst>
                                          <p:attrName>style.visibility</p:attrName>
                                        </p:attrNameLst>
                                      </p:cBhvr>
                                      <p:to>
                                        <p:strVal val="visible"/>
                                      </p:to>
                                    </p:set>
                                    <p:anim calcmode="lin" valueType="num">
                                      <p:cBhvr>
                                        <p:cTn id="53" dur="500" fill="hold"/>
                                        <p:tgtEl>
                                          <p:spTgt spid="8"/>
                                        </p:tgtEl>
                                        <p:attrNameLst>
                                          <p:attrName>ppt_w</p:attrName>
                                        </p:attrNameLst>
                                      </p:cBhvr>
                                      <p:tavLst>
                                        <p:tav tm="0">
                                          <p:val>
                                            <p:fltVal val="0"/>
                                          </p:val>
                                        </p:tav>
                                        <p:tav tm="100000">
                                          <p:val>
                                            <p:strVal val="#ppt_w"/>
                                          </p:val>
                                        </p:tav>
                                      </p:tavLst>
                                    </p:anim>
                                    <p:anim calcmode="lin" valueType="num">
                                      <p:cBhvr>
                                        <p:cTn id="54"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3" name="图片 12">
            <a:extLst>
              <a:ext uri="{FF2B5EF4-FFF2-40B4-BE49-F238E27FC236}">
                <a16:creationId xmlns="" xmlns:a16="http://schemas.microsoft.com/office/drawing/2014/main" id="{2D962E84-802F-4E9B-94E1-9C45986F9CD4}"/>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1180808" y="1564538"/>
            <a:ext cx="4510054" cy="4454103"/>
          </a:xfrm>
          <a:custGeom>
            <a:avLst/>
            <a:gdLst>
              <a:gd name="connsiteX0" fmla="*/ 556263 w 4510054"/>
              <a:gd name="connsiteY0" fmla="*/ 10 h 4454103"/>
              <a:gd name="connsiteX1" fmla="*/ 1209246 w 4510054"/>
              <a:gd name="connsiteY1" fmla="*/ 62576 h 4454103"/>
              <a:gd name="connsiteX2" fmla="*/ 3374930 w 4510054"/>
              <a:gd name="connsiteY2" fmla="*/ 50545 h 4454103"/>
              <a:gd name="connsiteX3" fmla="*/ 4361520 w 4510054"/>
              <a:gd name="connsiteY3" fmla="*/ 86640 h 4454103"/>
              <a:gd name="connsiteX4" fmla="*/ 4493867 w 4510054"/>
              <a:gd name="connsiteY4" fmla="*/ 688219 h 4454103"/>
              <a:gd name="connsiteX5" fmla="*/ 4493867 w 4510054"/>
              <a:gd name="connsiteY5" fmla="*/ 2107945 h 4454103"/>
              <a:gd name="connsiteX6" fmla="*/ 4493867 w 4510054"/>
              <a:gd name="connsiteY6" fmla="*/ 3864555 h 4454103"/>
              <a:gd name="connsiteX7" fmla="*/ 4469804 w 4510054"/>
              <a:gd name="connsiteY7" fmla="*/ 4345819 h 4454103"/>
              <a:gd name="connsiteX8" fmla="*/ 4036667 w 4510054"/>
              <a:gd name="connsiteY8" fmla="*/ 4454103 h 4454103"/>
              <a:gd name="connsiteX9" fmla="*/ 246720 w 4510054"/>
              <a:gd name="connsiteY9" fmla="*/ 4418008 h 4454103"/>
              <a:gd name="connsiteX10" fmla="*/ 66246 w 4510054"/>
              <a:gd name="connsiteY10" fmla="*/ 4189408 h 4454103"/>
              <a:gd name="connsiteX11" fmla="*/ 90309 w 4510054"/>
              <a:gd name="connsiteY11" fmla="*/ 3250945 h 4454103"/>
              <a:gd name="connsiteX12" fmla="*/ 18120 w 4510054"/>
              <a:gd name="connsiteY12" fmla="*/ 1253703 h 4454103"/>
              <a:gd name="connsiteX13" fmla="*/ 126404 w 4510054"/>
              <a:gd name="connsiteY13" fmla="*/ 98671 h 4454103"/>
              <a:gd name="connsiteX14" fmla="*/ 556263 w 4510054"/>
              <a:gd name="connsiteY14" fmla="*/ 10 h 445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10054" h="4454103">
                <a:moveTo>
                  <a:pt x="556263" y="10"/>
                </a:moveTo>
                <a:cubicBezTo>
                  <a:pt x="863808" y="-872"/>
                  <a:pt x="1209246" y="62576"/>
                  <a:pt x="1209246" y="62576"/>
                </a:cubicBezTo>
                <a:lnTo>
                  <a:pt x="3374930" y="50545"/>
                </a:lnTo>
                <a:cubicBezTo>
                  <a:pt x="3900309" y="54556"/>
                  <a:pt x="4175031" y="-19639"/>
                  <a:pt x="4361520" y="86640"/>
                </a:cubicBezTo>
                <a:cubicBezTo>
                  <a:pt x="4548009" y="192919"/>
                  <a:pt x="4471809" y="351335"/>
                  <a:pt x="4493867" y="688219"/>
                </a:cubicBezTo>
                <a:cubicBezTo>
                  <a:pt x="4515925" y="1025103"/>
                  <a:pt x="4493867" y="2107945"/>
                  <a:pt x="4493867" y="2107945"/>
                </a:cubicBezTo>
                <a:cubicBezTo>
                  <a:pt x="4493867" y="2637334"/>
                  <a:pt x="4497877" y="3491576"/>
                  <a:pt x="4493867" y="3864555"/>
                </a:cubicBezTo>
                <a:cubicBezTo>
                  <a:pt x="4489857" y="4237534"/>
                  <a:pt x="4546004" y="4247561"/>
                  <a:pt x="4469804" y="4345819"/>
                </a:cubicBezTo>
                <a:cubicBezTo>
                  <a:pt x="4393604" y="4444077"/>
                  <a:pt x="4036667" y="4454103"/>
                  <a:pt x="4036667" y="4454103"/>
                </a:cubicBezTo>
                <a:lnTo>
                  <a:pt x="246720" y="4418008"/>
                </a:lnTo>
                <a:cubicBezTo>
                  <a:pt x="169517" y="4400963"/>
                  <a:pt x="92314" y="4383918"/>
                  <a:pt x="66246" y="4189408"/>
                </a:cubicBezTo>
                <a:cubicBezTo>
                  <a:pt x="40178" y="3994898"/>
                  <a:pt x="98330" y="3740229"/>
                  <a:pt x="90309" y="3250945"/>
                </a:cubicBezTo>
                <a:cubicBezTo>
                  <a:pt x="82288" y="2761661"/>
                  <a:pt x="12104" y="1779082"/>
                  <a:pt x="18120" y="1253703"/>
                </a:cubicBezTo>
                <a:cubicBezTo>
                  <a:pt x="24136" y="728324"/>
                  <a:pt x="-72117" y="297192"/>
                  <a:pt x="126404" y="98671"/>
                </a:cubicBezTo>
                <a:cubicBezTo>
                  <a:pt x="200850" y="24226"/>
                  <a:pt x="371736" y="539"/>
                  <a:pt x="556263" y="10"/>
                </a:cubicBezTo>
                <a:close/>
              </a:path>
            </a:pathLst>
          </a:custGeom>
        </p:spPr>
      </p:pic>
      <p:pic>
        <p:nvPicPr>
          <p:cNvPr id="7" name="图片 6">
            <a:extLst>
              <a:ext uri="{FF2B5EF4-FFF2-40B4-BE49-F238E27FC236}">
                <a16:creationId xmlns="" xmlns:a16="http://schemas.microsoft.com/office/drawing/2014/main" id="{53081A88-508E-4FFB-B681-D5047C93ABF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129676" y="1511679"/>
            <a:ext cx="4626864" cy="4598002"/>
          </a:xfrm>
          <a:prstGeom prst="rect">
            <a:avLst/>
          </a:prstGeom>
        </p:spPr>
      </p:pic>
      <p:pic>
        <p:nvPicPr>
          <p:cNvPr id="2" name="图片 1">
            <a:extLst>
              <a:ext uri="{FF2B5EF4-FFF2-40B4-BE49-F238E27FC236}">
                <a16:creationId xmlns="" xmlns:a16="http://schemas.microsoft.com/office/drawing/2014/main" id="{E4C8839A-A05E-4C2E-BC39-4D07DA1F96F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42567" y="157442"/>
            <a:ext cx="943173" cy="910222"/>
          </a:xfrm>
          <a:prstGeom prst="rect">
            <a:avLst/>
          </a:prstGeom>
        </p:spPr>
      </p:pic>
      <p:sp>
        <p:nvSpPr>
          <p:cNvPr id="3" name="PA-矩形 14">
            <a:extLst>
              <a:ext uri="{FF2B5EF4-FFF2-40B4-BE49-F238E27FC236}">
                <a16:creationId xmlns="" xmlns:a16="http://schemas.microsoft.com/office/drawing/2014/main" id="{B2A242A9-945F-40C4-B022-0FD1023A401E}"/>
              </a:ext>
            </a:extLst>
          </p:cNvPr>
          <p:cNvSpPr/>
          <p:nvPr>
            <p:custDataLst>
              <p:tags r:id="rId1"/>
            </p:custDataLst>
          </p:nvPr>
        </p:nvSpPr>
        <p:spPr>
          <a:xfrm>
            <a:off x="1073748" y="207810"/>
            <a:ext cx="3050951" cy="707886"/>
          </a:xfrm>
          <a:prstGeom prst="rect">
            <a:avLst/>
          </a:prstGeom>
          <a:noFill/>
        </p:spPr>
        <p:txBody>
          <a:bodyPr wrap="square" rtlCol="0">
            <a:spAutoFit/>
          </a:bodyPr>
          <a:lstStyle/>
          <a:p>
            <a:r>
              <a:rPr lang="zh-CN" altLang="en-US" sz="4000" dirty="0">
                <a:cs typeface="+mn-ea"/>
                <a:sym typeface="+mn-lt"/>
              </a:rPr>
              <a:t>教学设计</a:t>
            </a:r>
          </a:p>
        </p:txBody>
      </p:sp>
      <p:sp>
        <p:nvSpPr>
          <p:cNvPr id="4" name="PA-矩形 28">
            <a:extLst>
              <a:ext uri="{FF2B5EF4-FFF2-40B4-BE49-F238E27FC236}">
                <a16:creationId xmlns="" xmlns:a16="http://schemas.microsoft.com/office/drawing/2014/main" id="{D3596965-41ED-4939-AE5F-A25325AB1BD2}"/>
              </a:ext>
            </a:extLst>
          </p:cNvPr>
          <p:cNvSpPr/>
          <p:nvPr>
            <p:custDataLst>
              <p:tags r:id="rId2"/>
            </p:custDataLst>
          </p:nvPr>
        </p:nvSpPr>
        <p:spPr>
          <a:xfrm>
            <a:off x="1129676" y="764922"/>
            <a:ext cx="3050952" cy="369332"/>
          </a:xfrm>
          <a:prstGeom prst="rect">
            <a:avLst/>
          </a:prstGeom>
        </p:spPr>
        <p:txBody>
          <a:bodyPr wrap="square">
            <a:spAutoFit/>
          </a:bodyPr>
          <a:lstStyle/>
          <a:p>
            <a:r>
              <a:rPr lang="en-US" altLang="zh-CN" dirty="0">
                <a:cs typeface="+mn-ea"/>
                <a:sym typeface="+mn-lt"/>
              </a:rPr>
              <a:t>Teaching analysis</a:t>
            </a:r>
          </a:p>
        </p:txBody>
      </p:sp>
      <p:pic>
        <p:nvPicPr>
          <p:cNvPr id="5" name="图片 4">
            <a:extLst>
              <a:ext uri="{FF2B5EF4-FFF2-40B4-BE49-F238E27FC236}">
                <a16:creationId xmlns="" xmlns:a16="http://schemas.microsoft.com/office/drawing/2014/main" id="{55F358E1-D907-454A-B9B7-DC6C1021AA53}"/>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685740" y="148518"/>
            <a:ext cx="526340" cy="677056"/>
          </a:xfrm>
          <a:prstGeom prst="rect">
            <a:avLst/>
          </a:prstGeom>
        </p:spPr>
      </p:pic>
      <p:pic>
        <p:nvPicPr>
          <p:cNvPr id="6" name="图形 5">
            <a:extLst>
              <a:ext uri="{FF2B5EF4-FFF2-40B4-BE49-F238E27FC236}">
                <a16:creationId xmlns="" xmlns:a16="http://schemas.microsoft.com/office/drawing/2014/main" id="{EABA7FD3-4D3E-4E5E-A656-D0357FFB2C07}"/>
              </a:ext>
            </a:extLst>
          </p:cNvPr>
          <p:cNvPicPr preferRelativeResize="0">
            <a:picLocks/>
          </p:cNvPicPr>
          <p:nvPr/>
        </p:nvPicPr>
        <p:blipFill>
          <a:blip r:embed="rId10">
            <a:extLst>
              <a:ext uri="{96DAC541-7B7A-43D3-8B79-37D633B846F1}">
                <asvg:svgBlip xmlns="" xmlns:asvg="http://schemas.microsoft.com/office/drawing/2016/SVG/main" r:embed="rId11"/>
              </a:ext>
            </a:extLst>
          </a:blip>
          <a:stretch>
            <a:fillRect/>
          </a:stretch>
        </p:blipFill>
        <p:spPr>
          <a:xfrm flipV="1">
            <a:off x="1085740" y="796848"/>
            <a:ext cx="3600000" cy="28800"/>
          </a:xfrm>
          <a:prstGeom prst="rect">
            <a:avLst/>
          </a:prstGeom>
        </p:spPr>
      </p:pic>
      <p:sp>
        <p:nvSpPr>
          <p:cNvPr id="14" name="TextBox 46">
            <a:extLst>
              <a:ext uri="{FF2B5EF4-FFF2-40B4-BE49-F238E27FC236}">
                <a16:creationId xmlns="" xmlns:a16="http://schemas.microsoft.com/office/drawing/2014/main" id="{F8A4C175-CF1C-4A94-8C75-85F651AE9BEF}"/>
              </a:ext>
            </a:extLst>
          </p:cNvPr>
          <p:cNvSpPr txBox="1"/>
          <p:nvPr/>
        </p:nvSpPr>
        <p:spPr bwMode="auto">
          <a:xfrm>
            <a:off x="6491216" y="2748173"/>
            <a:ext cx="4998942" cy="695190"/>
          </a:xfrm>
          <a:prstGeom prst="rect">
            <a:avLst/>
          </a:prstGeom>
          <a:noFill/>
        </p:spPr>
        <p:txBody>
          <a:bodyPr wrap="square" lIns="0" tIns="0" rIns="0" bIns="0">
            <a:spAutoFit/>
          </a:bodyPr>
          <a:lstStyle/>
          <a:p>
            <a:pPr marL="171450" indent="-171450">
              <a:lnSpc>
                <a:spcPct val="150000"/>
              </a:lnSpc>
              <a:buFont typeface="Arial" panose="020B0604020202020204" pitchFamily="34" charset="0"/>
              <a:buChar char="•"/>
            </a:pPr>
            <a:r>
              <a:rPr lang="zh-CN" altLang="en-US" sz="1600" dirty="0">
                <a:cs typeface="+mn-ea"/>
                <a:sym typeface="+mn-lt"/>
              </a:rPr>
              <a:t>点击输入简要文字内容，文字内容需概括精炼，言简意赅的说明分项内容言简意赅的说明分项内容</a:t>
            </a:r>
            <a:endParaRPr lang="en-US" altLang="zh-CN" sz="1600" dirty="0">
              <a:cs typeface="+mn-ea"/>
              <a:sym typeface="+mn-lt"/>
            </a:endParaRPr>
          </a:p>
        </p:txBody>
      </p:sp>
      <p:sp>
        <p:nvSpPr>
          <p:cNvPr id="15" name="Rectangle 47">
            <a:extLst>
              <a:ext uri="{FF2B5EF4-FFF2-40B4-BE49-F238E27FC236}">
                <a16:creationId xmlns="" xmlns:a16="http://schemas.microsoft.com/office/drawing/2014/main" id="{2E3EDF15-AA02-4311-B7D2-596A938BDCFC}"/>
              </a:ext>
            </a:extLst>
          </p:cNvPr>
          <p:cNvSpPr/>
          <p:nvPr/>
        </p:nvSpPr>
        <p:spPr bwMode="auto">
          <a:xfrm>
            <a:off x="6655527" y="1986565"/>
            <a:ext cx="2462213" cy="492443"/>
          </a:xfrm>
          <a:prstGeom prst="rect">
            <a:avLst/>
          </a:prstGeom>
        </p:spPr>
        <p:txBody>
          <a:bodyPr wrap="none" lIns="0" tIns="0" rIns="0" bIns="0">
            <a:spAutoFit/>
          </a:bodyPr>
          <a:lstStyle/>
          <a:p>
            <a:r>
              <a:rPr lang="zh-CN" altLang="en-US" sz="3200" b="1" dirty="0">
                <a:cs typeface="+mn-ea"/>
                <a:sym typeface="+mn-lt"/>
              </a:rPr>
              <a:t>标题文本预设</a:t>
            </a:r>
          </a:p>
        </p:txBody>
      </p:sp>
      <p:sp>
        <p:nvSpPr>
          <p:cNvPr id="16" name="TextBox 46">
            <a:extLst>
              <a:ext uri="{FF2B5EF4-FFF2-40B4-BE49-F238E27FC236}">
                <a16:creationId xmlns="" xmlns:a16="http://schemas.microsoft.com/office/drawing/2014/main" id="{B9E5E930-F027-4A28-A0CA-6AC47E2F4A3D}"/>
              </a:ext>
            </a:extLst>
          </p:cNvPr>
          <p:cNvSpPr txBox="1"/>
          <p:nvPr/>
        </p:nvSpPr>
        <p:spPr bwMode="auto">
          <a:xfrm>
            <a:off x="6491216" y="3833885"/>
            <a:ext cx="4998942" cy="695190"/>
          </a:xfrm>
          <a:prstGeom prst="rect">
            <a:avLst/>
          </a:prstGeom>
          <a:noFill/>
        </p:spPr>
        <p:txBody>
          <a:bodyPr wrap="square" lIns="0" tIns="0" rIns="0" bIns="0">
            <a:spAutoFit/>
          </a:bodyPr>
          <a:lstStyle/>
          <a:p>
            <a:pPr marL="171450" indent="-171450">
              <a:lnSpc>
                <a:spcPct val="150000"/>
              </a:lnSpc>
              <a:buFont typeface="Arial" panose="020B0604020202020204" pitchFamily="34" charset="0"/>
              <a:buChar char="•"/>
            </a:pPr>
            <a:r>
              <a:rPr lang="zh-CN" altLang="en-US" sz="1600" dirty="0">
                <a:cs typeface="+mn-ea"/>
                <a:sym typeface="+mn-lt"/>
              </a:rPr>
              <a:t>点击输入简要文字内容，文字内容需概括精炼，言简意赅的说明分项内容言简意赅的说明分项内容</a:t>
            </a:r>
            <a:endParaRPr lang="en-US" altLang="zh-CN" sz="1600" dirty="0">
              <a:cs typeface="+mn-ea"/>
              <a:sym typeface="+mn-lt"/>
            </a:endParaRPr>
          </a:p>
        </p:txBody>
      </p:sp>
      <p:sp>
        <p:nvSpPr>
          <p:cNvPr id="17" name="TextBox 46">
            <a:extLst>
              <a:ext uri="{FF2B5EF4-FFF2-40B4-BE49-F238E27FC236}">
                <a16:creationId xmlns="" xmlns:a16="http://schemas.microsoft.com/office/drawing/2014/main" id="{81D6D83E-13B0-45C9-A1DF-2D2EA71955AF}"/>
              </a:ext>
            </a:extLst>
          </p:cNvPr>
          <p:cNvSpPr txBox="1"/>
          <p:nvPr/>
        </p:nvSpPr>
        <p:spPr bwMode="auto">
          <a:xfrm>
            <a:off x="6491216" y="4919597"/>
            <a:ext cx="4998942" cy="695190"/>
          </a:xfrm>
          <a:prstGeom prst="rect">
            <a:avLst/>
          </a:prstGeom>
          <a:noFill/>
        </p:spPr>
        <p:txBody>
          <a:bodyPr wrap="square" lIns="0" tIns="0" rIns="0" bIns="0">
            <a:spAutoFit/>
          </a:bodyPr>
          <a:lstStyle/>
          <a:p>
            <a:pPr marL="171450" indent="-171450">
              <a:lnSpc>
                <a:spcPct val="150000"/>
              </a:lnSpc>
              <a:buFont typeface="Arial" panose="020B0604020202020204" pitchFamily="34" charset="0"/>
              <a:buChar char="•"/>
            </a:pPr>
            <a:r>
              <a:rPr lang="zh-CN" altLang="en-US" sz="1600" dirty="0">
                <a:cs typeface="+mn-ea"/>
                <a:sym typeface="+mn-lt"/>
              </a:rPr>
              <a:t>点击输入简要文字内容，文字内容需概括精炼，言简意赅的说明分项内容言简意赅的说明分项内容</a:t>
            </a:r>
            <a:endParaRPr lang="en-US" altLang="zh-CN" sz="1600" dirty="0">
              <a:cs typeface="+mn-ea"/>
              <a:sym typeface="+mn-lt"/>
            </a:endParaRPr>
          </a:p>
        </p:txBody>
      </p:sp>
    </p:spTree>
    <p:extLst>
      <p:ext uri="{BB962C8B-B14F-4D97-AF65-F5344CB8AC3E}">
        <p14:creationId xmlns:p14="http://schemas.microsoft.com/office/powerpoint/2010/main" val="4236067626"/>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63" presetClass="path" presetSubtype="0" accel="50000" decel="50000" fill="hold" nodeType="withEffect">
                                  <p:stCondLst>
                                    <p:cond delay="0"/>
                                  </p:stCondLst>
                                  <p:childTnLst>
                                    <p:animMotion origin="layout" path="M -0.29284 -4.81481E-6 L 2.70833E-6 -4.81481E-6 " pathEditMode="relative" rAng="0" ptsTypes="AA">
                                      <p:cBhvr>
                                        <p:cTn id="15" dur="500" fill="hold"/>
                                        <p:tgtEl>
                                          <p:spTgt spid="5"/>
                                        </p:tgtEl>
                                        <p:attrNameLst>
                                          <p:attrName>ppt_x</p:attrName>
                                          <p:attrName>ppt_y</p:attrName>
                                        </p:attrNameLst>
                                      </p:cBhvr>
                                      <p:rCtr x="14883" y="0"/>
                                    </p:animMotion>
                                  </p:childTnLst>
                                </p:cTn>
                              </p:par>
                              <p:par>
                                <p:cTn id="16" presetID="22" presetClass="entr" presetSubtype="8"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par>
                          <p:cTn id="19" fill="hold">
                            <p:stCondLst>
                              <p:cond delay="1000"/>
                            </p:stCondLst>
                            <p:childTnLst>
                              <p:par>
                                <p:cTn id="20" presetID="0" presetClass="entr" presetSubtype="0" fill="hold" grpId="0" nodeType="afterEffect">
                                  <p:stCondLst>
                                    <p:cond delay="0"/>
                                  </p:stCondLst>
                                  <p:iterate type="lt">
                                    <p:tmPct val="10000"/>
                                  </p:iterate>
                                  <p:childTnLst>
                                    <p:set>
                                      <p:cBhvr>
                                        <p:cTn id="21" dur="500" fill="hold">
                                          <p:stCondLst>
                                            <p:cond delay="0"/>
                                          </p:stCondLst>
                                        </p:cTn>
                                        <p:tgtEl>
                                          <p:spTgt spid="3"/>
                                        </p:tgtEl>
                                        <p:attrNameLst>
                                          <p:attrName>style.visibility</p:attrName>
                                        </p:attrNameLst>
                                      </p:cBhvr>
                                      <p:to>
                                        <p:strVal val="visible"/>
                                      </p:to>
                                    </p:set>
                                    <p:anim to="" calcmode="lin" valueType="num">
                                      <p:cBhvr>
                                        <p:cTn id="22" dur="500" fill="hold">
                                          <p:stCondLst>
                                            <p:cond delay="0"/>
                                          </p:stCondLst>
                                        </p:cTn>
                                        <p:tgtEl>
                                          <p:spTgt spid="3"/>
                                        </p:tgtEl>
                                        <p:attrNameLst>
                                          <p:attrName>ppt_h</p:attrName>
                                        </p:attrNameLst>
                                      </p:cBhvr>
                                      <p:tavLst>
                                        <p:tav tm="0" fmla="#ppt_h-#ppt_h*((1.5-1.5*$)^3-(1.5-1.5*$)^2)">
                                          <p:val>
                                            <p:strVal val="0"/>
                                          </p:val>
                                        </p:tav>
                                        <p:tav tm="100000">
                                          <p:val>
                                            <p:strVal val="1"/>
                                          </p:val>
                                        </p:tav>
                                      </p:tavLst>
                                    </p:anim>
                                    <p:anim to="" calcmode="lin" valueType="num">
                                      <p:cBhvr>
                                        <p:cTn id="23" dur="500" fill="hold">
                                          <p:stCondLst>
                                            <p:cond delay="0"/>
                                          </p:stCondLst>
                                        </p:cTn>
                                        <p:tgtEl>
                                          <p:spTgt spid="3"/>
                                        </p:tgtEl>
                                        <p:attrNameLst>
                                          <p:attrName>ppt_w</p:attrName>
                                        </p:attrNameLst>
                                      </p:cBhvr>
                                      <p:tavLst>
                                        <p:tav tm="0" fmla="#ppt_w-#ppt_w*((1.5-1.5*$)^3-(1.5-1.5*$)^2)">
                                          <p:val>
                                            <p:strVal val="0"/>
                                          </p:val>
                                        </p:tav>
                                        <p:tav tm="100000">
                                          <p:val>
                                            <p:strVal val="1"/>
                                          </p:val>
                                        </p:tav>
                                      </p:tavLst>
                                    </p:anim>
                                  </p:childTnLst>
                                </p:cTn>
                              </p:par>
                              <p:par>
                                <p:cTn id="24" presetID="0" presetClass="entr" presetSubtype="0" fill="hold" grpId="0" nodeType="withEffect">
                                  <p:stCondLst>
                                    <p:cond delay="0"/>
                                  </p:stCondLst>
                                  <p:iterate type="lt">
                                    <p:tmPct val="2353"/>
                                  </p:iterate>
                                  <p:childTnLst>
                                    <p:set>
                                      <p:cBhvr>
                                        <p:cTn id="25" dur="500" fill="hold">
                                          <p:stCondLst>
                                            <p:cond delay="0"/>
                                          </p:stCondLst>
                                        </p:cTn>
                                        <p:tgtEl>
                                          <p:spTgt spid="4"/>
                                        </p:tgtEl>
                                        <p:attrNameLst>
                                          <p:attrName>style.visibility</p:attrName>
                                        </p:attrNameLst>
                                      </p:cBhvr>
                                      <p:to>
                                        <p:strVal val="visible"/>
                                      </p:to>
                                    </p:set>
                                    <p:anim to="" calcmode="lin" valueType="num">
                                      <p:cBhvr>
                                        <p:cTn id="26" dur="500" fill="hold">
                                          <p:stCondLst>
                                            <p:cond delay="0"/>
                                          </p:stCondLst>
                                        </p:cTn>
                                        <p:tgtEl>
                                          <p:spTgt spid="4"/>
                                        </p:tgtEl>
                                        <p:attrNameLst>
                                          <p:attrName>ppt_h</p:attrName>
                                        </p:attrNameLst>
                                      </p:cBhvr>
                                      <p:tavLst>
                                        <p:tav tm="0" fmla="#ppt_h-#ppt_h*((1.5-1.5*$)^3-(1.5-1.5*$)^2)">
                                          <p:val>
                                            <p:strVal val="0"/>
                                          </p:val>
                                        </p:tav>
                                        <p:tav tm="100000">
                                          <p:val>
                                            <p:strVal val="1"/>
                                          </p:val>
                                        </p:tav>
                                      </p:tavLst>
                                    </p:anim>
                                    <p:anim to="" calcmode="lin" valueType="num">
                                      <p:cBhvr>
                                        <p:cTn id="27" dur="500" fill="hold">
                                          <p:stCondLst>
                                            <p:cond delay="0"/>
                                          </p:stCondLst>
                                        </p:cTn>
                                        <p:tgtEl>
                                          <p:spTgt spid="4"/>
                                        </p:tgtEl>
                                        <p:attrNameLst>
                                          <p:attrName>ppt_w</p:attrName>
                                        </p:attrNameLst>
                                      </p:cBhvr>
                                      <p:tavLst>
                                        <p:tav tm="0" fmla="#ppt_w-#ppt_w*((1.5-1.5*$)^3-(1.5-1.5*$)^2)">
                                          <p:val>
                                            <p:strVal val="0"/>
                                          </p:val>
                                        </p:tav>
                                        <p:tav tm="100000">
                                          <p:val>
                                            <p:strVal val="1"/>
                                          </p:val>
                                        </p:tav>
                                      </p:tavLst>
                                    </p:anim>
                                  </p:childTnLst>
                                </p:cTn>
                              </p:par>
                              <p:par>
                                <p:cTn id="28" presetID="10" presetClass="exit" presetSubtype="0" fill="hold" nodeType="withEffect">
                                  <p:stCondLst>
                                    <p:cond delay="0"/>
                                  </p:stCondLst>
                                  <p:childTnLst>
                                    <p:animEffect transition="out" filter="fade">
                                      <p:cBhvr>
                                        <p:cTn id="29" dur="500"/>
                                        <p:tgtEl>
                                          <p:spTgt spid="5"/>
                                        </p:tgtEl>
                                      </p:cBhvr>
                                    </p:animEffect>
                                    <p:set>
                                      <p:cBhvr>
                                        <p:cTn id="30" dur="1" fill="hold">
                                          <p:stCondLst>
                                            <p:cond delay="499"/>
                                          </p:stCondLst>
                                        </p:cTn>
                                        <p:tgtEl>
                                          <p:spTgt spid="5"/>
                                        </p:tgtEl>
                                        <p:attrNameLst>
                                          <p:attrName>style.visibility</p:attrName>
                                        </p:attrNameLst>
                                      </p:cBhvr>
                                      <p:to>
                                        <p:strVal val="hidden"/>
                                      </p:to>
                                    </p:set>
                                  </p:childTnLst>
                                </p:cTn>
                              </p:par>
                            </p:childTnLst>
                          </p:cTn>
                        </p:par>
                        <p:par>
                          <p:cTn id="31" fill="hold">
                            <p:stCondLst>
                              <p:cond delay="1676"/>
                            </p:stCondLst>
                            <p:childTnLst>
                              <p:par>
                                <p:cTn id="32" presetID="21" presetClass="entr" presetSubtype="1" fill="hold"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heel(1)">
                                      <p:cBhvr>
                                        <p:cTn id="34" dur="2000"/>
                                        <p:tgtEl>
                                          <p:spTgt spid="7"/>
                                        </p:tgtEl>
                                      </p:cBhvr>
                                    </p:animEffect>
                                  </p:childTnLst>
                                </p:cTn>
                              </p:par>
                            </p:childTnLst>
                          </p:cTn>
                        </p:par>
                        <p:par>
                          <p:cTn id="35" fill="hold">
                            <p:stCondLst>
                              <p:cond delay="3676"/>
                            </p:stCondLst>
                            <p:childTnLst>
                              <p:par>
                                <p:cTn id="36" presetID="12" presetClass="entr" presetSubtype="2"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ppt_x</p:attrName>
                                        </p:attrNameLst>
                                      </p:cBhvr>
                                      <p:tavLst>
                                        <p:tav tm="0">
                                          <p:val>
                                            <p:strVal val="#ppt_x+#ppt_w*1.125000"/>
                                          </p:val>
                                        </p:tav>
                                        <p:tav tm="100000">
                                          <p:val>
                                            <p:strVal val="#ppt_x"/>
                                          </p:val>
                                        </p:tav>
                                      </p:tavLst>
                                    </p:anim>
                                    <p:animEffect transition="in" filter="wipe(left)">
                                      <p:cBhvr>
                                        <p:cTn id="39" dur="500"/>
                                        <p:tgtEl>
                                          <p:spTgt spid="15"/>
                                        </p:tgtEl>
                                      </p:cBhvr>
                                    </p:animEffect>
                                  </p:childTnLst>
                                </p:cTn>
                              </p:par>
                            </p:childTnLst>
                          </p:cTn>
                        </p:par>
                        <p:par>
                          <p:cTn id="40" fill="hold">
                            <p:stCondLst>
                              <p:cond delay="4176"/>
                            </p:stCondLst>
                            <p:childTnLst>
                              <p:par>
                                <p:cTn id="41" presetID="2" presetClass="entr" presetSubtype="4"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ppt_x"/>
                                          </p:val>
                                        </p:tav>
                                        <p:tav tm="100000">
                                          <p:val>
                                            <p:strVal val="#ppt_x"/>
                                          </p:val>
                                        </p:tav>
                                      </p:tavLst>
                                    </p:anim>
                                    <p:anim calcmode="lin" valueType="num">
                                      <p:cBhvr additive="base">
                                        <p:cTn id="48" dur="500" fill="hold"/>
                                        <p:tgtEl>
                                          <p:spTgt spid="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500" fill="hold"/>
                                        <p:tgtEl>
                                          <p:spTgt spid="17"/>
                                        </p:tgtEl>
                                        <p:attrNameLst>
                                          <p:attrName>ppt_x</p:attrName>
                                        </p:attrNameLst>
                                      </p:cBhvr>
                                      <p:tavLst>
                                        <p:tav tm="0">
                                          <p:val>
                                            <p:strVal val="#ppt_x"/>
                                          </p:val>
                                        </p:tav>
                                        <p:tav tm="100000">
                                          <p:val>
                                            <p:strVal val="#ppt_x"/>
                                          </p:val>
                                        </p:tav>
                                      </p:tavLst>
                                    </p:anim>
                                    <p:anim calcmode="lin" valueType="num">
                                      <p:cBhvr additive="base">
                                        <p:cTn id="5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4" grpId="0"/>
      <p:bldP spid="15" grpId="0"/>
      <p:bldP spid="16" grpId="0"/>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E4C8839A-A05E-4C2E-BC39-4D07DA1F96F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2567" y="157442"/>
            <a:ext cx="943173" cy="910222"/>
          </a:xfrm>
          <a:prstGeom prst="rect">
            <a:avLst/>
          </a:prstGeom>
        </p:spPr>
      </p:pic>
      <p:sp>
        <p:nvSpPr>
          <p:cNvPr id="3" name="PA-矩形 14">
            <a:extLst>
              <a:ext uri="{FF2B5EF4-FFF2-40B4-BE49-F238E27FC236}">
                <a16:creationId xmlns="" xmlns:a16="http://schemas.microsoft.com/office/drawing/2014/main" id="{B2A242A9-945F-40C4-B022-0FD1023A401E}"/>
              </a:ext>
            </a:extLst>
          </p:cNvPr>
          <p:cNvSpPr/>
          <p:nvPr>
            <p:custDataLst>
              <p:tags r:id="rId1"/>
            </p:custDataLst>
          </p:nvPr>
        </p:nvSpPr>
        <p:spPr>
          <a:xfrm>
            <a:off x="1073748" y="207810"/>
            <a:ext cx="3050951" cy="707886"/>
          </a:xfrm>
          <a:prstGeom prst="rect">
            <a:avLst/>
          </a:prstGeom>
          <a:noFill/>
        </p:spPr>
        <p:txBody>
          <a:bodyPr wrap="square" rtlCol="0">
            <a:spAutoFit/>
          </a:bodyPr>
          <a:lstStyle/>
          <a:p>
            <a:r>
              <a:rPr lang="zh-CN" altLang="en-US" sz="4000" dirty="0">
                <a:cs typeface="+mn-ea"/>
                <a:sym typeface="+mn-lt"/>
              </a:rPr>
              <a:t>教学设计</a:t>
            </a:r>
          </a:p>
        </p:txBody>
      </p:sp>
      <p:sp>
        <p:nvSpPr>
          <p:cNvPr id="4" name="PA-矩形 28">
            <a:extLst>
              <a:ext uri="{FF2B5EF4-FFF2-40B4-BE49-F238E27FC236}">
                <a16:creationId xmlns="" xmlns:a16="http://schemas.microsoft.com/office/drawing/2014/main" id="{D3596965-41ED-4939-AE5F-A25325AB1BD2}"/>
              </a:ext>
            </a:extLst>
          </p:cNvPr>
          <p:cNvSpPr/>
          <p:nvPr>
            <p:custDataLst>
              <p:tags r:id="rId2"/>
            </p:custDataLst>
          </p:nvPr>
        </p:nvSpPr>
        <p:spPr>
          <a:xfrm>
            <a:off x="1129676" y="764922"/>
            <a:ext cx="3050952" cy="369332"/>
          </a:xfrm>
          <a:prstGeom prst="rect">
            <a:avLst/>
          </a:prstGeom>
        </p:spPr>
        <p:txBody>
          <a:bodyPr wrap="square">
            <a:spAutoFit/>
          </a:bodyPr>
          <a:lstStyle/>
          <a:p>
            <a:r>
              <a:rPr lang="en-US" altLang="zh-CN" dirty="0">
                <a:cs typeface="+mn-ea"/>
                <a:sym typeface="+mn-lt"/>
              </a:rPr>
              <a:t>Teaching analysis</a:t>
            </a:r>
          </a:p>
        </p:txBody>
      </p:sp>
      <p:pic>
        <p:nvPicPr>
          <p:cNvPr id="5" name="图片 4">
            <a:extLst>
              <a:ext uri="{FF2B5EF4-FFF2-40B4-BE49-F238E27FC236}">
                <a16:creationId xmlns="" xmlns:a16="http://schemas.microsoft.com/office/drawing/2014/main" id="{55F358E1-D907-454A-B9B7-DC6C1021AA5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685740" y="148518"/>
            <a:ext cx="526340" cy="677056"/>
          </a:xfrm>
          <a:prstGeom prst="rect">
            <a:avLst/>
          </a:prstGeom>
        </p:spPr>
      </p:pic>
      <p:pic>
        <p:nvPicPr>
          <p:cNvPr id="6" name="图形 5">
            <a:extLst>
              <a:ext uri="{FF2B5EF4-FFF2-40B4-BE49-F238E27FC236}">
                <a16:creationId xmlns="" xmlns:a16="http://schemas.microsoft.com/office/drawing/2014/main" id="{EABA7FD3-4D3E-4E5E-A656-D0357FFB2C07}"/>
              </a:ext>
            </a:extLst>
          </p:cNvPr>
          <p:cNvPicPr preferRelativeResize="0">
            <a:picLocks/>
          </p:cNvPicPr>
          <p:nvPr/>
        </p:nvPicPr>
        <p:blipFill>
          <a:blip r:embed="rId8">
            <a:extLst>
              <a:ext uri="{96DAC541-7B7A-43D3-8B79-37D633B846F1}">
                <asvg:svgBlip xmlns="" xmlns:asvg="http://schemas.microsoft.com/office/drawing/2016/SVG/main" r:embed="rId9"/>
              </a:ext>
            </a:extLst>
          </a:blip>
          <a:stretch>
            <a:fillRect/>
          </a:stretch>
        </p:blipFill>
        <p:spPr>
          <a:xfrm flipV="1">
            <a:off x="1085740" y="796848"/>
            <a:ext cx="3600000" cy="28800"/>
          </a:xfrm>
          <a:prstGeom prst="rect">
            <a:avLst/>
          </a:prstGeom>
        </p:spPr>
      </p:pic>
      <p:pic>
        <p:nvPicPr>
          <p:cNvPr id="7" name="图片 6">
            <a:extLst>
              <a:ext uri="{FF2B5EF4-FFF2-40B4-BE49-F238E27FC236}">
                <a16:creationId xmlns="" xmlns:a16="http://schemas.microsoft.com/office/drawing/2014/main" id="{570385B9-B7CE-4322-9CFB-A0DF61CFD4DC}"/>
              </a:ext>
            </a:extLst>
          </p:cNvPr>
          <p:cNvPicPr>
            <a:picLocks noChangeAspect="1"/>
          </p:cNvPicPr>
          <p:nvPr/>
        </p:nvPicPr>
        <p:blipFill>
          <a:blip r:embed="rId10" cstate="screen">
            <a:biLevel thresh="25000"/>
            <a:extLst>
              <a:ext uri="{28A0092B-C50C-407E-A947-70E740481C1C}">
                <a14:useLocalDpi xmlns:a14="http://schemas.microsoft.com/office/drawing/2010/main"/>
              </a:ext>
            </a:extLst>
          </a:blip>
          <a:stretch>
            <a:fillRect/>
          </a:stretch>
        </p:blipFill>
        <p:spPr>
          <a:xfrm rot="4872080">
            <a:off x="1517586" y="853938"/>
            <a:ext cx="2736308" cy="4731703"/>
          </a:xfrm>
          <a:prstGeom prst="rect">
            <a:avLst/>
          </a:prstGeom>
        </p:spPr>
      </p:pic>
      <p:pic>
        <p:nvPicPr>
          <p:cNvPr id="9" name="图片 8">
            <a:extLst>
              <a:ext uri="{FF2B5EF4-FFF2-40B4-BE49-F238E27FC236}">
                <a16:creationId xmlns="" xmlns:a16="http://schemas.microsoft.com/office/drawing/2014/main" id="{B3C1FABA-38FD-4CAF-86D9-7D87DAAA641E}"/>
              </a:ext>
            </a:extLst>
          </p:cNvPr>
          <p:cNvPicPr>
            <a:picLocks noChangeAspect="1"/>
          </p:cNvPicPr>
          <p:nvPr/>
        </p:nvPicPr>
        <p:blipFill>
          <a:blip r:embed="rId10" cstate="screen">
            <a:biLevel thresh="25000"/>
            <a:extLst>
              <a:ext uri="{28A0092B-C50C-407E-A947-70E740481C1C}">
                <a14:useLocalDpi xmlns:a14="http://schemas.microsoft.com/office/drawing/2010/main"/>
              </a:ext>
            </a:extLst>
          </a:blip>
          <a:stretch>
            <a:fillRect/>
          </a:stretch>
        </p:blipFill>
        <p:spPr>
          <a:xfrm rot="4872080">
            <a:off x="7395448" y="543346"/>
            <a:ext cx="2736308" cy="4731703"/>
          </a:xfrm>
          <a:prstGeom prst="rect">
            <a:avLst/>
          </a:prstGeom>
        </p:spPr>
      </p:pic>
      <p:pic>
        <p:nvPicPr>
          <p:cNvPr id="11" name="图片 10">
            <a:extLst>
              <a:ext uri="{FF2B5EF4-FFF2-40B4-BE49-F238E27FC236}">
                <a16:creationId xmlns="" xmlns:a16="http://schemas.microsoft.com/office/drawing/2014/main" id="{4CB8D703-292D-4F3A-9023-9CE118CC4A69}"/>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矩形 11">
            <a:extLst>
              <a:ext uri="{FF2B5EF4-FFF2-40B4-BE49-F238E27FC236}">
                <a16:creationId xmlns="" xmlns:a16="http://schemas.microsoft.com/office/drawing/2014/main" id="{EBD0ADFC-E5E9-4537-9EAB-453EA450DE29}"/>
              </a:ext>
            </a:extLst>
          </p:cNvPr>
          <p:cNvSpPr/>
          <p:nvPr/>
        </p:nvSpPr>
        <p:spPr>
          <a:xfrm>
            <a:off x="1810658" y="3019917"/>
            <a:ext cx="2595000" cy="923330"/>
          </a:xfrm>
          <a:prstGeom prst="rect">
            <a:avLst/>
          </a:prstGeom>
        </p:spPr>
        <p:txBody>
          <a:bodyPr wrap="square">
            <a:spAutoFit/>
          </a:bodyPr>
          <a:lstStyle/>
          <a:p>
            <a:pPr>
              <a:buClrTx/>
            </a:pPr>
            <a:r>
              <a:rPr lang="zh-CN" altLang="zh-CN" dirty="0">
                <a:cs typeface="+mn-ea"/>
                <a:sym typeface="+mn-lt"/>
              </a:rPr>
              <a:t>班里很多同学自我约束能力较强，自觉遵守各项纪律</a:t>
            </a:r>
            <a:endParaRPr lang="zh-CN" altLang="en-US" dirty="0">
              <a:cs typeface="+mn-ea"/>
              <a:sym typeface="+mn-lt"/>
            </a:endParaRPr>
          </a:p>
        </p:txBody>
      </p:sp>
      <p:sp>
        <p:nvSpPr>
          <p:cNvPr id="13" name="矩形 12">
            <a:extLst>
              <a:ext uri="{FF2B5EF4-FFF2-40B4-BE49-F238E27FC236}">
                <a16:creationId xmlns="" xmlns:a16="http://schemas.microsoft.com/office/drawing/2014/main" id="{1E75454E-15D4-406D-A61D-3E22D96BD10C}"/>
              </a:ext>
            </a:extLst>
          </p:cNvPr>
          <p:cNvSpPr/>
          <p:nvPr/>
        </p:nvSpPr>
        <p:spPr>
          <a:xfrm>
            <a:off x="7702121" y="2690599"/>
            <a:ext cx="2595000" cy="923330"/>
          </a:xfrm>
          <a:prstGeom prst="rect">
            <a:avLst/>
          </a:prstGeom>
        </p:spPr>
        <p:txBody>
          <a:bodyPr wrap="square">
            <a:spAutoFit/>
          </a:bodyPr>
          <a:lstStyle/>
          <a:p>
            <a:pPr>
              <a:buClrTx/>
            </a:pPr>
            <a:r>
              <a:rPr lang="zh-CN" altLang="zh-CN" dirty="0">
                <a:cs typeface="+mn-ea"/>
                <a:sym typeface="+mn-lt"/>
              </a:rPr>
              <a:t>班里很多同学自我约束能力较强，自觉遵守各项纪律</a:t>
            </a:r>
            <a:endParaRPr lang="zh-CN" altLang="en-US" dirty="0">
              <a:cs typeface="+mn-ea"/>
              <a:sym typeface="+mn-lt"/>
            </a:endParaRPr>
          </a:p>
        </p:txBody>
      </p:sp>
    </p:spTree>
    <p:extLst>
      <p:ext uri="{BB962C8B-B14F-4D97-AF65-F5344CB8AC3E}">
        <p14:creationId xmlns:p14="http://schemas.microsoft.com/office/powerpoint/2010/main" val="1313793871"/>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63" presetClass="path" presetSubtype="0" accel="50000" decel="50000" fill="hold" nodeType="withEffect">
                                  <p:stCondLst>
                                    <p:cond delay="0"/>
                                  </p:stCondLst>
                                  <p:childTnLst>
                                    <p:animMotion origin="layout" path="M -0.29284 -4.81481E-6 L 2.70833E-6 -4.81481E-6 " pathEditMode="relative" rAng="0" ptsTypes="AA">
                                      <p:cBhvr>
                                        <p:cTn id="15" dur="500" fill="hold"/>
                                        <p:tgtEl>
                                          <p:spTgt spid="5"/>
                                        </p:tgtEl>
                                        <p:attrNameLst>
                                          <p:attrName>ppt_x</p:attrName>
                                          <p:attrName>ppt_y</p:attrName>
                                        </p:attrNameLst>
                                      </p:cBhvr>
                                      <p:rCtr x="14883" y="0"/>
                                    </p:animMotion>
                                  </p:childTnLst>
                                </p:cTn>
                              </p:par>
                              <p:par>
                                <p:cTn id="16" presetID="22" presetClass="entr" presetSubtype="8"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par>
                          <p:cTn id="19" fill="hold">
                            <p:stCondLst>
                              <p:cond delay="1000"/>
                            </p:stCondLst>
                            <p:childTnLst>
                              <p:par>
                                <p:cTn id="20" presetID="0" presetClass="entr" presetSubtype="0" fill="hold" grpId="0" nodeType="afterEffect">
                                  <p:stCondLst>
                                    <p:cond delay="0"/>
                                  </p:stCondLst>
                                  <p:iterate type="lt">
                                    <p:tmPct val="10000"/>
                                  </p:iterate>
                                  <p:childTnLst>
                                    <p:set>
                                      <p:cBhvr>
                                        <p:cTn id="21" dur="500" fill="hold">
                                          <p:stCondLst>
                                            <p:cond delay="0"/>
                                          </p:stCondLst>
                                        </p:cTn>
                                        <p:tgtEl>
                                          <p:spTgt spid="3"/>
                                        </p:tgtEl>
                                        <p:attrNameLst>
                                          <p:attrName>style.visibility</p:attrName>
                                        </p:attrNameLst>
                                      </p:cBhvr>
                                      <p:to>
                                        <p:strVal val="visible"/>
                                      </p:to>
                                    </p:set>
                                    <p:anim to="" calcmode="lin" valueType="num">
                                      <p:cBhvr>
                                        <p:cTn id="22" dur="500" fill="hold">
                                          <p:stCondLst>
                                            <p:cond delay="0"/>
                                          </p:stCondLst>
                                        </p:cTn>
                                        <p:tgtEl>
                                          <p:spTgt spid="3"/>
                                        </p:tgtEl>
                                        <p:attrNameLst>
                                          <p:attrName>ppt_h</p:attrName>
                                        </p:attrNameLst>
                                      </p:cBhvr>
                                      <p:tavLst>
                                        <p:tav tm="0" fmla="#ppt_h-#ppt_h*((1.5-1.5*$)^3-(1.5-1.5*$)^2)">
                                          <p:val>
                                            <p:strVal val="0"/>
                                          </p:val>
                                        </p:tav>
                                        <p:tav tm="100000">
                                          <p:val>
                                            <p:strVal val="1"/>
                                          </p:val>
                                        </p:tav>
                                      </p:tavLst>
                                    </p:anim>
                                    <p:anim to="" calcmode="lin" valueType="num">
                                      <p:cBhvr>
                                        <p:cTn id="23" dur="500" fill="hold">
                                          <p:stCondLst>
                                            <p:cond delay="0"/>
                                          </p:stCondLst>
                                        </p:cTn>
                                        <p:tgtEl>
                                          <p:spTgt spid="3"/>
                                        </p:tgtEl>
                                        <p:attrNameLst>
                                          <p:attrName>ppt_w</p:attrName>
                                        </p:attrNameLst>
                                      </p:cBhvr>
                                      <p:tavLst>
                                        <p:tav tm="0" fmla="#ppt_w-#ppt_w*((1.5-1.5*$)^3-(1.5-1.5*$)^2)">
                                          <p:val>
                                            <p:strVal val="0"/>
                                          </p:val>
                                        </p:tav>
                                        <p:tav tm="100000">
                                          <p:val>
                                            <p:strVal val="1"/>
                                          </p:val>
                                        </p:tav>
                                      </p:tavLst>
                                    </p:anim>
                                  </p:childTnLst>
                                </p:cTn>
                              </p:par>
                              <p:par>
                                <p:cTn id="24" presetID="0" presetClass="entr" presetSubtype="0" fill="hold" grpId="0" nodeType="withEffect">
                                  <p:stCondLst>
                                    <p:cond delay="0"/>
                                  </p:stCondLst>
                                  <p:iterate type="lt">
                                    <p:tmPct val="2353"/>
                                  </p:iterate>
                                  <p:childTnLst>
                                    <p:set>
                                      <p:cBhvr>
                                        <p:cTn id="25" dur="500" fill="hold">
                                          <p:stCondLst>
                                            <p:cond delay="0"/>
                                          </p:stCondLst>
                                        </p:cTn>
                                        <p:tgtEl>
                                          <p:spTgt spid="4"/>
                                        </p:tgtEl>
                                        <p:attrNameLst>
                                          <p:attrName>style.visibility</p:attrName>
                                        </p:attrNameLst>
                                      </p:cBhvr>
                                      <p:to>
                                        <p:strVal val="visible"/>
                                      </p:to>
                                    </p:set>
                                    <p:anim to="" calcmode="lin" valueType="num">
                                      <p:cBhvr>
                                        <p:cTn id="26" dur="500" fill="hold">
                                          <p:stCondLst>
                                            <p:cond delay="0"/>
                                          </p:stCondLst>
                                        </p:cTn>
                                        <p:tgtEl>
                                          <p:spTgt spid="4"/>
                                        </p:tgtEl>
                                        <p:attrNameLst>
                                          <p:attrName>ppt_h</p:attrName>
                                        </p:attrNameLst>
                                      </p:cBhvr>
                                      <p:tavLst>
                                        <p:tav tm="0" fmla="#ppt_h-#ppt_h*((1.5-1.5*$)^3-(1.5-1.5*$)^2)">
                                          <p:val>
                                            <p:strVal val="0"/>
                                          </p:val>
                                        </p:tav>
                                        <p:tav tm="100000">
                                          <p:val>
                                            <p:strVal val="1"/>
                                          </p:val>
                                        </p:tav>
                                      </p:tavLst>
                                    </p:anim>
                                    <p:anim to="" calcmode="lin" valueType="num">
                                      <p:cBhvr>
                                        <p:cTn id="27" dur="500" fill="hold">
                                          <p:stCondLst>
                                            <p:cond delay="0"/>
                                          </p:stCondLst>
                                        </p:cTn>
                                        <p:tgtEl>
                                          <p:spTgt spid="4"/>
                                        </p:tgtEl>
                                        <p:attrNameLst>
                                          <p:attrName>ppt_w</p:attrName>
                                        </p:attrNameLst>
                                      </p:cBhvr>
                                      <p:tavLst>
                                        <p:tav tm="0" fmla="#ppt_w-#ppt_w*((1.5-1.5*$)^3-(1.5-1.5*$)^2)">
                                          <p:val>
                                            <p:strVal val="0"/>
                                          </p:val>
                                        </p:tav>
                                        <p:tav tm="100000">
                                          <p:val>
                                            <p:strVal val="1"/>
                                          </p:val>
                                        </p:tav>
                                      </p:tavLst>
                                    </p:anim>
                                  </p:childTnLst>
                                </p:cTn>
                              </p:par>
                              <p:par>
                                <p:cTn id="28" presetID="10" presetClass="exit" presetSubtype="0" fill="hold" nodeType="withEffect">
                                  <p:stCondLst>
                                    <p:cond delay="0"/>
                                  </p:stCondLst>
                                  <p:childTnLst>
                                    <p:animEffect transition="out" filter="fade">
                                      <p:cBhvr>
                                        <p:cTn id="29" dur="500"/>
                                        <p:tgtEl>
                                          <p:spTgt spid="5"/>
                                        </p:tgtEl>
                                      </p:cBhvr>
                                    </p:animEffect>
                                    <p:set>
                                      <p:cBhvr>
                                        <p:cTn id="30" dur="1" fill="hold">
                                          <p:stCondLst>
                                            <p:cond delay="499"/>
                                          </p:stCondLst>
                                        </p:cTn>
                                        <p:tgtEl>
                                          <p:spTgt spid="5"/>
                                        </p:tgtEl>
                                        <p:attrNameLst>
                                          <p:attrName>style.visibility</p:attrName>
                                        </p:attrNameLst>
                                      </p:cBhvr>
                                      <p:to>
                                        <p:strVal val="hidden"/>
                                      </p:to>
                                    </p:set>
                                  </p:childTnLst>
                                </p:cTn>
                              </p:par>
                            </p:childTnLst>
                          </p:cTn>
                        </p:par>
                        <p:par>
                          <p:cTn id="31" fill="hold">
                            <p:stCondLst>
                              <p:cond delay="1676"/>
                            </p:stCondLst>
                            <p:childTnLst>
                              <p:par>
                                <p:cTn id="32" presetID="22" presetClass="entr" presetSubtype="8" fill="hold"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2176"/>
                            </p:stCondLst>
                            <p:childTnLst>
                              <p:par>
                                <p:cTn id="36" presetID="22" presetClass="entr" presetSubtype="8" fill="hold"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2676"/>
                            </p:stCondLst>
                            <p:childTnLst>
                              <p:par>
                                <p:cTn id="40" presetID="55" presetClass="entr" presetSubtype="0"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1000" fill="hold"/>
                                        <p:tgtEl>
                                          <p:spTgt spid="12"/>
                                        </p:tgtEl>
                                        <p:attrNameLst>
                                          <p:attrName>ppt_w</p:attrName>
                                        </p:attrNameLst>
                                      </p:cBhvr>
                                      <p:tavLst>
                                        <p:tav tm="0">
                                          <p:val>
                                            <p:strVal val="#ppt_w*0.70"/>
                                          </p:val>
                                        </p:tav>
                                        <p:tav tm="100000">
                                          <p:val>
                                            <p:strVal val="#ppt_w"/>
                                          </p:val>
                                        </p:tav>
                                      </p:tavLst>
                                    </p:anim>
                                    <p:anim calcmode="lin" valueType="num">
                                      <p:cBhvr>
                                        <p:cTn id="43" dur="1000" fill="hold"/>
                                        <p:tgtEl>
                                          <p:spTgt spid="12"/>
                                        </p:tgtEl>
                                        <p:attrNameLst>
                                          <p:attrName>ppt_h</p:attrName>
                                        </p:attrNameLst>
                                      </p:cBhvr>
                                      <p:tavLst>
                                        <p:tav tm="0">
                                          <p:val>
                                            <p:strVal val="#ppt_h"/>
                                          </p:val>
                                        </p:tav>
                                        <p:tav tm="100000">
                                          <p:val>
                                            <p:strVal val="#ppt_h"/>
                                          </p:val>
                                        </p:tav>
                                      </p:tavLst>
                                    </p:anim>
                                    <p:animEffect transition="in" filter="fade">
                                      <p:cBhvr>
                                        <p:cTn id="44" dur="1000"/>
                                        <p:tgtEl>
                                          <p:spTgt spid="12"/>
                                        </p:tgtEl>
                                      </p:cBhvr>
                                    </p:animEffect>
                                  </p:childTnLst>
                                </p:cTn>
                              </p:par>
                            </p:childTnLst>
                          </p:cTn>
                        </p:par>
                        <p:par>
                          <p:cTn id="45" fill="hold">
                            <p:stCondLst>
                              <p:cond delay="3676"/>
                            </p:stCondLst>
                            <p:childTnLst>
                              <p:par>
                                <p:cTn id="46" presetID="55" presetClass="entr" presetSubtype="0" fill="hold" grpId="0" nodeType="after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p:cTn id="48" dur="1000" fill="hold"/>
                                        <p:tgtEl>
                                          <p:spTgt spid="13"/>
                                        </p:tgtEl>
                                        <p:attrNameLst>
                                          <p:attrName>ppt_w</p:attrName>
                                        </p:attrNameLst>
                                      </p:cBhvr>
                                      <p:tavLst>
                                        <p:tav tm="0">
                                          <p:val>
                                            <p:strVal val="#ppt_w*0.70"/>
                                          </p:val>
                                        </p:tav>
                                        <p:tav tm="100000">
                                          <p:val>
                                            <p:strVal val="#ppt_w"/>
                                          </p:val>
                                        </p:tav>
                                      </p:tavLst>
                                    </p:anim>
                                    <p:anim calcmode="lin" valueType="num">
                                      <p:cBhvr>
                                        <p:cTn id="49" dur="1000" fill="hold"/>
                                        <p:tgtEl>
                                          <p:spTgt spid="13"/>
                                        </p:tgtEl>
                                        <p:attrNameLst>
                                          <p:attrName>ppt_h</p:attrName>
                                        </p:attrNameLst>
                                      </p:cBhvr>
                                      <p:tavLst>
                                        <p:tav tm="0">
                                          <p:val>
                                            <p:strVal val="#ppt_h"/>
                                          </p:val>
                                        </p:tav>
                                        <p:tav tm="100000">
                                          <p:val>
                                            <p:strVal val="#ppt_h"/>
                                          </p:val>
                                        </p:tav>
                                      </p:tavLst>
                                    </p:anim>
                                    <p:animEffect transition="in" filter="fade">
                                      <p:cBhvr>
                                        <p:cTn id="5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2" grpId="0"/>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E4C8839A-A05E-4C2E-BC39-4D07DA1F96F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2567" y="157442"/>
            <a:ext cx="943173" cy="910222"/>
          </a:xfrm>
          <a:prstGeom prst="rect">
            <a:avLst/>
          </a:prstGeom>
        </p:spPr>
      </p:pic>
      <p:sp>
        <p:nvSpPr>
          <p:cNvPr id="3" name="PA-矩形 14">
            <a:extLst>
              <a:ext uri="{FF2B5EF4-FFF2-40B4-BE49-F238E27FC236}">
                <a16:creationId xmlns="" xmlns:a16="http://schemas.microsoft.com/office/drawing/2014/main" id="{B2A242A9-945F-40C4-B022-0FD1023A401E}"/>
              </a:ext>
            </a:extLst>
          </p:cNvPr>
          <p:cNvSpPr/>
          <p:nvPr>
            <p:custDataLst>
              <p:tags r:id="rId1"/>
            </p:custDataLst>
          </p:nvPr>
        </p:nvSpPr>
        <p:spPr>
          <a:xfrm>
            <a:off x="1073748" y="207810"/>
            <a:ext cx="3050951" cy="707886"/>
          </a:xfrm>
          <a:prstGeom prst="rect">
            <a:avLst/>
          </a:prstGeom>
          <a:noFill/>
        </p:spPr>
        <p:txBody>
          <a:bodyPr wrap="square" rtlCol="0">
            <a:spAutoFit/>
          </a:bodyPr>
          <a:lstStyle/>
          <a:p>
            <a:r>
              <a:rPr lang="zh-CN" altLang="en-US" sz="4000" dirty="0">
                <a:cs typeface="+mn-ea"/>
                <a:sym typeface="+mn-lt"/>
              </a:rPr>
              <a:t>教学设计</a:t>
            </a:r>
          </a:p>
        </p:txBody>
      </p:sp>
      <p:sp>
        <p:nvSpPr>
          <p:cNvPr id="4" name="PA-矩形 28">
            <a:extLst>
              <a:ext uri="{FF2B5EF4-FFF2-40B4-BE49-F238E27FC236}">
                <a16:creationId xmlns="" xmlns:a16="http://schemas.microsoft.com/office/drawing/2014/main" id="{D3596965-41ED-4939-AE5F-A25325AB1BD2}"/>
              </a:ext>
            </a:extLst>
          </p:cNvPr>
          <p:cNvSpPr/>
          <p:nvPr>
            <p:custDataLst>
              <p:tags r:id="rId2"/>
            </p:custDataLst>
          </p:nvPr>
        </p:nvSpPr>
        <p:spPr>
          <a:xfrm>
            <a:off x="1129676" y="764922"/>
            <a:ext cx="3050952" cy="369332"/>
          </a:xfrm>
          <a:prstGeom prst="rect">
            <a:avLst/>
          </a:prstGeom>
        </p:spPr>
        <p:txBody>
          <a:bodyPr wrap="square">
            <a:spAutoFit/>
          </a:bodyPr>
          <a:lstStyle/>
          <a:p>
            <a:r>
              <a:rPr lang="en-US" altLang="zh-CN" dirty="0">
                <a:cs typeface="+mn-ea"/>
                <a:sym typeface="+mn-lt"/>
              </a:rPr>
              <a:t>Teaching analysis</a:t>
            </a:r>
          </a:p>
        </p:txBody>
      </p:sp>
      <p:pic>
        <p:nvPicPr>
          <p:cNvPr id="5" name="图片 4">
            <a:extLst>
              <a:ext uri="{FF2B5EF4-FFF2-40B4-BE49-F238E27FC236}">
                <a16:creationId xmlns="" xmlns:a16="http://schemas.microsoft.com/office/drawing/2014/main" id="{55F358E1-D907-454A-B9B7-DC6C1021AA5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685740" y="148518"/>
            <a:ext cx="526340" cy="677056"/>
          </a:xfrm>
          <a:prstGeom prst="rect">
            <a:avLst/>
          </a:prstGeom>
        </p:spPr>
      </p:pic>
      <p:pic>
        <p:nvPicPr>
          <p:cNvPr id="6" name="图形 5">
            <a:extLst>
              <a:ext uri="{FF2B5EF4-FFF2-40B4-BE49-F238E27FC236}">
                <a16:creationId xmlns="" xmlns:a16="http://schemas.microsoft.com/office/drawing/2014/main" id="{EABA7FD3-4D3E-4E5E-A656-D0357FFB2C07}"/>
              </a:ext>
            </a:extLst>
          </p:cNvPr>
          <p:cNvPicPr preferRelativeResize="0">
            <a:picLocks/>
          </p:cNvPicPr>
          <p:nvPr/>
        </p:nvPicPr>
        <p:blipFill>
          <a:blip r:embed="rId8">
            <a:extLst>
              <a:ext uri="{96DAC541-7B7A-43D3-8B79-37D633B846F1}">
                <asvg:svgBlip xmlns="" xmlns:asvg="http://schemas.microsoft.com/office/drawing/2016/SVG/main" r:embed="rId9"/>
              </a:ext>
            </a:extLst>
          </a:blip>
          <a:stretch>
            <a:fillRect/>
          </a:stretch>
        </p:blipFill>
        <p:spPr>
          <a:xfrm flipV="1">
            <a:off x="1085740" y="796848"/>
            <a:ext cx="3600000" cy="28800"/>
          </a:xfrm>
          <a:prstGeom prst="rect">
            <a:avLst/>
          </a:prstGeom>
        </p:spPr>
      </p:pic>
      <p:sp>
        <p:nvSpPr>
          <p:cNvPr id="7" name="TextBox 46">
            <a:extLst>
              <a:ext uri="{FF2B5EF4-FFF2-40B4-BE49-F238E27FC236}">
                <a16:creationId xmlns="" xmlns:a16="http://schemas.microsoft.com/office/drawing/2014/main" id="{A541FEBB-7473-499E-9D80-359E58F26D39}"/>
              </a:ext>
            </a:extLst>
          </p:cNvPr>
          <p:cNvSpPr txBox="1"/>
          <p:nvPr/>
        </p:nvSpPr>
        <p:spPr bwMode="auto">
          <a:xfrm>
            <a:off x="3091543" y="4706408"/>
            <a:ext cx="7482259" cy="782074"/>
          </a:xfrm>
          <a:prstGeom prst="rect">
            <a:avLst/>
          </a:prstGeom>
          <a:noFill/>
        </p:spPr>
        <p:txBody>
          <a:bodyPr wrap="square" lIns="0" tIns="0" rIns="0" bIns="0">
            <a:spAutoFit/>
          </a:bodyPr>
          <a:lstStyle/>
          <a:p>
            <a:pPr>
              <a:lnSpc>
                <a:spcPct val="150000"/>
              </a:lnSpc>
            </a:pPr>
            <a:r>
              <a:rPr lang="zh-CN" altLang="en-US" dirty="0">
                <a:cs typeface="+mn-ea"/>
                <a:sym typeface="+mn-lt"/>
              </a:rPr>
              <a:t>点击输入简要文字内容，文字内容需概括精炼，言简意赅的说明分项内容言简意赅的说明分项内容点击输入简要文字内容，</a:t>
            </a:r>
            <a:endParaRPr lang="en-US" altLang="zh-CN" dirty="0">
              <a:cs typeface="+mn-ea"/>
              <a:sym typeface="+mn-lt"/>
            </a:endParaRPr>
          </a:p>
        </p:txBody>
      </p:sp>
      <p:cxnSp>
        <p:nvCxnSpPr>
          <p:cNvPr id="8" name="直接连接符 7">
            <a:extLst>
              <a:ext uri="{FF2B5EF4-FFF2-40B4-BE49-F238E27FC236}">
                <a16:creationId xmlns="" xmlns:a16="http://schemas.microsoft.com/office/drawing/2014/main" id="{28C6350D-86E8-45B6-8681-D3BBE7FC097C}"/>
              </a:ext>
            </a:extLst>
          </p:cNvPr>
          <p:cNvCxnSpPr/>
          <p:nvPr/>
        </p:nvCxnSpPr>
        <p:spPr>
          <a:xfrm>
            <a:off x="1177802" y="4575285"/>
            <a:ext cx="1015170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图片 8">
            <a:extLst>
              <a:ext uri="{FF2B5EF4-FFF2-40B4-BE49-F238E27FC236}">
                <a16:creationId xmlns="" xmlns:a16="http://schemas.microsoft.com/office/drawing/2014/main" id="{29BD6257-A33A-4A1B-9760-2D08C00CF384}"/>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b="-4904"/>
          <a:stretch/>
        </p:blipFill>
        <p:spPr>
          <a:xfrm>
            <a:off x="1933196" y="3742402"/>
            <a:ext cx="939937" cy="2058602"/>
          </a:xfrm>
          <a:prstGeom prst="rect">
            <a:avLst/>
          </a:prstGeom>
        </p:spPr>
      </p:pic>
      <p:grpSp>
        <p:nvGrpSpPr>
          <p:cNvPr id="10" name="组合 9">
            <a:extLst>
              <a:ext uri="{FF2B5EF4-FFF2-40B4-BE49-F238E27FC236}">
                <a16:creationId xmlns="" xmlns:a16="http://schemas.microsoft.com/office/drawing/2014/main" id="{8F6F4A79-3B6D-46DF-9121-E61F82B345EA}"/>
              </a:ext>
            </a:extLst>
          </p:cNvPr>
          <p:cNvGrpSpPr/>
          <p:nvPr/>
        </p:nvGrpSpPr>
        <p:grpSpPr>
          <a:xfrm>
            <a:off x="8227337" y="1964686"/>
            <a:ext cx="2634010" cy="2094022"/>
            <a:chOff x="8227337" y="1964686"/>
            <a:chExt cx="2634010" cy="2094022"/>
          </a:xfrm>
        </p:grpSpPr>
        <p:pic>
          <p:nvPicPr>
            <p:cNvPr id="11" name="图片 10">
              <a:extLst>
                <a:ext uri="{FF2B5EF4-FFF2-40B4-BE49-F238E27FC236}">
                  <a16:creationId xmlns="" xmlns:a16="http://schemas.microsoft.com/office/drawing/2014/main" id="{808C3346-796D-4BDF-977D-CF0DF766A439}"/>
                </a:ext>
              </a:extLst>
            </p:cNvPr>
            <p:cNvPicPr>
              <a:picLocks noChangeAspect="1"/>
            </p:cNvPicPr>
            <p:nvPr/>
          </p:nvPicPr>
          <p:blipFill rotWithShape="1">
            <a:blip r:embed="rId11" cstate="screen">
              <a:biLevel thresh="25000"/>
              <a:extLst>
                <a:ext uri="{28A0092B-C50C-407E-A947-70E740481C1C}">
                  <a14:useLocalDpi xmlns:a14="http://schemas.microsoft.com/office/drawing/2010/main"/>
                </a:ext>
              </a:extLst>
            </a:blip>
            <a:srcRect b="13190"/>
            <a:stretch/>
          </p:blipFill>
          <p:spPr>
            <a:xfrm>
              <a:off x="8511663" y="1964686"/>
              <a:ext cx="2219639" cy="1963395"/>
            </a:xfrm>
            <a:prstGeom prst="rect">
              <a:avLst/>
            </a:prstGeom>
          </p:spPr>
        </p:pic>
        <p:pic>
          <p:nvPicPr>
            <p:cNvPr id="12" name="图片 11">
              <a:extLst>
                <a:ext uri="{FF2B5EF4-FFF2-40B4-BE49-F238E27FC236}">
                  <a16:creationId xmlns="" xmlns:a16="http://schemas.microsoft.com/office/drawing/2014/main" id="{6A96E069-6B83-4860-8CEC-3709D4739185}"/>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8749507" y="2091190"/>
              <a:ext cx="1743949" cy="1963395"/>
            </a:xfrm>
            <a:prstGeom prst="ellipse">
              <a:avLst/>
            </a:prstGeom>
            <a:effectLst>
              <a:softEdge rad="63500"/>
            </a:effectLst>
          </p:spPr>
        </p:pic>
        <p:pic>
          <p:nvPicPr>
            <p:cNvPr id="13" name="图片 12">
              <a:extLst>
                <a:ext uri="{FF2B5EF4-FFF2-40B4-BE49-F238E27FC236}">
                  <a16:creationId xmlns="" xmlns:a16="http://schemas.microsoft.com/office/drawing/2014/main" id="{1B26B766-E3F9-43BB-B52E-505ADB5234A5}"/>
                </a:ext>
              </a:extLst>
            </p:cNvPr>
            <p:cNvPicPr>
              <a:picLocks noChangeAspect="1"/>
            </p:cNvPicPr>
            <p:nvPr/>
          </p:nvPicPr>
          <p:blipFill>
            <a:blip r:embed="rId13" cstate="screen">
              <a:biLevel thresh="25000"/>
              <a:extLst>
                <a:ext uri="{28A0092B-C50C-407E-A947-70E740481C1C}">
                  <a14:useLocalDpi xmlns:a14="http://schemas.microsoft.com/office/drawing/2010/main"/>
                </a:ext>
              </a:extLst>
            </a:blip>
            <a:stretch>
              <a:fillRect/>
            </a:stretch>
          </p:blipFill>
          <p:spPr>
            <a:xfrm flipH="1">
              <a:off x="8227337" y="3706982"/>
              <a:ext cx="2634010" cy="351726"/>
            </a:xfrm>
            <a:prstGeom prst="rect">
              <a:avLst/>
            </a:prstGeom>
          </p:spPr>
        </p:pic>
      </p:grpSp>
      <p:grpSp>
        <p:nvGrpSpPr>
          <p:cNvPr id="14" name="组合 13">
            <a:extLst>
              <a:ext uri="{FF2B5EF4-FFF2-40B4-BE49-F238E27FC236}">
                <a16:creationId xmlns="" xmlns:a16="http://schemas.microsoft.com/office/drawing/2014/main" id="{78EB5F88-1085-45E2-9C75-393820C734FD}"/>
              </a:ext>
            </a:extLst>
          </p:cNvPr>
          <p:cNvGrpSpPr/>
          <p:nvPr/>
        </p:nvGrpSpPr>
        <p:grpSpPr>
          <a:xfrm>
            <a:off x="1546618" y="1964686"/>
            <a:ext cx="2634010" cy="2094022"/>
            <a:chOff x="1546618" y="1964686"/>
            <a:chExt cx="2634010" cy="2094022"/>
          </a:xfrm>
        </p:grpSpPr>
        <p:pic>
          <p:nvPicPr>
            <p:cNvPr id="15" name="图片 14">
              <a:extLst>
                <a:ext uri="{FF2B5EF4-FFF2-40B4-BE49-F238E27FC236}">
                  <a16:creationId xmlns="" xmlns:a16="http://schemas.microsoft.com/office/drawing/2014/main" id="{8136375B-EC2B-4C08-8790-B2C0800F3772}"/>
                </a:ext>
              </a:extLst>
            </p:cNvPr>
            <p:cNvPicPr>
              <a:picLocks noChangeAspect="1"/>
            </p:cNvPicPr>
            <p:nvPr/>
          </p:nvPicPr>
          <p:blipFill rotWithShape="1">
            <a:blip r:embed="rId11" cstate="screen">
              <a:biLevel thresh="25000"/>
              <a:extLst>
                <a:ext uri="{28A0092B-C50C-407E-A947-70E740481C1C}">
                  <a14:useLocalDpi xmlns:a14="http://schemas.microsoft.com/office/drawing/2010/main"/>
                </a:ext>
              </a:extLst>
            </a:blip>
            <a:srcRect b="13190"/>
            <a:stretch/>
          </p:blipFill>
          <p:spPr>
            <a:xfrm>
              <a:off x="1830944" y="1964686"/>
              <a:ext cx="2219639" cy="1963395"/>
            </a:xfrm>
            <a:prstGeom prst="rect">
              <a:avLst/>
            </a:prstGeom>
          </p:spPr>
        </p:pic>
        <p:pic>
          <p:nvPicPr>
            <p:cNvPr id="16" name="图片 15">
              <a:extLst>
                <a:ext uri="{FF2B5EF4-FFF2-40B4-BE49-F238E27FC236}">
                  <a16:creationId xmlns="" xmlns:a16="http://schemas.microsoft.com/office/drawing/2014/main" id="{AAD7EA6F-E633-4CC4-B13E-C3CD1E32391D}"/>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2178004" y="2129093"/>
              <a:ext cx="1525516" cy="1889018"/>
            </a:xfrm>
            <a:prstGeom prst="ellipse">
              <a:avLst/>
            </a:prstGeom>
            <a:effectLst>
              <a:softEdge rad="63500"/>
            </a:effectLst>
          </p:spPr>
        </p:pic>
        <p:pic>
          <p:nvPicPr>
            <p:cNvPr id="17" name="图片 16">
              <a:extLst>
                <a:ext uri="{FF2B5EF4-FFF2-40B4-BE49-F238E27FC236}">
                  <a16:creationId xmlns="" xmlns:a16="http://schemas.microsoft.com/office/drawing/2014/main" id="{9699A1C4-07F5-444C-874B-18763F3DD00D}"/>
                </a:ext>
              </a:extLst>
            </p:cNvPr>
            <p:cNvPicPr>
              <a:picLocks noChangeAspect="1"/>
            </p:cNvPicPr>
            <p:nvPr/>
          </p:nvPicPr>
          <p:blipFill>
            <a:blip r:embed="rId13" cstate="screen">
              <a:biLevel thresh="25000"/>
              <a:extLst>
                <a:ext uri="{28A0092B-C50C-407E-A947-70E740481C1C}">
                  <a14:useLocalDpi xmlns:a14="http://schemas.microsoft.com/office/drawing/2010/main"/>
                </a:ext>
              </a:extLst>
            </a:blip>
            <a:stretch>
              <a:fillRect/>
            </a:stretch>
          </p:blipFill>
          <p:spPr>
            <a:xfrm flipH="1">
              <a:off x="1546618" y="3706982"/>
              <a:ext cx="2634010" cy="351726"/>
            </a:xfrm>
            <a:prstGeom prst="rect">
              <a:avLst/>
            </a:prstGeom>
          </p:spPr>
        </p:pic>
      </p:grpSp>
      <p:grpSp>
        <p:nvGrpSpPr>
          <p:cNvPr id="18" name="组合 17">
            <a:extLst>
              <a:ext uri="{FF2B5EF4-FFF2-40B4-BE49-F238E27FC236}">
                <a16:creationId xmlns="" xmlns:a16="http://schemas.microsoft.com/office/drawing/2014/main" id="{342B0EC6-1044-4265-8EA1-DADF13CD208B}"/>
              </a:ext>
            </a:extLst>
          </p:cNvPr>
          <p:cNvGrpSpPr/>
          <p:nvPr/>
        </p:nvGrpSpPr>
        <p:grpSpPr>
          <a:xfrm>
            <a:off x="4180629" y="1382040"/>
            <a:ext cx="4046708" cy="3217110"/>
            <a:chOff x="4180629" y="1382040"/>
            <a:chExt cx="4046708" cy="3217110"/>
          </a:xfrm>
        </p:grpSpPr>
        <p:pic>
          <p:nvPicPr>
            <p:cNvPr id="19" name="图片 18">
              <a:extLst>
                <a:ext uri="{FF2B5EF4-FFF2-40B4-BE49-F238E27FC236}">
                  <a16:creationId xmlns="" xmlns:a16="http://schemas.microsoft.com/office/drawing/2014/main" id="{26B551AD-6933-4FE7-B395-63ED0C8904CF}"/>
                </a:ext>
              </a:extLst>
            </p:cNvPr>
            <p:cNvPicPr>
              <a:picLocks noChangeAspect="1"/>
            </p:cNvPicPr>
            <p:nvPr/>
          </p:nvPicPr>
          <p:blipFill rotWithShape="1">
            <a:blip r:embed="rId11" cstate="screen">
              <a:biLevel thresh="25000"/>
              <a:extLst>
                <a:ext uri="{28A0092B-C50C-407E-A947-70E740481C1C}">
                  <a14:useLocalDpi xmlns:a14="http://schemas.microsoft.com/office/drawing/2010/main"/>
                </a:ext>
              </a:extLst>
            </a:blip>
            <a:srcRect b="13190"/>
            <a:stretch/>
          </p:blipFill>
          <p:spPr>
            <a:xfrm>
              <a:off x="4617448" y="1382040"/>
              <a:ext cx="3410097" cy="3016423"/>
            </a:xfrm>
            <a:prstGeom prst="rect">
              <a:avLst/>
            </a:prstGeom>
          </p:spPr>
        </p:pic>
        <p:pic>
          <p:nvPicPr>
            <p:cNvPr id="20" name="图片 19">
              <a:extLst>
                <a:ext uri="{FF2B5EF4-FFF2-40B4-BE49-F238E27FC236}">
                  <a16:creationId xmlns="" xmlns:a16="http://schemas.microsoft.com/office/drawing/2014/main" id="{B24CDEE0-56C5-4374-8D72-C2B9485D8A61}"/>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5049399" y="1640056"/>
              <a:ext cx="2698938" cy="2865665"/>
            </a:xfrm>
            <a:prstGeom prst="ellipse">
              <a:avLst/>
            </a:prstGeom>
            <a:effectLst>
              <a:softEdge rad="63500"/>
            </a:effectLst>
          </p:spPr>
        </p:pic>
        <p:pic>
          <p:nvPicPr>
            <p:cNvPr id="21" name="图片 20">
              <a:extLst>
                <a:ext uri="{FF2B5EF4-FFF2-40B4-BE49-F238E27FC236}">
                  <a16:creationId xmlns="" xmlns:a16="http://schemas.microsoft.com/office/drawing/2014/main" id="{51EE2F87-F5C9-4CF5-91A6-D870FCD714C9}"/>
                </a:ext>
              </a:extLst>
            </p:cNvPr>
            <p:cNvPicPr>
              <a:picLocks noChangeAspect="1"/>
            </p:cNvPicPr>
            <p:nvPr/>
          </p:nvPicPr>
          <p:blipFill>
            <a:blip r:embed="rId13">
              <a:biLevel thresh="25000"/>
            </a:blip>
            <a:stretch>
              <a:fillRect/>
            </a:stretch>
          </p:blipFill>
          <p:spPr>
            <a:xfrm flipH="1">
              <a:off x="4180629" y="4058782"/>
              <a:ext cx="4046708" cy="540368"/>
            </a:xfrm>
            <a:prstGeom prst="rect">
              <a:avLst/>
            </a:prstGeom>
          </p:spPr>
        </p:pic>
      </p:grpSp>
    </p:spTree>
    <p:extLst>
      <p:ext uri="{BB962C8B-B14F-4D97-AF65-F5344CB8AC3E}">
        <p14:creationId xmlns:p14="http://schemas.microsoft.com/office/powerpoint/2010/main" val="362182107"/>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63" presetClass="path" presetSubtype="0" accel="50000" decel="50000" fill="hold" nodeType="withEffect">
                                  <p:stCondLst>
                                    <p:cond delay="0"/>
                                  </p:stCondLst>
                                  <p:childTnLst>
                                    <p:animMotion origin="layout" path="M -0.29284 -4.81481E-6 L 2.70833E-6 -4.81481E-6 " pathEditMode="relative" rAng="0" ptsTypes="AA">
                                      <p:cBhvr>
                                        <p:cTn id="15" dur="500" fill="hold"/>
                                        <p:tgtEl>
                                          <p:spTgt spid="5"/>
                                        </p:tgtEl>
                                        <p:attrNameLst>
                                          <p:attrName>ppt_x</p:attrName>
                                          <p:attrName>ppt_y</p:attrName>
                                        </p:attrNameLst>
                                      </p:cBhvr>
                                      <p:rCtr x="14883" y="0"/>
                                    </p:animMotion>
                                  </p:childTnLst>
                                </p:cTn>
                              </p:par>
                              <p:par>
                                <p:cTn id="16" presetID="22" presetClass="entr" presetSubtype="8"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par>
                          <p:cTn id="19" fill="hold">
                            <p:stCondLst>
                              <p:cond delay="1000"/>
                            </p:stCondLst>
                            <p:childTnLst>
                              <p:par>
                                <p:cTn id="20" presetID="0" presetClass="entr" presetSubtype="0" fill="hold" grpId="0" nodeType="afterEffect">
                                  <p:stCondLst>
                                    <p:cond delay="0"/>
                                  </p:stCondLst>
                                  <p:iterate type="lt">
                                    <p:tmPct val="10000"/>
                                  </p:iterate>
                                  <p:childTnLst>
                                    <p:set>
                                      <p:cBhvr>
                                        <p:cTn id="21" dur="500" fill="hold">
                                          <p:stCondLst>
                                            <p:cond delay="0"/>
                                          </p:stCondLst>
                                        </p:cTn>
                                        <p:tgtEl>
                                          <p:spTgt spid="3"/>
                                        </p:tgtEl>
                                        <p:attrNameLst>
                                          <p:attrName>style.visibility</p:attrName>
                                        </p:attrNameLst>
                                      </p:cBhvr>
                                      <p:to>
                                        <p:strVal val="visible"/>
                                      </p:to>
                                    </p:set>
                                    <p:anim to="" calcmode="lin" valueType="num">
                                      <p:cBhvr>
                                        <p:cTn id="22" dur="500" fill="hold">
                                          <p:stCondLst>
                                            <p:cond delay="0"/>
                                          </p:stCondLst>
                                        </p:cTn>
                                        <p:tgtEl>
                                          <p:spTgt spid="3"/>
                                        </p:tgtEl>
                                        <p:attrNameLst>
                                          <p:attrName>ppt_h</p:attrName>
                                        </p:attrNameLst>
                                      </p:cBhvr>
                                      <p:tavLst>
                                        <p:tav tm="0" fmla="#ppt_h-#ppt_h*((1.5-1.5*$)^3-(1.5-1.5*$)^2)">
                                          <p:val>
                                            <p:strVal val="0"/>
                                          </p:val>
                                        </p:tav>
                                        <p:tav tm="100000">
                                          <p:val>
                                            <p:strVal val="1"/>
                                          </p:val>
                                        </p:tav>
                                      </p:tavLst>
                                    </p:anim>
                                    <p:anim to="" calcmode="lin" valueType="num">
                                      <p:cBhvr>
                                        <p:cTn id="23" dur="500" fill="hold">
                                          <p:stCondLst>
                                            <p:cond delay="0"/>
                                          </p:stCondLst>
                                        </p:cTn>
                                        <p:tgtEl>
                                          <p:spTgt spid="3"/>
                                        </p:tgtEl>
                                        <p:attrNameLst>
                                          <p:attrName>ppt_w</p:attrName>
                                        </p:attrNameLst>
                                      </p:cBhvr>
                                      <p:tavLst>
                                        <p:tav tm="0" fmla="#ppt_w-#ppt_w*((1.5-1.5*$)^3-(1.5-1.5*$)^2)">
                                          <p:val>
                                            <p:strVal val="0"/>
                                          </p:val>
                                        </p:tav>
                                        <p:tav tm="100000">
                                          <p:val>
                                            <p:strVal val="1"/>
                                          </p:val>
                                        </p:tav>
                                      </p:tavLst>
                                    </p:anim>
                                  </p:childTnLst>
                                </p:cTn>
                              </p:par>
                              <p:par>
                                <p:cTn id="24" presetID="0" presetClass="entr" presetSubtype="0" fill="hold" grpId="0" nodeType="withEffect">
                                  <p:stCondLst>
                                    <p:cond delay="0"/>
                                  </p:stCondLst>
                                  <p:iterate type="lt">
                                    <p:tmPct val="2353"/>
                                  </p:iterate>
                                  <p:childTnLst>
                                    <p:set>
                                      <p:cBhvr>
                                        <p:cTn id="25" dur="500" fill="hold">
                                          <p:stCondLst>
                                            <p:cond delay="0"/>
                                          </p:stCondLst>
                                        </p:cTn>
                                        <p:tgtEl>
                                          <p:spTgt spid="4"/>
                                        </p:tgtEl>
                                        <p:attrNameLst>
                                          <p:attrName>style.visibility</p:attrName>
                                        </p:attrNameLst>
                                      </p:cBhvr>
                                      <p:to>
                                        <p:strVal val="visible"/>
                                      </p:to>
                                    </p:set>
                                    <p:anim to="" calcmode="lin" valueType="num">
                                      <p:cBhvr>
                                        <p:cTn id="26" dur="500" fill="hold">
                                          <p:stCondLst>
                                            <p:cond delay="0"/>
                                          </p:stCondLst>
                                        </p:cTn>
                                        <p:tgtEl>
                                          <p:spTgt spid="4"/>
                                        </p:tgtEl>
                                        <p:attrNameLst>
                                          <p:attrName>ppt_h</p:attrName>
                                        </p:attrNameLst>
                                      </p:cBhvr>
                                      <p:tavLst>
                                        <p:tav tm="0" fmla="#ppt_h-#ppt_h*((1.5-1.5*$)^3-(1.5-1.5*$)^2)">
                                          <p:val>
                                            <p:strVal val="0"/>
                                          </p:val>
                                        </p:tav>
                                        <p:tav tm="100000">
                                          <p:val>
                                            <p:strVal val="1"/>
                                          </p:val>
                                        </p:tav>
                                      </p:tavLst>
                                    </p:anim>
                                    <p:anim to="" calcmode="lin" valueType="num">
                                      <p:cBhvr>
                                        <p:cTn id="27" dur="500" fill="hold">
                                          <p:stCondLst>
                                            <p:cond delay="0"/>
                                          </p:stCondLst>
                                        </p:cTn>
                                        <p:tgtEl>
                                          <p:spTgt spid="4"/>
                                        </p:tgtEl>
                                        <p:attrNameLst>
                                          <p:attrName>ppt_w</p:attrName>
                                        </p:attrNameLst>
                                      </p:cBhvr>
                                      <p:tavLst>
                                        <p:tav tm="0" fmla="#ppt_w-#ppt_w*((1.5-1.5*$)^3-(1.5-1.5*$)^2)">
                                          <p:val>
                                            <p:strVal val="0"/>
                                          </p:val>
                                        </p:tav>
                                        <p:tav tm="100000">
                                          <p:val>
                                            <p:strVal val="1"/>
                                          </p:val>
                                        </p:tav>
                                      </p:tavLst>
                                    </p:anim>
                                  </p:childTnLst>
                                </p:cTn>
                              </p:par>
                              <p:par>
                                <p:cTn id="28" presetID="10" presetClass="exit" presetSubtype="0" fill="hold" nodeType="withEffect">
                                  <p:stCondLst>
                                    <p:cond delay="0"/>
                                  </p:stCondLst>
                                  <p:childTnLst>
                                    <p:animEffect transition="out" filter="fade">
                                      <p:cBhvr>
                                        <p:cTn id="29" dur="500"/>
                                        <p:tgtEl>
                                          <p:spTgt spid="5"/>
                                        </p:tgtEl>
                                      </p:cBhvr>
                                    </p:animEffect>
                                    <p:set>
                                      <p:cBhvr>
                                        <p:cTn id="30" dur="1" fill="hold">
                                          <p:stCondLst>
                                            <p:cond delay="499"/>
                                          </p:stCondLst>
                                        </p:cTn>
                                        <p:tgtEl>
                                          <p:spTgt spid="5"/>
                                        </p:tgtEl>
                                        <p:attrNameLst>
                                          <p:attrName>style.visibility</p:attrName>
                                        </p:attrNameLst>
                                      </p:cBhvr>
                                      <p:to>
                                        <p:strVal val="hidden"/>
                                      </p:to>
                                    </p:set>
                                  </p:childTnLst>
                                </p:cTn>
                              </p:par>
                            </p:childTnLst>
                          </p:cTn>
                        </p:par>
                        <p:par>
                          <p:cTn id="31" fill="hold">
                            <p:stCondLst>
                              <p:cond delay="1676"/>
                            </p:stCondLst>
                            <p:childTnLst>
                              <p:par>
                                <p:cTn id="32" presetID="53" presetClass="entr" presetSubtype="16" fill="hold"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1000" fill="hold"/>
                                        <p:tgtEl>
                                          <p:spTgt spid="18"/>
                                        </p:tgtEl>
                                        <p:attrNameLst>
                                          <p:attrName>ppt_w</p:attrName>
                                        </p:attrNameLst>
                                      </p:cBhvr>
                                      <p:tavLst>
                                        <p:tav tm="0">
                                          <p:val>
                                            <p:fltVal val="0"/>
                                          </p:val>
                                        </p:tav>
                                        <p:tav tm="100000">
                                          <p:val>
                                            <p:strVal val="#ppt_w"/>
                                          </p:val>
                                        </p:tav>
                                      </p:tavLst>
                                    </p:anim>
                                    <p:anim calcmode="lin" valueType="num">
                                      <p:cBhvr>
                                        <p:cTn id="35" dur="1000" fill="hold"/>
                                        <p:tgtEl>
                                          <p:spTgt spid="18"/>
                                        </p:tgtEl>
                                        <p:attrNameLst>
                                          <p:attrName>ppt_h</p:attrName>
                                        </p:attrNameLst>
                                      </p:cBhvr>
                                      <p:tavLst>
                                        <p:tav tm="0">
                                          <p:val>
                                            <p:fltVal val="0"/>
                                          </p:val>
                                        </p:tav>
                                        <p:tav tm="100000">
                                          <p:val>
                                            <p:strVal val="#ppt_h"/>
                                          </p:val>
                                        </p:tav>
                                      </p:tavLst>
                                    </p:anim>
                                    <p:animEffect transition="in" filter="fade">
                                      <p:cBhvr>
                                        <p:cTn id="36" dur="1000"/>
                                        <p:tgtEl>
                                          <p:spTgt spid="18"/>
                                        </p:tgtEl>
                                      </p:cBhvr>
                                    </p:animEffect>
                                  </p:childTnLst>
                                </p:cTn>
                              </p:par>
                            </p:childTnLst>
                          </p:cTn>
                        </p:par>
                        <p:par>
                          <p:cTn id="37" fill="hold">
                            <p:stCondLst>
                              <p:cond delay="2676"/>
                            </p:stCondLst>
                            <p:childTnLst>
                              <p:par>
                                <p:cTn id="38" presetID="53" presetClass="entr" presetSubtype="528"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p:cTn id="40" dur="1000" fill="hold"/>
                                        <p:tgtEl>
                                          <p:spTgt spid="14"/>
                                        </p:tgtEl>
                                        <p:attrNameLst>
                                          <p:attrName>ppt_w</p:attrName>
                                        </p:attrNameLst>
                                      </p:cBhvr>
                                      <p:tavLst>
                                        <p:tav tm="0">
                                          <p:val>
                                            <p:fltVal val="0"/>
                                          </p:val>
                                        </p:tav>
                                        <p:tav tm="100000">
                                          <p:val>
                                            <p:strVal val="#ppt_w"/>
                                          </p:val>
                                        </p:tav>
                                      </p:tavLst>
                                    </p:anim>
                                    <p:anim calcmode="lin" valueType="num">
                                      <p:cBhvr>
                                        <p:cTn id="41" dur="1000" fill="hold"/>
                                        <p:tgtEl>
                                          <p:spTgt spid="14"/>
                                        </p:tgtEl>
                                        <p:attrNameLst>
                                          <p:attrName>ppt_h</p:attrName>
                                        </p:attrNameLst>
                                      </p:cBhvr>
                                      <p:tavLst>
                                        <p:tav tm="0">
                                          <p:val>
                                            <p:fltVal val="0"/>
                                          </p:val>
                                        </p:tav>
                                        <p:tav tm="100000">
                                          <p:val>
                                            <p:strVal val="#ppt_h"/>
                                          </p:val>
                                        </p:tav>
                                      </p:tavLst>
                                    </p:anim>
                                    <p:animEffect transition="in" filter="fade">
                                      <p:cBhvr>
                                        <p:cTn id="42" dur="1000"/>
                                        <p:tgtEl>
                                          <p:spTgt spid="14"/>
                                        </p:tgtEl>
                                      </p:cBhvr>
                                    </p:animEffect>
                                    <p:anim calcmode="lin" valueType="num">
                                      <p:cBhvr>
                                        <p:cTn id="43" dur="1000" fill="hold"/>
                                        <p:tgtEl>
                                          <p:spTgt spid="14"/>
                                        </p:tgtEl>
                                        <p:attrNameLst>
                                          <p:attrName>ppt_x</p:attrName>
                                        </p:attrNameLst>
                                      </p:cBhvr>
                                      <p:tavLst>
                                        <p:tav tm="0">
                                          <p:val>
                                            <p:fltVal val="0.5"/>
                                          </p:val>
                                        </p:tav>
                                        <p:tav tm="100000">
                                          <p:val>
                                            <p:strVal val="#ppt_x"/>
                                          </p:val>
                                        </p:tav>
                                      </p:tavLst>
                                    </p:anim>
                                    <p:anim calcmode="lin" valueType="num">
                                      <p:cBhvr>
                                        <p:cTn id="44" dur="1000" fill="hold"/>
                                        <p:tgtEl>
                                          <p:spTgt spid="14"/>
                                        </p:tgtEl>
                                        <p:attrNameLst>
                                          <p:attrName>ppt_y</p:attrName>
                                        </p:attrNameLst>
                                      </p:cBhvr>
                                      <p:tavLst>
                                        <p:tav tm="0">
                                          <p:val>
                                            <p:fltVal val="0.5"/>
                                          </p:val>
                                        </p:tav>
                                        <p:tav tm="100000">
                                          <p:val>
                                            <p:strVal val="#ppt_y"/>
                                          </p:val>
                                        </p:tav>
                                      </p:tavLst>
                                    </p:anim>
                                  </p:childTnLst>
                                </p:cTn>
                              </p:par>
                              <p:par>
                                <p:cTn id="45" presetID="53" presetClass="entr" presetSubtype="528" fill="hold" nodeType="with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p:cTn id="47" dur="1000" fill="hold"/>
                                        <p:tgtEl>
                                          <p:spTgt spid="10"/>
                                        </p:tgtEl>
                                        <p:attrNameLst>
                                          <p:attrName>ppt_w</p:attrName>
                                        </p:attrNameLst>
                                      </p:cBhvr>
                                      <p:tavLst>
                                        <p:tav tm="0">
                                          <p:val>
                                            <p:fltVal val="0"/>
                                          </p:val>
                                        </p:tav>
                                        <p:tav tm="100000">
                                          <p:val>
                                            <p:strVal val="#ppt_w"/>
                                          </p:val>
                                        </p:tav>
                                      </p:tavLst>
                                    </p:anim>
                                    <p:anim calcmode="lin" valueType="num">
                                      <p:cBhvr>
                                        <p:cTn id="48" dur="1000" fill="hold"/>
                                        <p:tgtEl>
                                          <p:spTgt spid="10"/>
                                        </p:tgtEl>
                                        <p:attrNameLst>
                                          <p:attrName>ppt_h</p:attrName>
                                        </p:attrNameLst>
                                      </p:cBhvr>
                                      <p:tavLst>
                                        <p:tav tm="0">
                                          <p:val>
                                            <p:fltVal val="0"/>
                                          </p:val>
                                        </p:tav>
                                        <p:tav tm="100000">
                                          <p:val>
                                            <p:strVal val="#ppt_h"/>
                                          </p:val>
                                        </p:tav>
                                      </p:tavLst>
                                    </p:anim>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fltVal val="0.5"/>
                                          </p:val>
                                        </p:tav>
                                        <p:tav tm="100000">
                                          <p:val>
                                            <p:strVal val="#ppt_x"/>
                                          </p:val>
                                        </p:tav>
                                      </p:tavLst>
                                    </p:anim>
                                    <p:anim calcmode="lin" valueType="num">
                                      <p:cBhvr>
                                        <p:cTn id="51" dur="1000" fill="hold"/>
                                        <p:tgtEl>
                                          <p:spTgt spid="10"/>
                                        </p:tgtEl>
                                        <p:attrNameLst>
                                          <p:attrName>ppt_y</p:attrName>
                                        </p:attrNameLst>
                                      </p:cBhvr>
                                      <p:tavLst>
                                        <p:tav tm="0">
                                          <p:val>
                                            <p:fltVal val="0.5"/>
                                          </p:val>
                                        </p:tav>
                                        <p:tav tm="100000">
                                          <p:val>
                                            <p:strVal val="#ppt_y"/>
                                          </p:val>
                                        </p:tav>
                                      </p:tavLst>
                                    </p:anim>
                                  </p:childTnLst>
                                </p:cTn>
                              </p:par>
                            </p:childTnLst>
                          </p:cTn>
                        </p:par>
                        <p:par>
                          <p:cTn id="52" fill="hold">
                            <p:stCondLst>
                              <p:cond delay="3676"/>
                            </p:stCondLst>
                            <p:childTnLst>
                              <p:par>
                                <p:cTn id="53" presetID="17" presetClass="entr" presetSubtype="10" fill="hold" nodeType="after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p:cTn id="55" dur="500" fill="hold"/>
                                        <p:tgtEl>
                                          <p:spTgt spid="8"/>
                                        </p:tgtEl>
                                        <p:attrNameLst>
                                          <p:attrName>ppt_w</p:attrName>
                                        </p:attrNameLst>
                                      </p:cBhvr>
                                      <p:tavLst>
                                        <p:tav tm="0">
                                          <p:val>
                                            <p:fltVal val="0"/>
                                          </p:val>
                                        </p:tav>
                                        <p:tav tm="100000">
                                          <p:val>
                                            <p:strVal val="#ppt_w"/>
                                          </p:val>
                                        </p:tav>
                                      </p:tavLst>
                                    </p:anim>
                                    <p:anim calcmode="lin" valueType="num">
                                      <p:cBhvr>
                                        <p:cTn id="56" dur="500" fill="hold"/>
                                        <p:tgtEl>
                                          <p:spTgt spid="8"/>
                                        </p:tgtEl>
                                        <p:attrNameLst>
                                          <p:attrName>ppt_h</p:attrName>
                                        </p:attrNameLst>
                                      </p:cBhvr>
                                      <p:tavLst>
                                        <p:tav tm="0">
                                          <p:val>
                                            <p:strVal val="#ppt_h"/>
                                          </p:val>
                                        </p:tav>
                                        <p:tav tm="100000">
                                          <p:val>
                                            <p:strVal val="#ppt_h"/>
                                          </p:val>
                                        </p:tav>
                                      </p:tavLst>
                                    </p:anim>
                                  </p:childTnLst>
                                </p:cTn>
                              </p:par>
                            </p:childTnLst>
                          </p:cTn>
                        </p:par>
                        <p:par>
                          <p:cTn id="57" fill="hold">
                            <p:stCondLst>
                              <p:cond delay="4176"/>
                            </p:stCondLst>
                            <p:childTnLst>
                              <p:par>
                                <p:cTn id="58" presetID="2" presetClass="entr" presetSubtype="8" fill="hold" nodeType="afterEffect">
                                  <p:stCondLst>
                                    <p:cond delay="0"/>
                                  </p:stCondLst>
                                  <p:childTnLst>
                                    <p:set>
                                      <p:cBhvr>
                                        <p:cTn id="59" dur="1" fill="hold">
                                          <p:stCondLst>
                                            <p:cond delay="0"/>
                                          </p:stCondLst>
                                        </p:cTn>
                                        <p:tgtEl>
                                          <p:spTgt spid="9"/>
                                        </p:tgtEl>
                                        <p:attrNameLst>
                                          <p:attrName>style.visibility</p:attrName>
                                        </p:attrNameLst>
                                      </p:cBhvr>
                                      <p:to>
                                        <p:strVal val="visible"/>
                                      </p:to>
                                    </p:set>
                                    <p:anim calcmode="lin" valueType="num">
                                      <p:cBhvr additive="base">
                                        <p:cTn id="60" dur="500" fill="hold"/>
                                        <p:tgtEl>
                                          <p:spTgt spid="9"/>
                                        </p:tgtEl>
                                        <p:attrNameLst>
                                          <p:attrName>ppt_x</p:attrName>
                                        </p:attrNameLst>
                                      </p:cBhvr>
                                      <p:tavLst>
                                        <p:tav tm="0">
                                          <p:val>
                                            <p:strVal val="0-#ppt_w/2"/>
                                          </p:val>
                                        </p:tav>
                                        <p:tav tm="100000">
                                          <p:val>
                                            <p:strVal val="#ppt_x"/>
                                          </p:val>
                                        </p:tav>
                                      </p:tavLst>
                                    </p:anim>
                                    <p:anim calcmode="lin" valueType="num">
                                      <p:cBhvr additive="base">
                                        <p:cTn id="61" dur="500" fill="hold"/>
                                        <p:tgtEl>
                                          <p:spTgt spid="9"/>
                                        </p:tgtEl>
                                        <p:attrNameLst>
                                          <p:attrName>ppt_y</p:attrName>
                                        </p:attrNameLst>
                                      </p:cBhvr>
                                      <p:tavLst>
                                        <p:tav tm="0">
                                          <p:val>
                                            <p:strVal val="#ppt_y"/>
                                          </p:val>
                                        </p:tav>
                                        <p:tav tm="100000">
                                          <p:val>
                                            <p:strVal val="#ppt_y"/>
                                          </p:val>
                                        </p:tav>
                                      </p:tavLst>
                                    </p:anim>
                                  </p:childTnLst>
                                </p:cTn>
                              </p:par>
                            </p:childTnLst>
                          </p:cTn>
                        </p:par>
                        <p:par>
                          <p:cTn id="62" fill="hold">
                            <p:stCondLst>
                              <p:cond delay="4676"/>
                            </p:stCondLst>
                            <p:childTnLst>
                              <p:par>
                                <p:cTn id="63" presetID="10" presetClass="entr" presetSubtype="0" fill="hold" grpId="0" nodeType="afterEffect">
                                  <p:stCondLst>
                                    <p:cond delay="0"/>
                                  </p:stCondLst>
                                  <p:iterate type="lt">
                                    <p:tmPct val="2453"/>
                                  </p:iterate>
                                  <p:childTnLst>
                                    <p:set>
                                      <p:cBhvr>
                                        <p:cTn id="64" dur="1" fill="hold">
                                          <p:stCondLst>
                                            <p:cond delay="0"/>
                                          </p:stCondLst>
                                        </p:cTn>
                                        <p:tgtEl>
                                          <p:spTgt spid="7"/>
                                        </p:tgtEl>
                                        <p:attrNameLst>
                                          <p:attrName>style.visibility</p:attrName>
                                        </p:attrNameLst>
                                      </p:cBhvr>
                                      <p:to>
                                        <p:strVal val="visible"/>
                                      </p:to>
                                    </p:set>
                                    <p:animEffect transition="in" filter="fade">
                                      <p:cBhvr>
                                        <p:cTn id="6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E4C8839A-A05E-4C2E-BC39-4D07DA1F96F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2567" y="157442"/>
            <a:ext cx="943173" cy="910222"/>
          </a:xfrm>
          <a:prstGeom prst="rect">
            <a:avLst/>
          </a:prstGeom>
        </p:spPr>
      </p:pic>
      <p:sp>
        <p:nvSpPr>
          <p:cNvPr id="3" name="PA-矩形 14">
            <a:extLst>
              <a:ext uri="{FF2B5EF4-FFF2-40B4-BE49-F238E27FC236}">
                <a16:creationId xmlns="" xmlns:a16="http://schemas.microsoft.com/office/drawing/2014/main" id="{B2A242A9-945F-40C4-B022-0FD1023A401E}"/>
              </a:ext>
            </a:extLst>
          </p:cNvPr>
          <p:cNvSpPr/>
          <p:nvPr>
            <p:custDataLst>
              <p:tags r:id="rId1"/>
            </p:custDataLst>
          </p:nvPr>
        </p:nvSpPr>
        <p:spPr>
          <a:xfrm>
            <a:off x="1073748" y="207810"/>
            <a:ext cx="3050951" cy="707886"/>
          </a:xfrm>
          <a:prstGeom prst="rect">
            <a:avLst/>
          </a:prstGeom>
          <a:noFill/>
        </p:spPr>
        <p:txBody>
          <a:bodyPr wrap="square" rtlCol="0">
            <a:spAutoFit/>
          </a:bodyPr>
          <a:lstStyle/>
          <a:p>
            <a:r>
              <a:rPr lang="zh-CN" altLang="en-US" sz="4000" dirty="0">
                <a:cs typeface="+mn-ea"/>
                <a:sym typeface="+mn-lt"/>
              </a:rPr>
              <a:t>教学设计</a:t>
            </a:r>
          </a:p>
        </p:txBody>
      </p:sp>
      <p:sp>
        <p:nvSpPr>
          <p:cNvPr id="4" name="PA-矩形 28">
            <a:extLst>
              <a:ext uri="{FF2B5EF4-FFF2-40B4-BE49-F238E27FC236}">
                <a16:creationId xmlns="" xmlns:a16="http://schemas.microsoft.com/office/drawing/2014/main" id="{D3596965-41ED-4939-AE5F-A25325AB1BD2}"/>
              </a:ext>
            </a:extLst>
          </p:cNvPr>
          <p:cNvSpPr/>
          <p:nvPr>
            <p:custDataLst>
              <p:tags r:id="rId2"/>
            </p:custDataLst>
          </p:nvPr>
        </p:nvSpPr>
        <p:spPr>
          <a:xfrm>
            <a:off x="1129676" y="764922"/>
            <a:ext cx="3050952" cy="369332"/>
          </a:xfrm>
          <a:prstGeom prst="rect">
            <a:avLst/>
          </a:prstGeom>
        </p:spPr>
        <p:txBody>
          <a:bodyPr wrap="square">
            <a:spAutoFit/>
          </a:bodyPr>
          <a:lstStyle/>
          <a:p>
            <a:r>
              <a:rPr lang="en-US" altLang="zh-CN" dirty="0">
                <a:cs typeface="+mn-ea"/>
                <a:sym typeface="+mn-lt"/>
              </a:rPr>
              <a:t>Teaching analysis</a:t>
            </a:r>
          </a:p>
        </p:txBody>
      </p:sp>
      <p:pic>
        <p:nvPicPr>
          <p:cNvPr id="5" name="图片 4">
            <a:extLst>
              <a:ext uri="{FF2B5EF4-FFF2-40B4-BE49-F238E27FC236}">
                <a16:creationId xmlns="" xmlns:a16="http://schemas.microsoft.com/office/drawing/2014/main" id="{55F358E1-D907-454A-B9B7-DC6C1021AA5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685740" y="148518"/>
            <a:ext cx="526340" cy="677056"/>
          </a:xfrm>
          <a:prstGeom prst="rect">
            <a:avLst/>
          </a:prstGeom>
        </p:spPr>
      </p:pic>
      <p:pic>
        <p:nvPicPr>
          <p:cNvPr id="6" name="图形 5">
            <a:extLst>
              <a:ext uri="{FF2B5EF4-FFF2-40B4-BE49-F238E27FC236}">
                <a16:creationId xmlns="" xmlns:a16="http://schemas.microsoft.com/office/drawing/2014/main" id="{EABA7FD3-4D3E-4E5E-A656-D0357FFB2C07}"/>
              </a:ext>
            </a:extLst>
          </p:cNvPr>
          <p:cNvPicPr preferRelativeResize="0">
            <a:picLocks/>
          </p:cNvPicPr>
          <p:nvPr/>
        </p:nvPicPr>
        <p:blipFill>
          <a:blip r:embed="rId8">
            <a:extLst>
              <a:ext uri="{96DAC541-7B7A-43D3-8B79-37D633B846F1}">
                <asvg:svgBlip xmlns="" xmlns:asvg="http://schemas.microsoft.com/office/drawing/2016/SVG/main" r:embed="rId9"/>
              </a:ext>
            </a:extLst>
          </a:blip>
          <a:stretch>
            <a:fillRect/>
          </a:stretch>
        </p:blipFill>
        <p:spPr>
          <a:xfrm flipV="1">
            <a:off x="1085740" y="796848"/>
            <a:ext cx="3600000" cy="28800"/>
          </a:xfrm>
          <a:prstGeom prst="rect">
            <a:avLst/>
          </a:prstGeom>
        </p:spPr>
      </p:pic>
      <p:pic>
        <p:nvPicPr>
          <p:cNvPr id="7" name="图片 6">
            <a:extLst>
              <a:ext uri="{FF2B5EF4-FFF2-40B4-BE49-F238E27FC236}">
                <a16:creationId xmlns="" xmlns:a16="http://schemas.microsoft.com/office/drawing/2014/main" id="{6E1399F7-8956-4D88-A927-C81A274BFD3D}"/>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480347" y="1994801"/>
            <a:ext cx="478089" cy="699189"/>
          </a:xfrm>
          <a:prstGeom prst="rect">
            <a:avLst/>
          </a:prstGeom>
        </p:spPr>
      </p:pic>
      <p:pic>
        <p:nvPicPr>
          <p:cNvPr id="8" name="图片 7">
            <a:extLst>
              <a:ext uri="{FF2B5EF4-FFF2-40B4-BE49-F238E27FC236}">
                <a16:creationId xmlns="" xmlns:a16="http://schemas.microsoft.com/office/drawing/2014/main" id="{122FEC5F-8060-4185-BF63-A0A138F75DEC}"/>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327630" y="2068580"/>
            <a:ext cx="478089" cy="699189"/>
          </a:xfrm>
          <a:prstGeom prst="rect">
            <a:avLst/>
          </a:prstGeom>
        </p:spPr>
      </p:pic>
      <p:pic>
        <p:nvPicPr>
          <p:cNvPr id="9" name="图片 8">
            <a:extLst>
              <a:ext uri="{FF2B5EF4-FFF2-40B4-BE49-F238E27FC236}">
                <a16:creationId xmlns="" xmlns:a16="http://schemas.microsoft.com/office/drawing/2014/main" id="{AE66F781-FFFD-4A2B-848D-DD2E422FA0DF}"/>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377472" y="4174033"/>
            <a:ext cx="478089" cy="699189"/>
          </a:xfrm>
          <a:prstGeom prst="rect">
            <a:avLst/>
          </a:prstGeom>
        </p:spPr>
      </p:pic>
      <p:pic>
        <p:nvPicPr>
          <p:cNvPr id="10" name="图片 9">
            <a:extLst>
              <a:ext uri="{FF2B5EF4-FFF2-40B4-BE49-F238E27FC236}">
                <a16:creationId xmlns="" xmlns:a16="http://schemas.microsoft.com/office/drawing/2014/main" id="{9425F6F6-6646-4191-97A1-E56C96170431}"/>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327630" y="4174034"/>
            <a:ext cx="478089" cy="699189"/>
          </a:xfrm>
          <a:prstGeom prst="rect">
            <a:avLst/>
          </a:prstGeom>
        </p:spPr>
      </p:pic>
      <p:grpSp>
        <p:nvGrpSpPr>
          <p:cNvPr id="11" name="Group 58">
            <a:extLst>
              <a:ext uri="{FF2B5EF4-FFF2-40B4-BE49-F238E27FC236}">
                <a16:creationId xmlns="" xmlns:a16="http://schemas.microsoft.com/office/drawing/2014/main" id="{D06760D5-6D82-4BA8-A09B-610D1B39132C}"/>
              </a:ext>
            </a:extLst>
          </p:cNvPr>
          <p:cNvGrpSpPr>
            <a:grpSpLocks/>
          </p:cNvGrpSpPr>
          <p:nvPr/>
        </p:nvGrpSpPr>
        <p:grpSpPr bwMode="auto">
          <a:xfrm>
            <a:off x="3046396" y="2116729"/>
            <a:ext cx="2851169" cy="1154522"/>
            <a:chOff x="7191871" y="1365463"/>
            <a:chExt cx="2138113" cy="866721"/>
          </a:xfrm>
        </p:grpSpPr>
        <p:sp>
          <p:nvSpPr>
            <p:cNvPr id="12" name="TextBox 46">
              <a:extLst>
                <a:ext uri="{FF2B5EF4-FFF2-40B4-BE49-F238E27FC236}">
                  <a16:creationId xmlns="" xmlns:a16="http://schemas.microsoft.com/office/drawing/2014/main" id="{EE75F614-F81F-45EE-81DF-5D536C94BAE7}"/>
                </a:ext>
              </a:extLst>
            </p:cNvPr>
            <p:cNvSpPr txBox="1"/>
            <p:nvPr/>
          </p:nvSpPr>
          <p:spPr>
            <a:xfrm>
              <a:off x="7191871" y="1629471"/>
              <a:ext cx="2138113" cy="602713"/>
            </a:xfrm>
            <a:prstGeom prst="rect">
              <a:avLst/>
            </a:prstGeom>
            <a:noFill/>
          </p:spPr>
          <p:txBody>
            <a:bodyPr wrap="square" lIns="0" tIns="0" rIns="0" bIns="0">
              <a:spAutoFit/>
            </a:bodyPr>
            <a:lstStyle/>
            <a:p>
              <a:pPr>
                <a:lnSpc>
                  <a:spcPct val="150000"/>
                </a:lnSpc>
              </a:pPr>
              <a:r>
                <a:rPr lang="zh-CN" altLang="en-US" sz="1200" dirty="0">
                  <a:cs typeface="+mn-ea"/>
                  <a:sym typeface="+mn-lt"/>
                </a:rPr>
                <a:t>点击输入简要文字内容，文字内容需概括精炼，言简意赅的说明分项内容言简意赅的说明分项内容</a:t>
              </a:r>
              <a:endParaRPr lang="en-US" altLang="zh-CN" sz="1200" dirty="0">
                <a:cs typeface="+mn-ea"/>
                <a:sym typeface="+mn-lt"/>
              </a:endParaRPr>
            </a:p>
          </p:txBody>
        </p:sp>
        <p:sp>
          <p:nvSpPr>
            <p:cNvPr id="13" name="Rectangle 47">
              <a:extLst>
                <a:ext uri="{FF2B5EF4-FFF2-40B4-BE49-F238E27FC236}">
                  <a16:creationId xmlns="" xmlns:a16="http://schemas.microsoft.com/office/drawing/2014/main" id="{FD3D3908-75EC-4129-816D-7B4F8C2B01AA}"/>
                </a:ext>
              </a:extLst>
            </p:cNvPr>
            <p:cNvSpPr/>
            <p:nvPr/>
          </p:nvSpPr>
          <p:spPr>
            <a:xfrm>
              <a:off x="7191873" y="1365463"/>
              <a:ext cx="1182870" cy="231054"/>
            </a:xfrm>
            <a:prstGeom prst="rect">
              <a:avLst/>
            </a:prstGeom>
          </p:spPr>
          <p:txBody>
            <a:bodyPr wrap="none" lIns="0" tIns="0" rIns="0" bIns="0">
              <a:spAutoFit/>
            </a:bodyPr>
            <a:lstStyle/>
            <a:p>
              <a:r>
                <a:rPr lang="zh-CN" altLang="en-US" sz="2000" dirty="0">
                  <a:cs typeface="+mn-ea"/>
                  <a:sym typeface="+mn-lt"/>
                </a:rPr>
                <a:t>标题文本预设</a:t>
              </a:r>
            </a:p>
          </p:txBody>
        </p:sp>
      </p:grpSp>
      <p:grpSp>
        <p:nvGrpSpPr>
          <p:cNvPr id="14" name="Group 58">
            <a:extLst>
              <a:ext uri="{FF2B5EF4-FFF2-40B4-BE49-F238E27FC236}">
                <a16:creationId xmlns="" xmlns:a16="http://schemas.microsoft.com/office/drawing/2014/main" id="{66EE891E-7D61-4C35-BB7A-8747EDD437C5}"/>
              </a:ext>
            </a:extLst>
          </p:cNvPr>
          <p:cNvGrpSpPr>
            <a:grpSpLocks/>
          </p:cNvGrpSpPr>
          <p:nvPr/>
        </p:nvGrpSpPr>
        <p:grpSpPr bwMode="auto">
          <a:xfrm>
            <a:off x="3046396" y="4137064"/>
            <a:ext cx="2851169" cy="1154522"/>
            <a:chOff x="7191871" y="1365463"/>
            <a:chExt cx="2138113" cy="866721"/>
          </a:xfrm>
        </p:grpSpPr>
        <p:sp>
          <p:nvSpPr>
            <p:cNvPr id="15" name="TextBox 46">
              <a:extLst>
                <a:ext uri="{FF2B5EF4-FFF2-40B4-BE49-F238E27FC236}">
                  <a16:creationId xmlns="" xmlns:a16="http://schemas.microsoft.com/office/drawing/2014/main" id="{DB49BFA5-6432-43F8-9451-5CDB14F30B0B}"/>
                </a:ext>
              </a:extLst>
            </p:cNvPr>
            <p:cNvSpPr txBox="1"/>
            <p:nvPr/>
          </p:nvSpPr>
          <p:spPr>
            <a:xfrm>
              <a:off x="7191871" y="1629471"/>
              <a:ext cx="2138113" cy="602713"/>
            </a:xfrm>
            <a:prstGeom prst="rect">
              <a:avLst/>
            </a:prstGeom>
            <a:noFill/>
          </p:spPr>
          <p:txBody>
            <a:bodyPr wrap="square" lIns="0" tIns="0" rIns="0" bIns="0">
              <a:spAutoFit/>
            </a:bodyPr>
            <a:lstStyle/>
            <a:p>
              <a:pPr>
                <a:lnSpc>
                  <a:spcPct val="150000"/>
                </a:lnSpc>
              </a:pPr>
              <a:r>
                <a:rPr lang="zh-CN" altLang="en-US" sz="1200" dirty="0">
                  <a:cs typeface="+mn-ea"/>
                  <a:sym typeface="+mn-lt"/>
                </a:rPr>
                <a:t>点击输入简要文字内容，文字内容需概括精炼，言简意赅的说明分项内容言简意赅的说明分项内容</a:t>
              </a:r>
              <a:endParaRPr lang="en-US" altLang="zh-CN" sz="1200" dirty="0">
                <a:cs typeface="+mn-ea"/>
                <a:sym typeface="+mn-lt"/>
              </a:endParaRPr>
            </a:p>
          </p:txBody>
        </p:sp>
        <p:sp>
          <p:nvSpPr>
            <p:cNvPr id="16" name="Rectangle 47">
              <a:extLst>
                <a:ext uri="{FF2B5EF4-FFF2-40B4-BE49-F238E27FC236}">
                  <a16:creationId xmlns="" xmlns:a16="http://schemas.microsoft.com/office/drawing/2014/main" id="{D8B0D7BB-8A40-4F54-9587-466B485FD860}"/>
                </a:ext>
              </a:extLst>
            </p:cNvPr>
            <p:cNvSpPr/>
            <p:nvPr/>
          </p:nvSpPr>
          <p:spPr>
            <a:xfrm>
              <a:off x="7191873" y="1365463"/>
              <a:ext cx="1182870" cy="231054"/>
            </a:xfrm>
            <a:prstGeom prst="rect">
              <a:avLst/>
            </a:prstGeom>
          </p:spPr>
          <p:txBody>
            <a:bodyPr wrap="none" lIns="0" tIns="0" rIns="0" bIns="0">
              <a:spAutoFit/>
            </a:bodyPr>
            <a:lstStyle/>
            <a:p>
              <a:r>
                <a:rPr lang="zh-CN" altLang="en-US" sz="2000" dirty="0">
                  <a:cs typeface="+mn-ea"/>
                  <a:sym typeface="+mn-lt"/>
                </a:rPr>
                <a:t>标题文本预设</a:t>
              </a:r>
            </a:p>
          </p:txBody>
        </p:sp>
      </p:grpSp>
      <p:grpSp>
        <p:nvGrpSpPr>
          <p:cNvPr id="17" name="Group 58">
            <a:extLst>
              <a:ext uri="{FF2B5EF4-FFF2-40B4-BE49-F238E27FC236}">
                <a16:creationId xmlns="" xmlns:a16="http://schemas.microsoft.com/office/drawing/2014/main" id="{42BDDD80-18F1-47AB-B475-5D7B991B8D74}"/>
              </a:ext>
            </a:extLst>
          </p:cNvPr>
          <p:cNvGrpSpPr>
            <a:grpSpLocks/>
          </p:cNvGrpSpPr>
          <p:nvPr/>
        </p:nvGrpSpPr>
        <p:grpSpPr bwMode="auto">
          <a:xfrm>
            <a:off x="6907196" y="2116729"/>
            <a:ext cx="2851169" cy="1154522"/>
            <a:chOff x="7191871" y="1365463"/>
            <a:chExt cx="2138113" cy="866721"/>
          </a:xfrm>
        </p:grpSpPr>
        <p:sp>
          <p:nvSpPr>
            <p:cNvPr id="18" name="TextBox 46">
              <a:extLst>
                <a:ext uri="{FF2B5EF4-FFF2-40B4-BE49-F238E27FC236}">
                  <a16:creationId xmlns="" xmlns:a16="http://schemas.microsoft.com/office/drawing/2014/main" id="{9B598A13-AF4F-497C-9344-32957387091C}"/>
                </a:ext>
              </a:extLst>
            </p:cNvPr>
            <p:cNvSpPr txBox="1"/>
            <p:nvPr/>
          </p:nvSpPr>
          <p:spPr>
            <a:xfrm>
              <a:off x="7191871" y="1629471"/>
              <a:ext cx="2138113" cy="602713"/>
            </a:xfrm>
            <a:prstGeom prst="rect">
              <a:avLst/>
            </a:prstGeom>
            <a:noFill/>
          </p:spPr>
          <p:txBody>
            <a:bodyPr wrap="square" lIns="0" tIns="0" rIns="0" bIns="0">
              <a:spAutoFit/>
            </a:bodyPr>
            <a:lstStyle/>
            <a:p>
              <a:pPr>
                <a:lnSpc>
                  <a:spcPct val="150000"/>
                </a:lnSpc>
              </a:pPr>
              <a:r>
                <a:rPr lang="zh-CN" altLang="en-US" sz="1200" dirty="0">
                  <a:cs typeface="+mn-ea"/>
                  <a:sym typeface="+mn-lt"/>
                </a:rPr>
                <a:t>点击输入简要文字内容，文字内容需概括精炼，言简意赅的说明分项内容言简意赅的说明分项内容</a:t>
              </a:r>
              <a:endParaRPr lang="en-US" altLang="zh-CN" sz="1200" dirty="0">
                <a:cs typeface="+mn-ea"/>
                <a:sym typeface="+mn-lt"/>
              </a:endParaRPr>
            </a:p>
          </p:txBody>
        </p:sp>
        <p:sp>
          <p:nvSpPr>
            <p:cNvPr id="19" name="Rectangle 47">
              <a:extLst>
                <a:ext uri="{FF2B5EF4-FFF2-40B4-BE49-F238E27FC236}">
                  <a16:creationId xmlns="" xmlns:a16="http://schemas.microsoft.com/office/drawing/2014/main" id="{E1D07D51-4459-4D75-9F90-9C678082808F}"/>
                </a:ext>
              </a:extLst>
            </p:cNvPr>
            <p:cNvSpPr/>
            <p:nvPr/>
          </p:nvSpPr>
          <p:spPr>
            <a:xfrm>
              <a:off x="7191873" y="1365463"/>
              <a:ext cx="1182870" cy="231054"/>
            </a:xfrm>
            <a:prstGeom prst="rect">
              <a:avLst/>
            </a:prstGeom>
          </p:spPr>
          <p:txBody>
            <a:bodyPr wrap="none" lIns="0" tIns="0" rIns="0" bIns="0">
              <a:spAutoFit/>
            </a:bodyPr>
            <a:lstStyle/>
            <a:p>
              <a:r>
                <a:rPr lang="zh-CN" altLang="en-US" sz="2000" dirty="0">
                  <a:cs typeface="+mn-ea"/>
                  <a:sym typeface="+mn-lt"/>
                </a:rPr>
                <a:t>标题文本预设</a:t>
              </a:r>
            </a:p>
          </p:txBody>
        </p:sp>
      </p:grpSp>
      <p:grpSp>
        <p:nvGrpSpPr>
          <p:cNvPr id="20" name="Group 58">
            <a:extLst>
              <a:ext uri="{FF2B5EF4-FFF2-40B4-BE49-F238E27FC236}">
                <a16:creationId xmlns="" xmlns:a16="http://schemas.microsoft.com/office/drawing/2014/main" id="{9D413F57-B505-4E6A-9110-54036DD245EF}"/>
              </a:ext>
            </a:extLst>
          </p:cNvPr>
          <p:cNvGrpSpPr>
            <a:grpSpLocks/>
          </p:cNvGrpSpPr>
          <p:nvPr/>
        </p:nvGrpSpPr>
        <p:grpSpPr bwMode="auto">
          <a:xfrm>
            <a:off x="6907196" y="4137064"/>
            <a:ext cx="2851169" cy="1154522"/>
            <a:chOff x="7191871" y="1365463"/>
            <a:chExt cx="2138113" cy="866721"/>
          </a:xfrm>
        </p:grpSpPr>
        <p:sp>
          <p:nvSpPr>
            <p:cNvPr id="21" name="TextBox 46">
              <a:extLst>
                <a:ext uri="{FF2B5EF4-FFF2-40B4-BE49-F238E27FC236}">
                  <a16:creationId xmlns="" xmlns:a16="http://schemas.microsoft.com/office/drawing/2014/main" id="{FC445A22-15F8-49AD-99E3-464516B73FE6}"/>
                </a:ext>
              </a:extLst>
            </p:cNvPr>
            <p:cNvSpPr txBox="1"/>
            <p:nvPr/>
          </p:nvSpPr>
          <p:spPr>
            <a:xfrm>
              <a:off x="7191871" y="1629471"/>
              <a:ext cx="2138113" cy="602713"/>
            </a:xfrm>
            <a:prstGeom prst="rect">
              <a:avLst/>
            </a:prstGeom>
            <a:noFill/>
          </p:spPr>
          <p:txBody>
            <a:bodyPr wrap="square" lIns="0" tIns="0" rIns="0" bIns="0">
              <a:spAutoFit/>
            </a:bodyPr>
            <a:lstStyle/>
            <a:p>
              <a:pPr>
                <a:lnSpc>
                  <a:spcPct val="150000"/>
                </a:lnSpc>
              </a:pPr>
              <a:r>
                <a:rPr lang="zh-CN" altLang="en-US" sz="1200" dirty="0">
                  <a:cs typeface="+mn-ea"/>
                  <a:sym typeface="+mn-lt"/>
                </a:rPr>
                <a:t>点击输入简要文字内容，文字内容需概括精炼，言简意赅的说明分项内容言简意赅的说明分项内容</a:t>
              </a:r>
              <a:endParaRPr lang="en-US" altLang="zh-CN" sz="1200" dirty="0">
                <a:cs typeface="+mn-ea"/>
                <a:sym typeface="+mn-lt"/>
              </a:endParaRPr>
            </a:p>
          </p:txBody>
        </p:sp>
        <p:sp>
          <p:nvSpPr>
            <p:cNvPr id="22" name="Rectangle 47">
              <a:extLst>
                <a:ext uri="{FF2B5EF4-FFF2-40B4-BE49-F238E27FC236}">
                  <a16:creationId xmlns="" xmlns:a16="http://schemas.microsoft.com/office/drawing/2014/main" id="{23CB63A2-B4C6-47FD-AA96-D1F67B5FA1BD}"/>
                </a:ext>
              </a:extLst>
            </p:cNvPr>
            <p:cNvSpPr/>
            <p:nvPr/>
          </p:nvSpPr>
          <p:spPr>
            <a:xfrm>
              <a:off x="7191873" y="1365463"/>
              <a:ext cx="1182870" cy="231054"/>
            </a:xfrm>
            <a:prstGeom prst="rect">
              <a:avLst/>
            </a:prstGeom>
          </p:spPr>
          <p:txBody>
            <a:bodyPr wrap="none" lIns="0" tIns="0" rIns="0" bIns="0">
              <a:spAutoFit/>
            </a:bodyPr>
            <a:lstStyle/>
            <a:p>
              <a:r>
                <a:rPr lang="zh-CN" altLang="en-US" sz="2000" dirty="0">
                  <a:cs typeface="+mn-ea"/>
                  <a:sym typeface="+mn-lt"/>
                </a:rPr>
                <a:t>标题文本预设</a:t>
              </a:r>
            </a:p>
          </p:txBody>
        </p:sp>
      </p:grpSp>
    </p:spTree>
    <p:extLst>
      <p:ext uri="{BB962C8B-B14F-4D97-AF65-F5344CB8AC3E}">
        <p14:creationId xmlns:p14="http://schemas.microsoft.com/office/powerpoint/2010/main" val="4256501313"/>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63" presetClass="path" presetSubtype="0" accel="50000" decel="50000" fill="hold" nodeType="withEffect">
                                  <p:stCondLst>
                                    <p:cond delay="0"/>
                                  </p:stCondLst>
                                  <p:childTnLst>
                                    <p:animMotion origin="layout" path="M -0.29284 -4.81481E-6 L 2.70833E-6 -4.81481E-6 " pathEditMode="relative" rAng="0" ptsTypes="AA">
                                      <p:cBhvr>
                                        <p:cTn id="15" dur="500" fill="hold"/>
                                        <p:tgtEl>
                                          <p:spTgt spid="5"/>
                                        </p:tgtEl>
                                        <p:attrNameLst>
                                          <p:attrName>ppt_x</p:attrName>
                                          <p:attrName>ppt_y</p:attrName>
                                        </p:attrNameLst>
                                      </p:cBhvr>
                                      <p:rCtr x="14883" y="0"/>
                                    </p:animMotion>
                                  </p:childTnLst>
                                </p:cTn>
                              </p:par>
                              <p:par>
                                <p:cTn id="16" presetID="22" presetClass="entr" presetSubtype="8"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par>
                          <p:cTn id="19" fill="hold">
                            <p:stCondLst>
                              <p:cond delay="1000"/>
                            </p:stCondLst>
                            <p:childTnLst>
                              <p:par>
                                <p:cTn id="20" presetID="0" presetClass="entr" presetSubtype="0" fill="hold" grpId="0" nodeType="afterEffect">
                                  <p:stCondLst>
                                    <p:cond delay="0"/>
                                  </p:stCondLst>
                                  <p:iterate type="lt">
                                    <p:tmPct val="10000"/>
                                  </p:iterate>
                                  <p:childTnLst>
                                    <p:set>
                                      <p:cBhvr>
                                        <p:cTn id="21" dur="500" fill="hold">
                                          <p:stCondLst>
                                            <p:cond delay="0"/>
                                          </p:stCondLst>
                                        </p:cTn>
                                        <p:tgtEl>
                                          <p:spTgt spid="3"/>
                                        </p:tgtEl>
                                        <p:attrNameLst>
                                          <p:attrName>style.visibility</p:attrName>
                                        </p:attrNameLst>
                                      </p:cBhvr>
                                      <p:to>
                                        <p:strVal val="visible"/>
                                      </p:to>
                                    </p:set>
                                    <p:anim to="" calcmode="lin" valueType="num">
                                      <p:cBhvr>
                                        <p:cTn id="22" dur="500" fill="hold">
                                          <p:stCondLst>
                                            <p:cond delay="0"/>
                                          </p:stCondLst>
                                        </p:cTn>
                                        <p:tgtEl>
                                          <p:spTgt spid="3"/>
                                        </p:tgtEl>
                                        <p:attrNameLst>
                                          <p:attrName>ppt_h</p:attrName>
                                        </p:attrNameLst>
                                      </p:cBhvr>
                                      <p:tavLst>
                                        <p:tav tm="0" fmla="#ppt_h-#ppt_h*((1.5-1.5*$)^3-(1.5-1.5*$)^2)">
                                          <p:val>
                                            <p:strVal val="0"/>
                                          </p:val>
                                        </p:tav>
                                        <p:tav tm="100000">
                                          <p:val>
                                            <p:strVal val="1"/>
                                          </p:val>
                                        </p:tav>
                                      </p:tavLst>
                                    </p:anim>
                                    <p:anim to="" calcmode="lin" valueType="num">
                                      <p:cBhvr>
                                        <p:cTn id="23" dur="500" fill="hold">
                                          <p:stCondLst>
                                            <p:cond delay="0"/>
                                          </p:stCondLst>
                                        </p:cTn>
                                        <p:tgtEl>
                                          <p:spTgt spid="3"/>
                                        </p:tgtEl>
                                        <p:attrNameLst>
                                          <p:attrName>ppt_w</p:attrName>
                                        </p:attrNameLst>
                                      </p:cBhvr>
                                      <p:tavLst>
                                        <p:tav tm="0" fmla="#ppt_w-#ppt_w*((1.5-1.5*$)^3-(1.5-1.5*$)^2)">
                                          <p:val>
                                            <p:strVal val="0"/>
                                          </p:val>
                                        </p:tav>
                                        <p:tav tm="100000">
                                          <p:val>
                                            <p:strVal val="1"/>
                                          </p:val>
                                        </p:tav>
                                      </p:tavLst>
                                    </p:anim>
                                  </p:childTnLst>
                                </p:cTn>
                              </p:par>
                              <p:par>
                                <p:cTn id="24" presetID="0" presetClass="entr" presetSubtype="0" fill="hold" grpId="0" nodeType="withEffect">
                                  <p:stCondLst>
                                    <p:cond delay="0"/>
                                  </p:stCondLst>
                                  <p:iterate type="lt">
                                    <p:tmPct val="2353"/>
                                  </p:iterate>
                                  <p:childTnLst>
                                    <p:set>
                                      <p:cBhvr>
                                        <p:cTn id="25" dur="500" fill="hold">
                                          <p:stCondLst>
                                            <p:cond delay="0"/>
                                          </p:stCondLst>
                                        </p:cTn>
                                        <p:tgtEl>
                                          <p:spTgt spid="4"/>
                                        </p:tgtEl>
                                        <p:attrNameLst>
                                          <p:attrName>style.visibility</p:attrName>
                                        </p:attrNameLst>
                                      </p:cBhvr>
                                      <p:to>
                                        <p:strVal val="visible"/>
                                      </p:to>
                                    </p:set>
                                    <p:anim to="" calcmode="lin" valueType="num">
                                      <p:cBhvr>
                                        <p:cTn id="26" dur="500" fill="hold">
                                          <p:stCondLst>
                                            <p:cond delay="0"/>
                                          </p:stCondLst>
                                        </p:cTn>
                                        <p:tgtEl>
                                          <p:spTgt spid="4"/>
                                        </p:tgtEl>
                                        <p:attrNameLst>
                                          <p:attrName>ppt_h</p:attrName>
                                        </p:attrNameLst>
                                      </p:cBhvr>
                                      <p:tavLst>
                                        <p:tav tm="0" fmla="#ppt_h-#ppt_h*((1.5-1.5*$)^3-(1.5-1.5*$)^2)">
                                          <p:val>
                                            <p:strVal val="0"/>
                                          </p:val>
                                        </p:tav>
                                        <p:tav tm="100000">
                                          <p:val>
                                            <p:strVal val="1"/>
                                          </p:val>
                                        </p:tav>
                                      </p:tavLst>
                                    </p:anim>
                                    <p:anim to="" calcmode="lin" valueType="num">
                                      <p:cBhvr>
                                        <p:cTn id="27" dur="500" fill="hold">
                                          <p:stCondLst>
                                            <p:cond delay="0"/>
                                          </p:stCondLst>
                                        </p:cTn>
                                        <p:tgtEl>
                                          <p:spTgt spid="4"/>
                                        </p:tgtEl>
                                        <p:attrNameLst>
                                          <p:attrName>ppt_w</p:attrName>
                                        </p:attrNameLst>
                                      </p:cBhvr>
                                      <p:tavLst>
                                        <p:tav tm="0" fmla="#ppt_w-#ppt_w*((1.5-1.5*$)^3-(1.5-1.5*$)^2)">
                                          <p:val>
                                            <p:strVal val="0"/>
                                          </p:val>
                                        </p:tav>
                                        <p:tav tm="100000">
                                          <p:val>
                                            <p:strVal val="1"/>
                                          </p:val>
                                        </p:tav>
                                      </p:tavLst>
                                    </p:anim>
                                  </p:childTnLst>
                                </p:cTn>
                              </p:par>
                              <p:par>
                                <p:cTn id="28" presetID="10" presetClass="exit" presetSubtype="0" fill="hold" nodeType="withEffect">
                                  <p:stCondLst>
                                    <p:cond delay="0"/>
                                  </p:stCondLst>
                                  <p:childTnLst>
                                    <p:animEffect transition="out" filter="fade">
                                      <p:cBhvr>
                                        <p:cTn id="29" dur="500"/>
                                        <p:tgtEl>
                                          <p:spTgt spid="5"/>
                                        </p:tgtEl>
                                      </p:cBhvr>
                                    </p:animEffect>
                                    <p:set>
                                      <p:cBhvr>
                                        <p:cTn id="30" dur="1" fill="hold">
                                          <p:stCondLst>
                                            <p:cond delay="499"/>
                                          </p:stCondLst>
                                        </p:cTn>
                                        <p:tgtEl>
                                          <p:spTgt spid="5"/>
                                        </p:tgtEl>
                                        <p:attrNameLst>
                                          <p:attrName>style.visibility</p:attrName>
                                        </p:attrNameLst>
                                      </p:cBhvr>
                                      <p:to>
                                        <p:strVal val="hidden"/>
                                      </p:to>
                                    </p:set>
                                  </p:childTnLst>
                                </p:cTn>
                              </p:par>
                            </p:childTnLst>
                          </p:cTn>
                        </p:par>
                        <p:par>
                          <p:cTn id="31" fill="hold">
                            <p:stCondLst>
                              <p:cond delay="1676"/>
                            </p:stCondLst>
                            <p:childTnLst>
                              <p:par>
                                <p:cTn id="32" presetID="2" presetClass="entr" presetSubtype="3" fill="hold" nodeType="after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500" fill="hold"/>
                                        <p:tgtEl>
                                          <p:spTgt spid="7"/>
                                        </p:tgtEl>
                                        <p:attrNameLst>
                                          <p:attrName>ppt_x</p:attrName>
                                        </p:attrNameLst>
                                      </p:cBhvr>
                                      <p:tavLst>
                                        <p:tav tm="0">
                                          <p:val>
                                            <p:strVal val="1+#ppt_w/2"/>
                                          </p:val>
                                        </p:tav>
                                        <p:tav tm="100000">
                                          <p:val>
                                            <p:strVal val="#ppt_x"/>
                                          </p:val>
                                        </p:tav>
                                      </p:tavLst>
                                    </p:anim>
                                    <p:anim calcmode="lin" valueType="num">
                                      <p:cBhvr additive="base">
                                        <p:cTn id="35" dur="500" fill="hold"/>
                                        <p:tgtEl>
                                          <p:spTgt spid="7"/>
                                        </p:tgtEl>
                                        <p:attrNameLst>
                                          <p:attrName>ppt_y</p:attrName>
                                        </p:attrNameLst>
                                      </p:cBhvr>
                                      <p:tavLst>
                                        <p:tav tm="0">
                                          <p:val>
                                            <p:strVal val="0-#ppt_h/2"/>
                                          </p:val>
                                        </p:tav>
                                        <p:tav tm="100000">
                                          <p:val>
                                            <p:strVal val="#ppt_y"/>
                                          </p:val>
                                        </p:tav>
                                      </p:tavLst>
                                    </p:anim>
                                  </p:childTnLst>
                                </p:cTn>
                              </p:par>
                            </p:childTnLst>
                          </p:cTn>
                        </p:par>
                        <p:par>
                          <p:cTn id="36" fill="hold">
                            <p:stCondLst>
                              <p:cond delay="2176"/>
                            </p:stCondLst>
                            <p:childTnLst>
                              <p:par>
                                <p:cTn id="37" presetID="42" presetClass="entr" presetSubtype="0" fill="hold"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anim calcmode="lin" valueType="num">
                                      <p:cBhvr>
                                        <p:cTn id="40" dur="500" fill="hold"/>
                                        <p:tgtEl>
                                          <p:spTgt spid="11"/>
                                        </p:tgtEl>
                                        <p:attrNameLst>
                                          <p:attrName>ppt_x</p:attrName>
                                        </p:attrNameLst>
                                      </p:cBhvr>
                                      <p:tavLst>
                                        <p:tav tm="0">
                                          <p:val>
                                            <p:strVal val="#ppt_x"/>
                                          </p:val>
                                        </p:tav>
                                        <p:tav tm="100000">
                                          <p:val>
                                            <p:strVal val="#ppt_x"/>
                                          </p:val>
                                        </p:tav>
                                      </p:tavLst>
                                    </p:anim>
                                    <p:anim calcmode="lin" valueType="num">
                                      <p:cBhvr>
                                        <p:cTn id="41" dur="500" fill="hold"/>
                                        <p:tgtEl>
                                          <p:spTgt spid="11"/>
                                        </p:tgtEl>
                                        <p:attrNameLst>
                                          <p:attrName>ppt_y</p:attrName>
                                        </p:attrNameLst>
                                      </p:cBhvr>
                                      <p:tavLst>
                                        <p:tav tm="0">
                                          <p:val>
                                            <p:strVal val="#ppt_y+.1"/>
                                          </p:val>
                                        </p:tav>
                                        <p:tav tm="100000">
                                          <p:val>
                                            <p:strVal val="#ppt_y"/>
                                          </p:val>
                                        </p:tav>
                                      </p:tavLst>
                                    </p:anim>
                                  </p:childTnLst>
                                </p:cTn>
                              </p:par>
                            </p:childTnLst>
                          </p:cTn>
                        </p:par>
                        <p:par>
                          <p:cTn id="42" fill="hold">
                            <p:stCondLst>
                              <p:cond delay="2676"/>
                            </p:stCondLst>
                            <p:childTnLst>
                              <p:par>
                                <p:cTn id="43" presetID="2" presetClass="entr" presetSubtype="3"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500" fill="hold"/>
                                        <p:tgtEl>
                                          <p:spTgt spid="9"/>
                                        </p:tgtEl>
                                        <p:attrNameLst>
                                          <p:attrName>ppt_x</p:attrName>
                                        </p:attrNameLst>
                                      </p:cBhvr>
                                      <p:tavLst>
                                        <p:tav tm="0">
                                          <p:val>
                                            <p:strVal val="1+#ppt_w/2"/>
                                          </p:val>
                                        </p:tav>
                                        <p:tav tm="100000">
                                          <p:val>
                                            <p:strVal val="#ppt_x"/>
                                          </p:val>
                                        </p:tav>
                                      </p:tavLst>
                                    </p:anim>
                                    <p:anim calcmode="lin" valueType="num">
                                      <p:cBhvr additive="base">
                                        <p:cTn id="46" dur="500" fill="hold"/>
                                        <p:tgtEl>
                                          <p:spTgt spid="9"/>
                                        </p:tgtEl>
                                        <p:attrNameLst>
                                          <p:attrName>ppt_y</p:attrName>
                                        </p:attrNameLst>
                                      </p:cBhvr>
                                      <p:tavLst>
                                        <p:tav tm="0">
                                          <p:val>
                                            <p:strVal val="0-#ppt_h/2"/>
                                          </p:val>
                                        </p:tav>
                                        <p:tav tm="100000">
                                          <p:val>
                                            <p:strVal val="#ppt_y"/>
                                          </p:val>
                                        </p:tav>
                                      </p:tavLst>
                                    </p:anim>
                                  </p:childTnLst>
                                </p:cTn>
                              </p:par>
                            </p:childTnLst>
                          </p:cTn>
                        </p:par>
                        <p:par>
                          <p:cTn id="47" fill="hold">
                            <p:stCondLst>
                              <p:cond delay="3176"/>
                            </p:stCondLst>
                            <p:childTnLst>
                              <p:par>
                                <p:cTn id="48" presetID="42" presetClass="entr" presetSubtype="0" fill="hold" nodeType="after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anim calcmode="lin" valueType="num">
                                      <p:cBhvr>
                                        <p:cTn id="51" dur="500" fill="hold"/>
                                        <p:tgtEl>
                                          <p:spTgt spid="14"/>
                                        </p:tgtEl>
                                        <p:attrNameLst>
                                          <p:attrName>ppt_x</p:attrName>
                                        </p:attrNameLst>
                                      </p:cBhvr>
                                      <p:tavLst>
                                        <p:tav tm="0">
                                          <p:val>
                                            <p:strVal val="#ppt_x"/>
                                          </p:val>
                                        </p:tav>
                                        <p:tav tm="100000">
                                          <p:val>
                                            <p:strVal val="#ppt_x"/>
                                          </p:val>
                                        </p:tav>
                                      </p:tavLst>
                                    </p:anim>
                                    <p:anim calcmode="lin" valueType="num">
                                      <p:cBhvr>
                                        <p:cTn id="52" dur="50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3676"/>
                            </p:stCondLst>
                            <p:childTnLst>
                              <p:par>
                                <p:cTn id="54" presetID="2" presetClass="entr" presetSubtype="3" fill="hold"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additive="base">
                                        <p:cTn id="56" dur="500" fill="hold"/>
                                        <p:tgtEl>
                                          <p:spTgt spid="8"/>
                                        </p:tgtEl>
                                        <p:attrNameLst>
                                          <p:attrName>ppt_x</p:attrName>
                                        </p:attrNameLst>
                                      </p:cBhvr>
                                      <p:tavLst>
                                        <p:tav tm="0">
                                          <p:val>
                                            <p:strVal val="1+#ppt_w/2"/>
                                          </p:val>
                                        </p:tav>
                                        <p:tav tm="100000">
                                          <p:val>
                                            <p:strVal val="#ppt_x"/>
                                          </p:val>
                                        </p:tav>
                                      </p:tavLst>
                                    </p:anim>
                                    <p:anim calcmode="lin" valueType="num">
                                      <p:cBhvr additive="base">
                                        <p:cTn id="57" dur="500" fill="hold"/>
                                        <p:tgtEl>
                                          <p:spTgt spid="8"/>
                                        </p:tgtEl>
                                        <p:attrNameLst>
                                          <p:attrName>ppt_y</p:attrName>
                                        </p:attrNameLst>
                                      </p:cBhvr>
                                      <p:tavLst>
                                        <p:tav tm="0">
                                          <p:val>
                                            <p:strVal val="0-#ppt_h/2"/>
                                          </p:val>
                                        </p:tav>
                                        <p:tav tm="100000">
                                          <p:val>
                                            <p:strVal val="#ppt_y"/>
                                          </p:val>
                                        </p:tav>
                                      </p:tavLst>
                                    </p:anim>
                                  </p:childTnLst>
                                </p:cTn>
                              </p:par>
                            </p:childTnLst>
                          </p:cTn>
                        </p:par>
                        <p:par>
                          <p:cTn id="58" fill="hold">
                            <p:stCondLst>
                              <p:cond delay="4176"/>
                            </p:stCondLst>
                            <p:childTnLst>
                              <p:par>
                                <p:cTn id="59" presetID="42" presetClass="entr" presetSubtype="0"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strVal val="#ppt_x"/>
                                          </p:val>
                                        </p:tav>
                                        <p:tav tm="100000">
                                          <p:val>
                                            <p:strVal val="#ppt_x"/>
                                          </p:val>
                                        </p:tav>
                                      </p:tavLst>
                                    </p:anim>
                                    <p:anim calcmode="lin" valueType="num">
                                      <p:cBhvr>
                                        <p:cTn id="63" dur="500" fill="hold"/>
                                        <p:tgtEl>
                                          <p:spTgt spid="17"/>
                                        </p:tgtEl>
                                        <p:attrNameLst>
                                          <p:attrName>ppt_y</p:attrName>
                                        </p:attrNameLst>
                                      </p:cBhvr>
                                      <p:tavLst>
                                        <p:tav tm="0">
                                          <p:val>
                                            <p:strVal val="#ppt_y+.1"/>
                                          </p:val>
                                        </p:tav>
                                        <p:tav tm="100000">
                                          <p:val>
                                            <p:strVal val="#ppt_y"/>
                                          </p:val>
                                        </p:tav>
                                      </p:tavLst>
                                    </p:anim>
                                  </p:childTnLst>
                                </p:cTn>
                              </p:par>
                            </p:childTnLst>
                          </p:cTn>
                        </p:par>
                        <p:par>
                          <p:cTn id="64" fill="hold">
                            <p:stCondLst>
                              <p:cond delay="4676"/>
                            </p:stCondLst>
                            <p:childTnLst>
                              <p:par>
                                <p:cTn id="65" presetID="2" presetClass="entr" presetSubtype="3" fill="hold"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additive="base">
                                        <p:cTn id="67" dur="500" fill="hold"/>
                                        <p:tgtEl>
                                          <p:spTgt spid="10"/>
                                        </p:tgtEl>
                                        <p:attrNameLst>
                                          <p:attrName>ppt_x</p:attrName>
                                        </p:attrNameLst>
                                      </p:cBhvr>
                                      <p:tavLst>
                                        <p:tav tm="0">
                                          <p:val>
                                            <p:strVal val="1+#ppt_w/2"/>
                                          </p:val>
                                        </p:tav>
                                        <p:tav tm="100000">
                                          <p:val>
                                            <p:strVal val="#ppt_x"/>
                                          </p:val>
                                        </p:tav>
                                      </p:tavLst>
                                    </p:anim>
                                    <p:anim calcmode="lin" valueType="num">
                                      <p:cBhvr additive="base">
                                        <p:cTn id="68" dur="500" fill="hold"/>
                                        <p:tgtEl>
                                          <p:spTgt spid="10"/>
                                        </p:tgtEl>
                                        <p:attrNameLst>
                                          <p:attrName>ppt_y</p:attrName>
                                        </p:attrNameLst>
                                      </p:cBhvr>
                                      <p:tavLst>
                                        <p:tav tm="0">
                                          <p:val>
                                            <p:strVal val="0-#ppt_h/2"/>
                                          </p:val>
                                        </p:tav>
                                        <p:tav tm="100000">
                                          <p:val>
                                            <p:strVal val="#ppt_y"/>
                                          </p:val>
                                        </p:tav>
                                      </p:tavLst>
                                    </p:anim>
                                  </p:childTnLst>
                                </p:cTn>
                              </p:par>
                            </p:childTnLst>
                          </p:cTn>
                        </p:par>
                        <p:par>
                          <p:cTn id="69" fill="hold">
                            <p:stCondLst>
                              <p:cond delay="5176"/>
                            </p:stCondLst>
                            <p:childTnLst>
                              <p:par>
                                <p:cTn id="70" presetID="42" presetClass="entr" presetSubtype="0" fill="hold" nodeType="afterEffect">
                                  <p:stCondLst>
                                    <p:cond delay="38"/>
                                  </p:stCondLst>
                                  <p:childTnLst>
                                    <p:set>
                                      <p:cBhvr>
                                        <p:cTn id="71" dur="1" fill="hold">
                                          <p:stCondLst>
                                            <p:cond delay="0"/>
                                          </p:stCondLst>
                                        </p:cTn>
                                        <p:tgtEl>
                                          <p:spTgt spid="20"/>
                                        </p:tgtEl>
                                        <p:attrNameLst>
                                          <p:attrName>style.visibility</p:attrName>
                                        </p:attrNameLst>
                                      </p:cBhvr>
                                      <p:to>
                                        <p:strVal val="visible"/>
                                      </p:to>
                                    </p:set>
                                    <p:animEffect transition="in" filter="fade">
                                      <p:cBhvr>
                                        <p:cTn id="72" dur="500"/>
                                        <p:tgtEl>
                                          <p:spTgt spid="20"/>
                                        </p:tgtEl>
                                      </p:cBhvr>
                                    </p:animEffect>
                                    <p:anim calcmode="lin" valueType="num">
                                      <p:cBhvr>
                                        <p:cTn id="73" dur="500" fill="hold"/>
                                        <p:tgtEl>
                                          <p:spTgt spid="20"/>
                                        </p:tgtEl>
                                        <p:attrNameLst>
                                          <p:attrName>ppt_x</p:attrName>
                                        </p:attrNameLst>
                                      </p:cBhvr>
                                      <p:tavLst>
                                        <p:tav tm="0">
                                          <p:val>
                                            <p:strVal val="#ppt_x"/>
                                          </p:val>
                                        </p:tav>
                                        <p:tav tm="100000">
                                          <p:val>
                                            <p:strVal val="#ppt_x"/>
                                          </p:val>
                                        </p:tav>
                                      </p:tavLst>
                                    </p:anim>
                                    <p:anim calcmode="lin" valueType="num">
                                      <p:cBhvr>
                                        <p:cTn id="74"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E4C8839A-A05E-4C2E-BC39-4D07DA1F96F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2567" y="157442"/>
            <a:ext cx="943173" cy="910222"/>
          </a:xfrm>
          <a:prstGeom prst="rect">
            <a:avLst/>
          </a:prstGeom>
        </p:spPr>
      </p:pic>
      <p:sp>
        <p:nvSpPr>
          <p:cNvPr id="3" name="PA-矩形 14">
            <a:extLst>
              <a:ext uri="{FF2B5EF4-FFF2-40B4-BE49-F238E27FC236}">
                <a16:creationId xmlns="" xmlns:a16="http://schemas.microsoft.com/office/drawing/2014/main" id="{B2A242A9-945F-40C4-B022-0FD1023A401E}"/>
              </a:ext>
            </a:extLst>
          </p:cNvPr>
          <p:cNvSpPr/>
          <p:nvPr>
            <p:custDataLst>
              <p:tags r:id="rId1"/>
            </p:custDataLst>
          </p:nvPr>
        </p:nvSpPr>
        <p:spPr>
          <a:xfrm>
            <a:off x="1073748" y="207810"/>
            <a:ext cx="3050951" cy="707886"/>
          </a:xfrm>
          <a:prstGeom prst="rect">
            <a:avLst/>
          </a:prstGeom>
          <a:noFill/>
        </p:spPr>
        <p:txBody>
          <a:bodyPr wrap="square" rtlCol="0">
            <a:spAutoFit/>
          </a:bodyPr>
          <a:lstStyle/>
          <a:p>
            <a:r>
              <a:rPr lang="zh-CN" altLang="en-US" sz="4000" dirty="0">
                <a:cs typeface="+mn-ea"/>
                <a:sym typeface="+mn-lt"/>
              </a:rPr>
              <a:t>教学设计</a:t>
            </a:r>
          </a:p>
        </p:txBody>
      </p:sp>
      <p:sp>
        <p:nvSpPr>
          <p:cNvPr id="4" name="PA-矩形 28">
            <a:extLst>
              <a:ext uri="{FF2B5EF4-FFF2-40B4-BE49-F238E27FC236}">
                <a16:creationId xmlns="" xmlns:a16="http://schemas.microsoft.com/office/drawing/2014/main" id="{D3596965-41ED-4939-AE5F-A25325AB1BD2}"/>
              </a:ext>
            </a:extLst>
          </p:cNvPr>
          <p:cNvSpPr/>
          <p:nvPr>
            <p:custDataLst>
              <p:tags r:id="rId2"/>
            </p:custDataLst>
          </p:nvPr>
        </p:nvSpPr>
        <p:spPr>
          <a:xfrm>
            <a:off x="1129676" y="764922"/>
            <a:ext cx="3050952" cy="369332"/>
          </a:xfrm>
          <a:prstGeom prst="rect">
            <a:avLst/>
          </a:prstGeom>
        </p:spPr>
        <p:txBody>
          <a:bodyPr wrap="square">
            <a:spAutoFit/>
          </a:bodyPr>
          <a:lstStyle/>
          <a:p>
            <a:r>
              <a:rPr lang="en-US" altLang="zh-CN" dirty="0">
                <a:cs typeface="+mn-ea"/>
                <a:sym typeface="+mn-lt"/>
              </a:rPr>
              <a:t>Teaching analysis</a:t>
            </a:r>
          </a:p>
        </p:txBody>
      </p:sp>
      <p:pic>
        <p:nvPicPr>
          <p:cNvPr id="5" name="图片 4">
            <a:extLst>
              <a:ext uri="{FF2B5EF4-FFF2-40B4-BE49-F238E27FC236}">
                <a16:creationId xmlns="" xmlns:a16="http://schemas.microsoft.com/office/drawing/2014/main" id="{55F358E1-D907-454A-B9B7-DC6C1021AA5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685740" y="148518"/>
            <a:ext cx="526340" cy="677056"/>
          </a:xfrm>
          <a:prstGeom prst="rect">
            <a:avLst/>
          </a:prstGeom>
        </p:spPr>
      </p:pic>
      <p:pic>
        <p:nvPicPr>
          <p:cNvPr id="6" name="图形 5">
            <a:extLst>
              <a:ext uri="{FF2B5EF4-FFF2-40B4-BE49-F238E27FC236}">
                <a16:creationId xmlns="" xmlns:a16="http://schemas.microsoft.com/office/drawing/2014/main" id="{EABA7FD3-4D3E-4E5E-A656-D0357FFB2C07}"/>
              </a:ext>
            </a:extLst>
          </p:cNvPr>
          <p:cNvPicPr preferRelativeResize="0">
            <a:picLocks/>
          </p:cNvPicPr>
          <p:nvPr/>
        </p:nvPicPr>
        <p:blipFill>
          <a:blip r:embed="rId8">
            <a:extLst>
              <a:ext uri="{96DAC541-7B7A-43D3-8B79-37D633B846F1}">
                <asvg:svgBlip xmlns="" xmlns:asvg="http://schemas.microsoft.com/office/drawing/2016/SVG/main" r:embed="rId9"/>
              </a:ext>
            </a:extLst>
          </a:blip>
          <a:stretch>
            <a:fillRect/>
          </a:stretch>
        </p:blipFill>
        <p:spPr>
          <a:xfrm flipV="1">
            <a:off x="1085740" y="796848"/>
            <a:ext cx="3600000" cy="28800"/>
          </a:xfrm>
          <a:prstGeom prst="rect">
            <a:avLst/>
          </a:prstGeom>
        </p:spPr>
      </p:pic>
      <p:pic>
        <p:nvPicPr>
          <p:cNvPr id="7" name="图片 6">
            <a:extLst>
              <a:ext uri="{FF2B5EF4-FFF2-40B4-BE49-F238E27FC236}">
                <a16:creationId xmlns="" xmlns:a16="http://schemas.microsoft.com/office/drawing/2014/main" id="{779B7858-3496-456E-86E0-DBA4DB04090F}"/>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t="-1649"/>
          <a:stretch/>
        </p:blipFill>
        <p:spPr>
          <a:xfrm>
            <a:off x="4352668" y="-358745"/>
            <a:ext cx="2680637" cy="5996503"/>
          </a:xfrm>
          <a:prstGeom prst="rect">
            <a:avLst/>
          </a:prstGeom>
        </p:spPr>
      </p:pic>
      <p:pic>
        <p:nvPicPr>
          <p:cNvPr id="8" name="图片 7">
            <a:extLst>
              <a:ext uri="{FF2B5EF4-FFF2-40B4-BE49-F238E27FC236}">
                <a16:creationId xmlns="" xmlns:a16="http://schemas.microsoft.com/office/drawing/2014/main" id="{31E74199-2041-49DC-BE0C-7E595F548C2A}"/>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270545" y="1971036"/>
            <a:ext cx="591059" cy="618524"/>
          </a:xfrm>
          <a:prstGeom prst="rect">
            <a:avLst/>
          </a:prstGeom>
        </p:spPr>
      </p:pic>
      <p:pic>
        <p:nvPicPr>
          <p:cNvPr id="9" name="图片 8">
            <a:extLst>
              <a:ext uri="{FF2B5EF4-FFF2-40B4-BE49-F238E27FC236}">
                <a16:creationId xmlns="" xmlns:a16="http://schemas.microsoft.com/office/drawing/2014/main" id="{9804F2CE-DAFF-420B-81AD-337153714617}"/>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641310" y="4915701"/>
            <a:ext cx="591059" cy="618524"/>
          </a:xfrm>
          <a:prstGeom prst="rect">
            <a:avLst/>
          </a:prstGeom>
        </p:spPr>
      </p:pic>
      <p:pic>
        <p:nvPicPr>
          <p:cNvPr id="10" name="图片 9">
            <a:extLst>
              <a:ext uri="{FF2B5EF4-FFF2-40B4-BE49-F238E27FC236}">
                <a16:creationId xmlns="" xmlns:a16="http://schemas.microsoft.com/office/drawing/2014/main" id="{52859113-8A47-4E0F-8D42-08C6C68A99E8}"/>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3524369" y="2990290"/>
            <a:ext cx="591059" cy="618524"/>
          </a:xfrm>
          <a:prstGeom prst="rect">
            <a:avLst/>
          </a:prstGeom>
        </p:spPr>
      </p:pic>
      <p:grpSp>
        <p:nvGrpSpPr>
          <p:cNvPr id="11" name="Group 58">
            <a:extLst>
              <a:ext uri="{FF2B5EF4-FFF2-40B4-BE49-F238E27FC236}">
                <a16:creationId xmlns="" xmlns:a16="http://schemas.microsoft.com/office/drawing/2014/main" id="{F73BE9BB-3E6F-4D1A-B088-C2C1B1ECBA3F}"/>
              </a:ext>
            </a:extLst>
          </p:cNvPr>
          <p:cNvGrpSpPr>
            <a:grpSpLocks/>
          </p:cNvGrpSpPr>
          <p:nvPr/>
        </p:nvGrpSpPr>
        <p:grpSpPr bwMode="auto">
          <a:xfrm>
            <a:off x="8013377" y="1956001"/>
            <a:ext cx="2851169" cy="1154522"/>
            <a:chOff x="7191871" y="1365463"/>
            <a:chExt cx="2138113" cy="866721"/>
          </a:xfrm>
        </p:grpSpPr>
        <p:sp>
          <p:nvSpPr>
            <p:cNvPr id="12" name="TextBox 46">
              <a:extLst>
                <a:ext uri="{FF2B5EF4-FFF2-40B4-BE49-F238E27FC236}">
                  <a16:creationId xmlns="" xmlns:a16="http://schemas.microsoft.com/office/drawing/2014/main" id="{0B34F151-A47D-4431-AD99-2568EBBF378A}"/>
                </a:ext>
              </a:extLst>
            </p:cNvPr>
            <p:cNvSpPr txBox="1"/>
            <p:nvPr/>
          </p:nvSpPr>
          <p:spPr>
            <a:xfrm>
              <a:off x="7191871" y="1629471"/>
              <a:ext cx="2138113" cy="602713"/>
            </a:xfrm>
            <a:prstGeom prst="rect">
              <a:avLst/>
            </a:prstGeom>
            <a:noFill/>
          </p:spPr>
          <p:txBody>
            <a:bodyPr wrap="square" lIns="0" tIns="0" rIns="0" bIns="0">
              <a:spAutoFit/>
            </a:bodyPr>
            <a:lstStyle/>
            <a:p>
              <a:pPr>
                <a:lnSpc>
                  <a:spcPct val="150000"/>
                </a:lnSpc>
              </a:pPr>
              <a:r>
                <a:rPr lang="zh-CN" altLang="en-US" sz="1200" dirty="0">
                  <a:cs typeface="+mn-ea"/>
                  <a:sym typeface="+mn-lt"/>
                </a:rPr>
                <a:t>点击输入简要文字内容，文字内容需概括精炼，言简意赅的说明分项内容言简意赅的说明分项内容</a:t>
              </a:r>
              <a:endParaRPr lang="en-US" altLang="zh-CN" sz="1200" dirty="0">
                <a:cs typeface="+mn-ea"/>
                <a:sym typeface="+mn-lt"/>
              </a:endParaRPr>
            </a:p>
          </p:txBody>
        </p:sp>
        <p:sp>
          <p:nvSpPr>
            <p:cNvPr id="13" name="Rectangle 47">
              <a:extLst>
                <a:ext uri="{FF2B5EF4-FFF2-40B4-BE49-F238E27FC236}">
                  <a16:creationId xmlns="" xmlns:a16="http://schemas.microsoft.com/office/drawing/2014/main" id="{BF4F62FE-C328-4B36-9DE0-CEEC69077535}"/>
                </a:ext>
              </a:extLst>
            </p:cNvPr>
            <p:cNvSpPr/>
            <p:nvPr/>
          </p:nvSpPr>
          <p:spPr>
            <a:xfrm>
              <a:off x="7191873" y="1365463"/>
              <a:ext cx="1182870" cy="231054"/>
            </a:xfrm>
            <a:prstGeom prst="rect">
              <a:avLst/>
            </a:prstGeom>
          </p:spPr>
          <p:txBody>
            <a:bodyPr wrap="none" lIns="0" tIns="0" rIns="0" bIns="0">
              <a:spAutoFit/>
            </a:bodyPr>
            <a:lstStyle/>
            <a:p>
              <a:r>
                <a:rPr lang="zh-CN" altLang="en-US" sz="2000" dirty="0">
                  <a:cs typeface="+mn-ea"/>
                  <a:sym typeface="+mn-lt"/>
                </a:rPr>
                <a:t>标题文本预设</a:t>
              </a:r>
            </a:p>
          </p:txBody>
        </p:sp>
      </p:grpSp>
      <p:grpSp>
        <p:nvGrpSpPr>
          <p:cNvPr id="14" name="Group 58">
            <a:extLst>
              <a:ext uri="{FF2B5EF4-FFF2-40B4-BE49-F238E27FC236}">
                <a16:creationId xmlns="" xmlns:a16="http://schemas.microsoft.com/office/drawing/2014/main" id="{FBA8DA0B-174F-4BF4-AB8E-7F2D9FF557D2}"/>
              </a:ext>
            </a:extLst>
          </p:cNvPr>
          <p:cNvGrpSpPr>
            <a:grpSpLocks/>
          </p:cNvGrpSpPr>
          <p:nvPr/>
        </p:nvGrpSpPr>
        <p:grpSpPr bwMode="auto">
          <a:xfrm>
            <a:off x="7404409" y="4868246"/>
            <a:ext cx="2851169" cy="1154522"/>
            <a:chOff x="7191871" y="1365463"/>
            <a:chExt cx="2138113" cy="866721"/>
          </a:xfrm>
        </p:grpSpPr>
        <p:sp>
          <p:nvSpPr>
            <p:cNvPr id="15" name="TextBox 46">
              <a:extLst>
                <a:ext uri="{FF2B5EF4-FFF2-40B4-BE49-F238E27FC236}">
                  <a16:creationId xmlns="" xmlns:a16="http://schemas.microsoft.com/office/drawing/2014/main" id="{D64E8313-4194-4ECD-AC62-50568E15802E}"/>
                </a:ext>
              </a:extLst>
            </p:cNvPr>
            <p:cNvSpPr txBox="1"/>
            <p:nvPr/>
          </p:nvSpPr>
          <p:spPr>
            <a:xfrm>
              <a:off x="7191871" y="1629471"/>
              <a:ext cx="2138113" cy="602713"/>
            </a:xfrm>
            <a:prstGeom prst="rect">
              <a:avLst/>
            </a:prstGeom>
            <a:noFill/>
          </p:spPr>
          <p:txBody>
            <a:bodyPr wrap="square" lIns="0" tIns="0" rIns="0" bIns="0">
              <a:spAutoFit/>
            </a:bodyPr>
            <a:lstStyle/>
            <a:p>
              <a:pPr>
                <a:lnSpc>
                  <a:spcPct val="150000"/>
                </a:lnSpc>
              </a:pPr>
              <a:r>
                <a:rPr lang="zh-CN" altLang="en-US" sz="1200" dirty="0">
                  <a:cs typeface="+mn-ea"/>
                  <a:sym typeface="+mn-lt"/>
                </a:rPr>
                <a:t>点击输入简要文字内容，文字内容需概括精炼，言简意赅的说明分项内容言简意赅的说明分项内容</a:t>
              </a:r>
              <a:endParaRPr lang="en-US" altLang="zh-CN" sz="1200" dirty="0">
                <a:cs typeface="+mn-ea"/>
                <a:sym typeface="+mn-lt"/>
              </a:endParaRPr>
            </a:p>
          </p:txBody>
        </p:sp>
        <p:sp>
          <p:nvSpPr>
            <p:cNvPr id="16" name="Rectangle 47">
              <a:extLst>
                <a:ext uri="{FF2B5EF4-FFF2-40B4-BE49-F238E27FC236}">
                  <a16:creationId xmlns="" xmlns:a16="http://schemas.microsoft.com/office/drawing/2014/main" id="{8B89E681-2801-4295-8F27-8BA6B9433608}"/>
                </a:ext>
              </a:extLst>
            </p:cNvPr>
            <p:cNvSpPr/>
            <p:nvPr/>
          </p:nvSpPr>
          <p:spPr>
            <a:xfrm>
              <a:off x="7191873" y="1365463"/>
              <a:ext cx="1182870" cy="231054"/>
            </a:xfrm>
            <a:prstGeom prst="rect">
              <a:avLst/>
            </a:prstGeom>
          </p:spPr>
          <p:txBody>
            <a:bodyPr wrap="none" lIns="0" tIns="0" rIns="0" bIns="0">
              <a:spAutoFit/>
            </a:bodyPr>
            <a:lstStyle/>
            <a:p>
              <a:r>
                <a:rPr lang="zh-CN" altLang="en-US" sz="2000" dirty="0">
                  <a:cs typeface="+mn-ea"/>
                  <a:sym typeface="+mn-lt"/>
                </a:rPr>
                <a:t>标题文本预设</a:t>
              </a:r>
            </a:p>
          </p:txBody>
        </p:sp>
      </p:grpSp>
      <p:grpSp>
        <p:nvGrpSpPr>
          <p:cNvPr id="17" name="Group 58">
            <a:extLst>
              <a:ext uri="{FF2B5EF4-FFF2-40B4-BE49-F238E27FC236}">
                <a16:creationId xmlns="" xmlns:a16="http://schemas.microsoft.com/office/drawing/2014/main" id="{0A787513-941E-430C-9E2F-2D10D434BF6C}"/>
              </a:ext>
            </a:extLst>
          </p:cNvPr>
          <p:cNvGrpSpPr>
            <a:grpSpLocks/>
          </p:cNvGrpSpPr>
          <p:nvPr/>
        </p:nvGrpSpPr>
        <p:grpSpPr bwMode="auto">
          <a:xfrm>
            <a:off x="533234" y="2990290"/>
            <a:ext cx="2851169" cy="1154522"/>
            <a:chOff x="7191871" y="1365463"/>
            <a:chExt cx="2138113" cy="866721"/>
          </a:xfrm>
        </p:grpSpPr>
        <p:sp>
          <p:nvSpPr>
            <p:cNvPr id="18" name="TextBox 46">
              <a:extLst>
                <a:ext uri="{FF2B5EF4-FFF2-40B4-BE49-F238E27FC236}">
                  <a16:creationId xmlns="" xmlns:a16="http://schemas.microsoft.com/office/drawing/2014/main" id="{9BF9024D-F13A-4358-A598-5AE83608C0F3}"/>
                </a:ext>
              </a:extLst>
            </p:cNvPr>
            <p:cNvSpPr txBox="1"/>
            <p:nvPr/>
          </p:nvSpPr>
          <p:spPr>
            <a:xfrm>
              <a:off x="7191871" y="1629471"/>
              <a:ext cx="2138113" cy="602713"/>
            </a:xfrm>
            <a:prstGeom prst="rect">
              <a:avLst/>
            </a:prstGeom>
            <a:noFill/>
          </p:spPr>
          <p:txBody>
            <a:bodyPr wrap="square" lIns="0" tIns="0" rIns="0" bIns="0">
              <a:spAutoFit/>
            </a:bodyPr>
            <a:lstStyle/>
            <a:p>
              <a:pPr algn="r">
                <a:lnSpc>
                  <a:spcPct val="150000"/>
                </a:lnSpc>
              </a:pPr>
              <a:r>
                <a:rPr lang="zh-CN" altLang="en-US" sz="1200" dirty="0">
                  <a:cs typeface="+mn-ea"/>
                  <a:sym typeface="+mn-lt"/>
                </a:rPr>
                <a:t>点击输入简要文字内容，文字内容需概括精炼，言简意赅的说明分项内容言简意赅的说明分项内容</a:t>
              </a:r>
              <a:endParaRPr lang="en-US" altLang="zh-CN" sz="1200" dirty="0">
                <a:cs typeface="+mn-ea"/>
                <a:sym typeface="+mn-lt"/>
              </a:endParaRPr>
            </a:p>
          </p:txBody>
        </p:sp>
        <p:sp>
          <p:nvSpPr>
            <p:cNvPr id="19" name="Rectangle 47">
              <a:extLst>
                <a:ext uri="{FF2B5EF4-FFF2-40B4-BE49-F238E27FC236}">
                  <a16:creationId xmlns="" xmlns:a16="http://schemas.microsoft.com/office/drawing/2014/main" id="{00F28E2B-6719-4B10-B513-DEA610CD9418}"/>
                </a:ext>
              </a:extLst>
            </p:cNvPr>
            <p:cNvSpPr/>
            <p:nvPr/>
          </p:nvSpPr>
          <p:spPr>
            <a:xfrm>
              <a:off x="8147114" y="1365463"/>
              <a:ext cx="1182870" cy="231054"/>
            </a:xfrm>
            <a:prstGeom prst="rect">
              <a:avLst/>
            </a:prstGeom>
          </p:spPr>
          <p:txBody>
            <a:bodyPr wrap="none" lIns="0" tIns="0" rIns="0" bIns="0">
              <a:spAutoFit/>
            </a:bodyPr>
            <a:lstStyle/>
            <a:p>
              <a:pPr algn="r"/>
              <a:r>
                <a:rPr lang="zh-CN" altLang="en-US" sz="2000" dirty="0">
                  <a:cs typeface="+mn-ea"/>
                  <a:sym typeface="+mn-lt"/>
                </a:rPr>
                <a:t>标题文本预设</a:t>
              </a:r>
            </a:p>
          </p:txBody>
        </p:sp>
      </p:grpSp>
    </p:spTree>
    <p:extLst>
      <p:ext uri="{BB962C8B-B14F-4D97-AF65-F5344CB8AC3E}">
        <p14:creationId xmlns:p14="http://schemas.microsoft.com/office/powerpoint/2010/main" val="2720703176"/>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63" presetClass="path" presetSubtype="0" accel="50000" decel="50000" fill="hold" nodeType="withEffect">
                                      <p:stCondLst>
                                        <p:cond delay="0"/>
                                      </p:stCondLst>
                                      <p:childTnLst>
                                        <p:animMotion origin="layout" path="M -0.29284 -4.81481E-6 L 2.70833E-6 -4.81481E-6 " pathEditMode="relative" rAng="0" ptsTypes="AA">
                                          <p:cBhvr>
                                            <p:cTn id="15" dur="500" fill="hold"/>
                                            <p:tgtEl>
                                              <p:spTgt spid="5"/>
                                            </p:tgtEl>
                                            <p:attrNameLst>
                                              <p:attrName>ppt_x</p:attrName>
                                              <p:attrName>ppt_y</p:attrName>
                                            </p:attrNameLst>
                                          </p:cBhvr>
                                          <p:rCtr x="14883" y="0"/>
                                        </p:animMotion>
                                      </p:childTnLst>
                                    </p:cTn>
                                  </p:par>
                                  <p:par>
                                    <p:cTn id="16" presetID="22" presetClass="entr" presetSubtype="8"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par>
                              <p:cTn id="19" fill="hold">
                                <p:stCondLst>
                                  <p:cond delay="1000"/>
                                </p:stCondLst>
                                <p:childTnLst>
                                  <p:par>
                                    <p:cTn id="20" presetID="0" presetClass="entr" presetSubtype="0" fill="hold" grpId="0" nodeType="afterEffect">
                                      <p:stCondLst>
                                        <p:cond delay="0"/>
                                      </p:stCondLst>
                                      <p:iterate type="lt">
                                        <p:tmPct val="10000"/>
                                      </p:iterate>
                                      <p:childTnLst>
                                        <p:set>
                                          <p:cBhvr>
                                            <p:cTn id="21" dur="500" fill="hold">
                                              <p:stCondLst>
                                                <p:cond delay="0"/>
                                              </p:stCondLst>
                                            </p:cTn>
                                            <p:tgtEl>
                                              <p:spTgt spid="3"/>
                                            </p:tgtEl>
                                            <p:attrNameLst>
                                              <p:attrName>style.visibility</p:attrName>
                                            </p:attrNameLst>
                                          </p:cBhvr>
                                          <p:to>
                                            <p:strVal val="visible"/>
                                          </p:to>
                                        </p:set>
                                        <p:anim to="" calcmode="lin" valueType="num">
                                          <p:cBhvr>
                                            <p:cTn id="22" dur="500" fill="hold">
                                              <p:stCondLst>
                                                <p:cond delay="0"/>
                                              </p:stCondLst>
                                            </p:cTn>
                                            <p:tgtEl>
                                              <p:spTgt spid="3"/>
                                            </p:tgtEl>
                                            <p:attrNameLst>
                                              <p:attrName>ppt_h</p:attrName>
                                            </p:attrNameLst>
                                          </p:cBhvr>
                                          <p:tavLst>
                                            <p:tav tm="0" fmla="#ppt_h-#ppt_h*((1.5-1.5*$)^3-(1.5-1.5*$)^2)">
                                              <p:val>
                                                <p:strVal val="0"/>
                                              </p:val>
                                            </p:tav>
                                            <p:tav tm="100000">
                                              <p:val>
                                                <p:strVal val="1"/>
                                              </p:val>
                                            </p:tav>
                                          </p:tavLst>
                                        </p:anim>
                                        <p:anim to="" calcmode="lin" valueType="num">
                                          <p:cBhvr>
                                            <p:cTn id="23" dur="500" fill="hold">
                                              <p:stCondLst>
                                                <p:cond delay="0"/>
                                              </p:stCondLst>
                                            </p:cTn>
                                            <p:tgtEl>
                                              <p:spTgt spid="3"/>
                                            </p:tgtEl>
                                            <p:attrNameLst>
                                              <p:attrName>ppt_w</p:attrName>
                                            </p:attrNameLst>
                                          </p:cBhvr>
                                          <p:tavLst>
                                            <p:tav tm="0" fmla="#ppt_w-#ppt_w*((1.5-1.5*$)^3-(1.5-1.5*$)^2)">
                                              <p:val>
                                                <p:strVal val="0"/>
                                              </p:val>
                                            </p:tav>
                                            <p:tav tm="100000">
                                              <p:val>
                                                <p:strVal val="1"/>
                                              </p:val>
                                            </p:tav>
                                          </p:tavLst>
                                        </p:anim>
                                      </p:childTnLst>
                                    </p:cTn>
                                  </p:par>
                                  <p:par>
                                    <p:cTn id="24" presetID="0" presetClass="entr" presetSubtype="0" fill="hold" grpId="0" nodeType="withEffect">
                                      <p:stCondLst>
                                        <p:cond delay="0"/>
                                      </p:stCondLst>
                                      <p:iterate type="lt">
                                        <p:tmPct val="2353"/>
                                      </p:iterate>
                                      <p:childTnLst>
                                        <p:set>
                                          <p:cBhvr>
                                            <p:cTn id="25" dur="500" fill="hold">
                                              <p:stCondLst>
                                                <p:cond delay="0"/>
                                              </p:stCondLst>
                                            </p:cTn>
                                            <p:tgtEl>
                                              <p:spTgt spid="4"/>
                                            </p:tgtEl>
                                            <p:attrNameLst>
                                              <p:attrName>style.visibility</p:attrName>
                                            </p:attrNameLst>
                                          </p:cBhvr>
                                          <p:to>
                                            <p:strVal val="visible"/>
                                          </p:to>
                                        </p:set>
                                        <p:anim to="" calcmode="lin" valueType="num">
                                          <p:cBhvr>
                                            <p:cTn id="26" dur="500" fill="hold">
                                              <p:stCondLst>
                                                <p:cond delay="0"/>
                                              </p:stCondLst>
                                            </p:cTn>
                                            <p:tgtEl>
                                              <p:spTgt spid="4"/>
                                            </p:tgtEl>
                                            <p:attrNameLst>
                                              <p:attrName>ppt_h</p:attrName>
                                            </p:attrNameLst>
                                          </p:cBhvr>
                                          <p:tavLst>
                                            <p:tav tm="0" fmla="#ppt_h-#ppt_h*((1.5-1.5*$)^3-(1.5-1.5*$)^2)">
                                              <p:val>
                                                <p:strVal val="0"/>
                                              </p:val>
                                            </p:tav>
                                            <p:tav tm="100000">
                                              <p:val>
                                                <p:strVal val="1"/>
                                              </p:val>
                                            </p:tav>
                                          </p:tavLst>
                                        </p:anim>
                                        <p:anim to="" calcmode="lin" valueType="num">
                                          <p:cBhvr>
                                            <p:cTn id="27" dur="500" fill="hold">
                                              <p:stCondLst>
                                                <p:cond delay="0"/>
                                              </p:stCondLst>
                                            </p:cTn>
                                            <p:tgtEl>
                                              <p:spTgt spid="4"/>
                                            </p:tgtEl>
                                            <p:attrNameLst>
                                              <p:attrName>ppt_w</p:attrName>
                                            </p:attrNameLst>
                                          </p:cBhvr>
                                          <p:tavLst>
                                            <p:tav tm="0" fmla="#ppt_w-#ppt_w*((1.5-1.5*$)^3-(1.5-1.5*$)^2)">
                                              <p:val>
                                                <p:strVal val="0"/>
                                              </p:val>
                                            </p:tav>
                                            <p:tav tm="100000">
                                              <p:val>
                                                <p:strVal val="1"/>
                                              </p:val>
                                            </p:tav>
                                          </p:tavLst>
                                        </p:anim>
                                      </p:childTnLst>
                                    </p:cTn>
                                  </p:par>
                                  <p:par>
                                    <p:cTn id="28" presetID="10" presetClass="exit" presetSubtype="0" fill="hold" nodeType="withEffect">
                                      <p:stCondLst>
                                        <p:cond delay="0"/>
                                      </p:stCondLst>
                                      <p:childTnLst>
                                        <p:animEffect transition="out" filter="fade">
                                          <p:cBhvr>
                                            <p:cTn id="29" dur="500"/>
                                            <p:tgtEl>
                                              <p:spTgt spid="5"/>
                                            </p:tgtEl>
                                          </p:cBhvr>
                                        </p:animEffect>
                                        <p:set>
                                          <p:cBhvr>
                                            <p:cTn id="30" dur="1" fill="hold">
                                              <p:stCondLst>
                                                <p:cond delay="499"/>
                                              </p:stCondLst>
                                            </p:cTn>
                                            <p:tgtEl>
                                              <p:spTgt spid="5"/>
                                            </p:tgtEl>
                                            <p:attrNameLst>
                                              <p:attrName>style.visibility</p:attrName>
                                            </p:attrNameLst>
                                          </p:cBhvr>
                                          <p:to>
                                            <p:strVal val="hidden"/>
                                          </p:to>
                                        </p:set>
                                      </p:childTnLst>
                                    </p:cTn>
                                  </p:par>
                                </p:childTnLst>
                              </p:cTn>
                            </p:par>
                            <p:par>
                              <p:cTn id="31" fill="hold">
                                <p:stCondLst>
                                  <p:cond delay="1676"/>
                                </p:stCondLst>
                                <p:childTnLst>
                                  <p:par>
                                    <p:cTn id="32" presetID="15" presetClass="entr" presetSubtype="0" fill="hold" nodeType="after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1000" fill="hold"/>
                                            <p:tgtEl>
                                              <p:spTgt spid="7"/>
                                            </p:tgtEl>
                                            <p:attrNameLst>
                                              <p:attrName>ppt_w</p:attrName>
                                            </p:attrNameLst>
                                          </p:cBhvr>
                                          <p:tavLst>
                                            <p:tav tm="0">
                                              <p:val>
                                                <p:fltVal val="0"/>
                                              </p:val>
                                            </p:tav>
                                            <p:tav tm="100000">
                                              <p:val>
                                                <p:strVal val="#ppt_w"/>
                                              </p:val>
                                            </p:tav>
                                          </p:tavLst>
                                        </p:anim>
                                        <p:anim calcmode="lin" valueType="num">
                                          <p:cBhvr>
                                            <p:cTn id="35" dur="1000" fill="hold"/>
                                            <p:tgtEl>
                                              <p:spTgt spid="7"/>
                                            </p:tgtEl>
                                            <p:attrNameLst>
                                              <p:attrName>ppt_h</p:attrName>
                                            </p:attrNameLst>
                                          </p:cBhvr>
                                          <p:tavLst>
                                            <p:tav tm="0">
                                              <p:val>
                                                <p:fltVal val="0"/>
                                              </p:val>
                                            </p:tav>
                                            <p:tav tm="100000">
                                              <p:val>
                                                <p:strVal val="#ppt_h"/>
                                              </p:val>
                                            </p:tav>
                                          </p:tavLst>
                                        </p:anim>
                                        <p:anim calcmode="lin" valueType="num">
                                          <p:cBhvr>
                                            <p:cTn id="36"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7"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8" fill="hold">
                                <p:stCondLst>
                                  <p:cond delay="2676"/>
                                </p:stCondLst>
                                <p:childTnLst>
                                  <p:par>
                                    <p:cTn id="39" presetID="2" presetClass="entr" presetSubtype="8" fill="hold" nodeType="afterEffect" p14:presetBounceEnd="69000">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14:bounceEnd="69000">
                                          <p:cBhvr additive="base">
                                            <p:cTn id="41" dur="750" fill="hold"/>
                                            <p:tgtEl>
                                              <p:spTgt spid="10"/>
                                            </p:tgtEl>
                                            <p:attrNameLst>
                                              <p:attrName>ppt_x</p:attrName>
                                            </p:attrNameLst>
                                          </p:cBhvr>
                                          <p:tavLst>
                                            <p:tav tm="0">
                                              <p:val>
                                                <p:strVal val="0-#ppt_w/2"/>
                                              </p:val>
                                            </p:tav>
                                            <p:tav tm="100000">
                                              <p:val>
                                                <p:strVal val="#ppt_x"/>
                                              </p:val>
                                            </p:tav>
                                          </p:tavLst>
                                        </p:anim>
                                        <p:anim calcmode="lin" valueType="num" p14:bounceEnd="69000">
                                          <p:cBhvr additive="base">
                                            <p:cTn id="42" dur="750" fill="hold"/>
                                            <p:tgtEl>
                                              <p:spTgt spid="10"/>
                                            </p:tgtEl>
                                            <p:attrNameLst>
                                              <p:attrName>ppt_y</p:attrName>
                                            </p:attrNameLst>
                                          </p:cBhvr>
                                          <p:tavLst>
                                            <p:tav tm="0">
                                              <p:val>
                                                <p:strVal val="#ppt_y"/>
                                              </p:val>
                                            </p:tav>
                                            <p:tav tm="100000">
                                              <p:val>
                                                <p:strVal val="#ppt_y"/>
                                              </p:val>
                                            </p:tav>
                                          </p:tavLst>
                                        </p:anim>
                                      </p:childTnLst>
                                    </p:cTn>
                                  </p:par>
                                  <p:par>
                                    <p:cTn id="43" presetID="2" presetClass="entr" presetSubtype="3" fill="hold" nodeType="withEffect" p14:presetBounceEnd="69000">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14:bounceEnd="69000">
                                          <p:cBhvr additive="base">
                                            <p:cTn id="45" dur="750" fill="hold"/>
                                            <p:tgtEl>
                                              <p:spTgt spid="8"/>
                                            </p:tgtEl>
                                            <p:attrNameLst>
                                              <p:attrName>ppt_x</p:attrName>
                                            </p:attrNameLst>
                                          </p:cBhvr>
                                          <p:tavLst>
                                            <p:tav tm="0">
                                              <p:val>
                                                <p:strVal val="1+#ppt_w/2"/>
                                              </p:val>
                                            </p:tav>
                                            <p:tav tm="100000">
                                              <p:val>
                                                <p:strVal val="#ppt_x"/>
                                              </p:val>
                                            </p:tav>
                                          </p:tavLst>
                                        </p:anim>
                                        <p:anim calcmode="lin" valueType="num" p14:bounceEnd="69000">
                                          <p:cBhvr additive="base">
                                            <p:cTn id="46" dur="750" fill="hold"/>
                                            <p:tgtEl>
                                              <p:spTgt spid="8"/>
                                            </p:tgtEl>
                                            <p:attrNameLst>
                                              <p:attrName>ppt_y</p:attrName>
                                            </p:attrNameLst>
                                          </p:cBhvr>
                                          <p:tavLst>
                                            <p:tav tm="0">
                                              <p:val>
                                                <p:strVal val="0-#ppt_h/2"/>
                                              </p:val>
                                            </p:tav>
                                            <p:tav tm="100000">
                                              <p:val>
                                                <p:strVal val="#ppt_y"/>
                                              </p:val>
                                            </p:tav>
                                          </p:tavLst>
                                        </p:anim>
                                      </p:childTnLst>
                                    </p:cTn>
                                  </p:par>
                                  <p:par>
                                    <p:cTn id="47" presetID="2" presetClass="entr" presetSubtype="6" fill="hold" nodeType="withEffect" p14:presetBounceEnd="69000">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14:bounceEnd="69000">
                                          <p:cBhvr additive="base">
                                            <p:cTn id="49" dur="750" fill="hold"/>
                                            <p:tgtEl>
                                              <p:spTgt spid="9"/>
                                            </p:tgtEl>
                                            <p:attrNameLst>
                                              <p:attrName>ppt_x</p:attrName>
                                            </p:attrNameLst>
                                          </p:cBhvr>
                                          <p:tavLst>
                                            <p:tav tm="0">
                                              <p:val>
                                                <p:strVal val="1+#ppt_w/2"/>
                                              </p:val>
                                            </p:tav>
                                            <p:tav tm="100000">
                                              <p:val>
                                                <p:strVal val="#ppt_x"/>
                                              </p:val>
                                            </p:tav>
                                          </p:tavLst>
                                        </p:anim>
                                        <p:anim calcmode="lin" valueType="num" p14:bounceEnd="69000">
                                          <p:cBhvr additive="base">
                                            <p:cTn id="50" dur="750" fill="hold"/>
                                            <p:tgtEl>
                                              <p:spTgt spid="9"/>
                                            </p:tgtEl>
                                            <p:attrNameLst>
                                              <p:attrName>ppt_y</p:attrName>
                                            </p:attrNameLst>
                                          </p:cBhvr>
                                          <p:tavLst>
                                            <p:tav tm="0">
                                              <p:val>
                                                <p:strVal val="1+#ppt_h/2"/>
                                              </p:val>
                                            </p:tav>
                                            <p:tav tm="100000">
                                              <p:val>
                                                <p:strVal val="#ppt_y"/>
                                              </p:val>
                                            </p:tav>
                                          </p:tavLst>
                                        </p:anim>
                                      </p:childTnLst>
                                    </p:cTn>
                                  </p:par>
                                </p:childTnLst>
                              </p:cTn>
                            </p:par>
                            <p:par>
                              <p:cTn id="51" fill="hold">
                                <p:stCondLst>
                                  <p:cond delay="3426"/>
                                </p:stCondLst>
                                <p:childTnLst>
                                  <p:par>
                                    <p:cTn id="52" presetID="2" presetClass="entr" presetSubtype="2" accel="50000" decel="50000" fill="hold" nodeType="after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p:cTn id="54" dur="500" fill="hold"/>
                                            <p:tgtEl>
                                              <p:spTgt spid="11"/>
                                            </p:tgtEl>
                                            <p:attrNameLst>
                                              <p:attrName>ppt_x</p:attrName>
                                            </p:attrNameLst>
                                          </p:cBhvr>
                                          <p:tavLst>
                                            <p:tav tm="0">
                                              <p:val>
                                                <p:strVal val="1+#ppt_w/2"/>
                                              </p:val>
                                            </p:tav>
                                            <p:tav tm="100000">
                                              <p:val>
                                                <p:strVal val="#ppt_x"/>
                                              </p:val>
                                            </p:tav>
                                          </p:tavLst>
                                        </p:anim>
                                        <p:anim calcmode="lin" valueType="num">
                                          <p:cBhvr>
                                            <p:cTn id="55" dur="500" fill="hold"/>
                                            <p:tgtEl>
                                              <p:spTgt spid="11"/>
                                            </p:tgtEl>
                                            <p:attrNameLst>
                                              <p:attrName>ppt_y</p:attrName>
                                            </p:attrNameLst>
                                          </p:cBhvr>
                                          <p:tavLst>
                                            <p:tav tm="0">
                                              <p:val>
                                                <p:strVal val="#ppt_y"/>
                                              </p:val>
                                            </p:tav>
                                            <p:tav tm="100000">
                                              <p:val>
                                                <p:strVal val="#ppt_y"/>
                                              </p:val>
                                            </p:tav>
                                          </p:tavLst>
                                        </p:anim>
                                      </p:childTnLst>
                                    </p:cTn>
                                  </p:par>
                                </p:childTnLst>
                              </p:cTn>
                            </p:par>
                            <p:par>
                              <p:cTn id="56" fill="hold">
                                <p:stCondLst>
                                  <p:cond delay="3926"/>
                                </p:stCondLst>
                                <p:childTnLst>
                                  <p:par>
                                    <p:cTn id="57" presetID="2" presetClass="entr" presetSubtype="2" accel="50000" decel="50000"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ppt_x</p:attrName>
                                            </p:attrNameLst>
                                          </p:cBhvr>
                                          <p:tavLst>
                                            <p:tav tm="0">
                                              <p:val>
                                                <p:strVal val="1+#ppt_w/2"/>
                                              </p:val>
                                            </p:tav>
                                            <p:tav tm="100000">
                                              <p:val>
                                                <p:strVal val="#ppt_x"/>
                                              </p:val>
                                            </p:tav>
                                          </p:tavLst>
                                        </p:anim>
                                        <p:anim calcmode="lin" valueType="num">
                                          <p:cBhvr>
                                            <p:cTn id="60" dur="500" fill="hold"/>
                                            <p:tgtEl>
                                              <p:spTgt spid="14"/>
                                            </p:tgtEl>
                                            <p:attrNameLst>
                                              <p:attrName>ppt_y</p:attrName>
                                            </p:attrNameLst>
                                          </p:cBhvr>
                                          <p:tavLst>
                                            <p:tav tm="0">
                                              <p:val>
                                                <p:strVal val="#ppt_y"/>
                                              </p:val>
                                            </p:tav>
                                            <p:tav tm="100000">
                                              <p:val>
                                                <p:strVal val="#ppt_y"/>
                                              </p:val>
                                            </p:tav>
                                          </p:tavLst>
                                        </p:anim>
                                      </p:childTnLst>
                                    </p:cTn>
                                  </p:par>
                                </p:childTnLst>
                              </p:cTn>
                            </p:par>
                            <p:par>
                              <p:cTn id="61" fill="hold">
                                <p:stCondLst>
                                  <p:cond delay="4426"/>
                                </p:stCondLst>
                                <p:childTnLst>
                                  <p:par>
                                    <p:cTn id="62" presetID="2" presetClass="entr" presetSubtype="8" accel="50000" decel="50000" fill="hold" nodeType="afterEffect">
                                      <p:stCondLst>
                                        <p:cond delay="50"/>
                                      </p:stCondLst>
                                      <p:childTnLst>
                                        <p:set>
                                          <p:cBhvr>
                                            <p:cTn id="63" dur="1" fill="hold">
                                              <p:stCondLst>
                                                <p:cond delay="0"/>
                                              </p:stCondLst>
                                            </p:cTn>
                                            <p:tgtEl>
                                              <p:spTgt spid="17"/>
                                            </p:tgtEl>
                                            <p:attrNameLst>
                                              <p:attrName>style.visibility</p:attrName>
                                            </p:attrNameLst>
                                          </p:cBhvr>
                                          <p:to>
                                            <p:strVal val="visible"/>
                                          </p:to>
                                        </p:set>
                                        <p:anim calcmode="lin" valueType="num">
                                          <p:cBhvr additive="base">
                                            <p:cTn id="64" dur="500" fill="hold"/>
                                            <p:tgtEl>
                                              <p:spTgt spid="17"/>
                                            </p:tgtEl>
                                            <p:attrNameLst>
                                              <p:attrName>ppt_x</p:attrName>
                                            </p:attrNameLst>
                                          </p:cBhvr>
                                          <p:tavLst>
                                            <p:tav tm="0">
                                              <p:val>
                                                <p:strVal val="0-#ppt_w/2"/>
                                              </p:val>
                                            </p:tav>
                                            <p:tav tm="100000">
                                              <p:val>
                                                <p:strVal val="#ppt_x"/>
                                              </p:val>
                                            </p:tav>
                                          </p:tavLst>
                                        </p:anim>
                                        <p:anim calcmode="lin" valueType="num">
                                          <p:cBhvr additive="base">
                                            <p:cTn id="65"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63" presetClass="path" presetSubtype="0" accel="50000" decel="50000" fill="hold" nodeType="withEffect">
                                      <p:stCondLst>
                                        <p:cond delay="0"/>
                                      </p:stCondLst>
                                      <p:childTnLst>
                                        <p:animMotion origin="layout" path="M -0.29284 -4.81481E-6 L 2.70833E-6 -4.81481E-6 " pathEditMode="relative" rAng="0" ptsTypes="AA">
                                          <p:cBhvr>
                                            <p:cTn id="15" dur="500" fill="hold"/>
                                            <p:tgtEl>
                                              <p:spTgt spid="5"/>
                                            </p:tgtEl>
                                            <p:attrNameLst>
                                              <p:attrName>ppt_x</p:attrName>
                                              <p:attrName>ppt_y</p:attrName>
                                            </p:attrNameLst>
                                          </p:cBhvr>
                                          <p:rCtr x="14883" y="0"/>
                                        </p:animMotion>
                                      </p:childTnLst>
                                    </p:cTn>
                                  </p:par>
                                  <p:par>
                                    <p:cTn id="16" presetID="22" presetClass="entr" presetSubtype="8"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par>
                              <p:cTn id="19" fill="hold">
                                <p:stCondLst>
                                  <p:cond delay="1000"/>
                                </p:stCondLst>
                                <p:childTnLst>
                                  <p:par>
                                    <p:cTn id="20" presetID="0" presetClass="entr" presetSubtype="0" fill="hold" grpId="0" nodeType="afterEffect">
                                      <p:stCondLst>
                                        <p:cond delay="0"/>
                                      </p:stCondLst>
                                      <p:iterate type="lt">
                                        <p:tmPct val="10000"/>
                                      </p:iterate>
                                      <p:childTnLst>
                                        <p:set>
                                          <p:cBhvr>
                                            <p:cTn id="21" dur="500" fill="hold">
                                              <p:stCondLst>
                                                <p:cond delay="0"/>
                                              </p:stCondLst>
                                            </p:cTn>
                                            <p:tgtEl>
                                              <p:spTgt spid="3"/>
                                            </p:tgtEl>
                                            <p:attrNameLst>
                                              <p:attrName>style.visibility</p:attrName>
                                            </p:attrNameLst>
                                          </p:cBhvr>
                                          <p:to>
                                            <p:strVal val="visible"/>
                                          </p:to>
                                        </p:set>
                                        <p:anim to="" calcmode="lin" valueType="num">
                                          <p:cBhvr>
                                            <p:cTn id="22" dur="500" fill="hold">
                                              <p:stCondLst>
                                                <p:cond delay="0"/>
                                              </p:stCondLst>
                                            </p:cTn>
                                            <p:tgtEl>
                                              <p:spTgt spid="3"/>
                                            </p:tgtEl>
                                            <p:attrNameLst>
                                              <p:attrName>ppt_h</p:attrName>
                                            </p:attrNameLst>
                                          </p:cBhvr>
                                          <p:tavLst>
                                            <p:tav tm="0" fmla="#ppt_h-#ppt_h*((1.5-1.5*$)^3-(1.5-1.5*$)^2)">
                                              <p:val>
                                                <p:strVal val="0"/>
                                              </p:val>
                                            </p:tav>
                                            <p:tav tm="100000">
                                              <p:val>
                                                <p:strVal val="1"/>
                                              </p:val>
                                            </p:tav>
                                          </p:tavLst>
                                        </p:anim>
                                        <p:anim to="" calcmode="lin" valueType="num">
                                          <p:cBhvr>
                                            <p:cTn id="23" dur="500" fill="hold">
                                              <p:stCondLst>
                                                <p:cond delay="0"/>
                                              </p:stCondLst>
                                            </p:cTn>
                                            <p:tgtEl>
                                              <p:spTgt spid="3"/>
                                            </p:tgtEl>
                                            <p:attrNameLst>
                                              <p:attrName>ppt_w</p:attrName>
                                            </p:attrNameLst>
                                          </p:cBhvr>
                                          <p:tavLst>
                                            <p:tav tm="0" fmla="#ppt_w-#ppt_w*((1.5-1.5*$)^3-(1.5-1.5*$)^2)">
                                              <p:val>
                                                <p:strVal val="0"/>
                                              </p:val>
                                            </p:tav>
                                            <p:tav tm="100000">
                                              <p:val>
                                                <p:strVal val="1"/>
                                              </p:val>
                                            </p:tav>
                                          </p:tavLst>
                                        </p:anim>
                                      </p:childTnLst>
                                    </p:cTn>
                                  </p:par>
                                  <p:par>
                                    <p:cTn id="24" presetID="0" presetClass="entr" presetSubtype="0" fill="hold" grpId="0" nodeType="withEffect">
                                      <p:stCondLst>
                                        <p:cond delay="0"/>
                                      </p:stCondLst>
                                      <p:iterate type="lt">
                                        <p:tmPct val="2353"/>
                                      </p:iterate>
                                      <p:childTnLst>
                                        <p:set>
                                          <p:cBhvr>
                                            <p:cTn id="25" dur="500" fill="hold">
                                              <p:stCondLst>
                                                <p:cond delay="0"/>
                                              </p:stCondLst>
                                            </p:cTn>
                                            <p:tgtEl>
                                              <p:spTgt spid="4"/>
                                            </p:tgtEl>
                                            <p:attrNameLst>
                                              <p:attrName>style.visibility</p:attrName>
                                            </p:attrNameLst>
                                          </p:cBhvr>
                                          <p:to>
                                            <p:strVal val="visible"/>
                                          </p:to>
                                        </p:set>
                                        <p:anim to="" calcmode="lin" valueType="num">
                                          <p:cBhvr>
                                            <p:cTn id="26" dur="500" fill="hold">
                                              <p:stCondLst>
                                                <p:cond delay="0"/>
                                              </p:stCondLst>
                                            </p:cTn>
                                            <p:tgtEl>
                                              <p:spTgt spid="4"/>
                                            </p:tgtEl>
                                            <p:attrNameLst>
                                              <p:attrName>ppt_h</p:attrName>
                                            </p:attrNameLst>
                                          </p:cBhvr>
                                          <p:tavLst>
                                            <p:tav tm="0" fmla="#ppt_h-#ppt_h*((1.5-1.5*$)^3-(1.5-1.5*$)^2)">
                                              <p:val>
                                                <p:strVal val="0"/>
                                              </p:val>
                                            </p:tav>
                                            <p:tav tm="100000">
                                              <p:val>
                                                <p:strVal val="1"/>
                                              </p:val>
                                            </p:tav>
                                          </p:tavLst>
                                        </p:anim>
                                        <p:anim to="" calcmode="lin" valueType="num">
                                          <p:cBhvr>
                                            <p:cTn id="27" dur="500" fill="hold">
                                              <p:stCondLst>
                                                <p:cond delay="0"/>
                                              </p:stCondLst>
                                            </p:cTn>
                                            <p:tgtEl>
                                              <p:spTgt spid="4"/>
                                            </p:tgtEl>
                                            <p:attrNameLst>
                                              <p:attrName>ppt_w</p:attrName>
                                            </p:attrNameLst>
                                          </p:cBhvr>
                                          <p:tavLst>
                                            <p:tav tm="0" fmla="#ppt_w-#ppt_w*((1.5-1.5*$)^3-(1.5-1.5*$)^2)">
                                              <p:val>
                                                <p:strVal val="0"/>
                                              </p:val>
                                            </p:tav>
                                            <p:tav tm="100000">
                                              <p:val>
                                                <p:strVal val="1"/>
                                              </p:val>
                                            </p:tav>
                                          </p:tavLst>
                                        </p:anim>
                                      </p:childTnLst>
                                    </p:cTn>
                                  </p:par>
                                  <p:par>
                                    <p:cTn id="28" presetID="10" presetClass="exit" presetSubtype="0" fill="hold" nodeType="withEffect">
                                      <p:stCondLst>
                                        <p:cond delay="0"/>
                                      </p:stCondLst>
                                      <p:childTnLst>
                                        <p:animEffect transition="out" filter="fade">
                                          <p:cBhvr>
                                            <p:cTn id="29" dur="500"/>
                                            <p:tgtEl>
                                              <p:spTgt spid="5"/>
                                            </p:tgtEl>
                                          </p:cBhvr>
                                        </p:animEffect>
                                        <p:set>
                                          <p:cBhvr>
                                            <p:cTn id="30" dur="1" fill="hold">
                                              <p:stCondLst>
                                                <p:cond delay="499"/>
                                              </p:stCondLst>
                                            </p:cTn>
                                            <p:tgtEl>
                                              <p:spTgt spid="5"/>
                                            </p:tgtEl>
                                            <p:attrNameLst>
                                              <p:attrName>style.visibility</p:attrName>
                                            </p:attrNameLst>
                                          </p:cBhvr>
                                          <p:to>
                                            <p:strVal val="hidden"/>
                                          </p:to>
                                        </p:set>
                                      </p:childTnLst>
                                    </p:cTn>
                                  </p:par>
                                </p:childTnLst>
                              </p:cTn>
                            </p:par>
                            <p:par>
                              <p:cTn id="31" fill="hold">
                                <p:stCondLst>
                                  <p:cond delay="1676"/>
                                </p:stCondLst>
                                <p:childTnLst>
                                  <p:par>
                                    <p:cTn id="32" presetID="15" presetClass="entr" presetSubtype="0" fill="hold" nodeType="after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1000" fill="hold"/>
                                            <p:tgtEl>
                                              <p:spTgt spid="7"/>
                                            </p:tgtEl>
                                            <p:attrNameLst>
                                              <p:attrName>ppt_w</p:attrName>
                                            </p:attrNameLst>
                                          </p:cBhvr>
                                          <p:tavLst>
                                            <p:tav tm="0">
                                              <p:val>
                                                <p:fltVal val="0"/>
                                              </p:val>
                                            </p:tav>
                                            <p:tav tm="100000">
                                              <p:val>
                                                <p:strVal val="#ppt_w"/>
                                              </p:val>
                                            </p:tav>
                                          </p:tavLst>
                                        </p:anim>
                                        <p:anim calcmode="lin" valueType="num">
                                          <p:cBhvr>
                                            <p:cTn id="35" dur="1000" fill="hold"/>
                                            <p:tgtEl>
                                              <p:spTgt spid="7"/>
                                            </p:tgtEl>
                                            <p:attrNameLst>
                                              <p:attrName>ppt_h</p:attrName>
                                            </p:attrNameLst>
                                          </p:cBhvr>
                                          <p:tavLst>
                                            <p:tav tm="0">
                                              <p:val>
                                                <p:fltVal val="0"/>
                                              </p:val>
                                            </p:tav>
                                            <p:tav tm="100000">
                                              <p:val>
                                                <p:strVal val="#ppt_h"/>
                                              </p:val>
                                            </p:tav>
                                          </p:tavLst>
                                        </p:anim>
                                        <p:anim calcmode="lin" valueType="num">
                                          <p:cBhvr>
                                            <p:cTn id="36"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7"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8" fill="hold">
                                <p:stCondLst>
                                  <p:cond delay="2676"/>
                                </p:stCondLst>
                                <p:childTnLst>
                                  <p:par>
                                    <p:cTn id="39" presetID="2" presetClass="entr" presetSubtype="8" fill="hold"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750" fill="hold"/>
                                            <p:tgtEl>
                                              <p:spTgt spid="10"/>
                                            </p:tgtEl>
                                            <p:attrNameLst>
                                              <p:attrName>ppt_x</p:attrName>
                                            </p:attrNameLst>
                                          </p:cBhvr>
                                          <p:tavLst>
                                            <p:tav tm="0">
                                              <p:val>
                                                <p:strVal val="0-#ppt_w/2"/>
                                              </p:val>
                                            </p:tav>
                                            <p:tav tm="100000">
                                              <p:val>
                                                <p:strVal val="#ppt_x"/>
                                              </p:val>
                                            </p:tav>
                                          </p:tavLst>
                                        </p:anim>
                                        <p:anim calcmode="lin" valueType="num">
                                          <p:cBhvr additive="base">
                                            <p:cTn id="42" dur="750" fill="hold"/>
                                            <p:tgtEl>
                                              <p:spTgt spid="10"/>
                                            </p:tgtEl>
                                            <p:attrNameLst>
                                              <p:attrName>ppt_y</p:attrName>
                                            </p:attrNameLst>
                                          </p:cBhvr>
                                          <p:tavLst>
                                            <p:tav tm="0">
                                              <p:val>
                                                <p:strVal val="#ppt_y"/>
                                              </p:val>
                                            </p:tav>
                                            <p:tav tm="100000">
                                              <p:val>
                                                <p:strVal val="#ppt_y"/>
                                              </p:val>
                                            </p:tav>
                                          </p:tavLst>
                                        </p:anim>
                                      </p:childTnLst>
                                    </p:cTn>
                                  </p:par>
                                  <p:par>
                                    <p:cTn id="43" presetID="2" presetClass="entr" presetSubtype="3" fill="hold" nodeType="with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750" fill="hold"/>
                                            <p:tgtEl>
                                              <p:spTgt spid="8"/>
                                            </p:tgtEl>
                                            <p:attrNameLst>
                                              <p:attrName>ppt_x</p:attrName>
                                            </p:attrNameLst>
                                          </p:cBhvr>
                                          <p:tavLst>
                                            <p:tav tm="0">
                                              <p:val>
                                                <p:strVal val="1+#ppt_w/2"/>
                                              </p:val>
                                            </p:tav>
                                            <p:tav tm="100000">
                                              <p:val>
                                                <p:strVal val="#ppt_x"/>
                                              </p:val>
                                            </p:tav>
                                          </p:tavLst>
                                        </p:anim>
                                        <p:anim calcmode="lin" valueType="num">
                                          <p:cBhvr additive="base">
                                            <p:cTn id="46" dur="750" fill="hold"/>
                                            <p:tgtEl>
                                              <p:spTgt spid="8"/>
                                            </p:tgtEl>
                                            <p:attrNameLst>
                                              <p:attrName>ppt_y</p:attrName>
                                            </p:attrNameLst>
                                          </p:cBhvr>
                                          <p:tavLst>
                                            <p:tav tm="0">
                                              <p:val>
                                                <p:strVal val="0-#ppt_h/2"/>
                                              </p:val>
                                            </p:tav>
                                            <p:tav tm="100000">
                                              <p:val>
                                                <p:strVal val="#ppt_y"/>
                                              </p:val>
                                            </p:tav>
                                          </p:tavLst>
                                        </p:anim>
                                      </p:childTnLst>
                                    </p:cTn>
                                  </p:par>
                                  <p:par>
                                    <p:cTn id="47" presetID="2" presetClass="entr" presetSubtype="6" fill="hold" nodeType="with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750" fill="hold"/>
                                            <p:tgtEl>
                                              <p:spTgt spid="9"/>
                                            </p:tgtEl>
                                            <p:attrNameLst>
                                              <p:attrName>ppt_x</p:attrName>
                                            </p:attrNameLst>
                                          </p:cBhvr>
                                          <p:tavLst>
                                            <p:tav tm="0">
                                              <p:val>
                                                <p:strVal val="1+#ppt_w/2"/>
                                              </p:val>
                                            </p:tav>
                                            <p:tav tm="100000">
                                              <p:val>
                                                <p:strVal val="#ppt_x"/>
                                              </p:val>
                                            </p:tav>
                                          </p:tavLst>
                                        </p:anim>
                                        <p:anim calcmode="lin" valueType="num">
                                          <p:cBhvr additive="base">
                                            <p:cTn id="50" dur="750" fill="hold"/>
                                            <p:tgtEl>
                                              <p:spTgt spid="9"/>
                                            </p:tgtEl>
                                            <p:attrNameLst>
                                              <p:attrName>ppt_y</p:attrName>
                                            </p:attrNameLst>
                                          </p:cBhvr>
                                          <p:tavLst>
                                            <p:tav tm="0">
                                              <p:val>
                                                <p:strVal val="1+#ppt_h/2"/>
                                              </p:val>
                                            </p:tav>
                                            <p:tav tm="100000">
                                              <p:val>
                                                <p:strVal val="#ppt_y"/>
                                              </p:val>
                                            </p:tav>
                                          </p:tavLst>
                                        </p:anim>
                                      </p:childTnLst>
                                    </p:cTn>
                                  </p:par>
                                </p:childTnLst>
                              </p:cTn>
                            </p:par>
                            <p:par>
                              <p:cTn id="51" fill="hold">
                                <p:stCondLst>
                                  <p:cond delay="3426"/>
                                </p:stCondLst>
                                <p:childTnLst>
                                  <p:par>
                                    <p:cTn id="52" presetID="2" presetClass="entr" presetSubtype="2" accel="50000" decel="50000" fill="hold" nodeType="after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p:cTn id="54" dur="500" fill="hold"/>
                                            <p:tgtEl>
                                              <p:spTgt spid="11"/>
                                            </p:tgtEl>
                                            <p:attrNameLst>
                                              <p:attrName>ppt_x</p:attrName>
                                            </p:attrNameLst>
                                          </p:cBhvr>
                                          <p:tavLst>
                                            <p:tav tm="0">
                                              <p:val>
                                                <p:strVal val="1+#ppt_w/2"/>
                                              </p:val>
                                            </p:tav>
                                            <p:tav tm="100000">
                                              <p:val>
                                                <p:strVal val="#ppt_x"/>
                                              </p:val>
                                            </p:tav>
                                          </p:tavLst>
                                        </p:anim>
                                        <p:anim calcmode="lin" valueType="num">
                                          <p:cBhvr>
                                            <p:cTn id="55" dur="500" fill="hold"/>
                                            <p:tgtEl>
                                              <p:spTgt spid="11"/>
                                            </p:tgtEl>
                                            <p:attrNameLst>
                                              <p:attrName>ppt_y</p:attrName>
                                            </p:attrNameLst>
                                          </p:cBhvr>
                                          <p:tavLst>
                                            <p:tav tm="0">
                                              <p:val>
                                                <p:strVal val="#ppt_y"/>
                                              </p:val>
                                            </p:tav>
                                            <p:tav tm="100000">
                                              <p:val>
                                                <p:strVal val="#ppt_y"/>
                                              </p:val>
                                            </p:tav>
                                          </p:tavLst>
                                        </p:anim>
                                      </p:childTnLst>
                                    </p:cTn>
                                  </p:par>
                                </p:childTnLst>
                              </p:cTn>
                            </p:par>
                            <p:par>
                              <p:cTn id="56" fill="hold">
                                <p:stCondLst>
                                  <p:cond delay="3926"/>
                                </p:stCondLst>
                                <p:childTnLst>
                                  <p:par>
                                    <p:cTn id="57" presetID="2" presetClass="entr" presetSubtype="2" accel="50000" decel="50000"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ppt_x</p:attrName>
                                            </p:attrNameLst>
                                          </p:cBhvr>
                                          <p:tavLst>
                                            <p:tav tm="0">
                                              <p:val>
                                                <p:strVal val="1+#ppt_w/2"/>
                                              </p:val>
                                            </p:tav>
                                            <p:tav tm="100000">
                                              <p:val>
                                                <p:strVal val="#ppt_x"/>
                                              </p:val>
                                            </p:tav>
                                          </p:tavLst>
                                        </p:anim>
                                        <p:anim calcmode="lin" valueType="num">
                                          <p:cBhvr>
                                            <p:cTn id="60" dur="500" fill="hold"/>
                                            <p:tgtEl>
                                              <p:spTgt spid="14"/>
                                            </p:tgtEl>
                                            <p:attrNameLst>
                                              <p:attrName>ppt_y</p:attrName>
                                            </p:attrNameLst>
                                          </p:cBhvr>
                                          <p:tavLst>
                                            <p:tav tm="0">
                                              <p:val>
                                                <p:strVal val="#ppt_y"/>
                                              </p:val>
                                            </p:tav>
                                            <p:tav tm="100000">
                                              <p:val>
                                                <p:strVal val="#ppt_y"/>
                                              </p:val>
                                            </p:tav>
                                          </p:tavLst>
                                        </p:anim>
                                      </p:childTnLst>
                                    </p:cTn>
                                  </p:par>
                                </p:childTnLst>
                              </p:cTn>
                            </p:par>
                            <p:par>
                              <p:cTn id="61" fill="hold">
                                <p:stCondLst>
                                  <p:cond delay="4426"/>
                                </p:stCondLst>
                                <p:childTnLst>
                                  <p:par>
                                    <p:cTn id="62" presetID="2" presetClass="entr" presetSubtype="8" accel="50000" decel="50000" fill="hold" nodeType="afterEffect">
                                      <p:stCondLst>
                                        <p:cond delay="50"/>
                                      </p:stCondLst>
                                      <p:childTnLst>
                                        <p:set>
                                          <p:cBhvr>
                                            <p:cTn id="63" dur="1" fill="hold">
                                              <p:stCondLst>
                                                <p:cond delay="0"/>
                                              </p:stCondLst>
                                            </p:cTn>
                                            <p:tgtEl>
                                              <p:spTgt spid="17"/>
                                            </p:tgtEl>
                                            <p:attrNameLst>
                                              <p:attrName>style.visibility</p:attrName>
                                            </p:attrNameLst>
                                          </p:cBhvr>
                                          <p:to>
                                            <p:strVal val="visible"/>
                                          </p:to>
                                        </p:set>
                                        <p:anim calcmode="lin" valueType="num">
                                          <p:cBhvr additive="base">
                                            <p:cTn id="64" dur="500" fill="hold"/>
                                            <p:tgtEl>
                                              <p:spTgt spid="17"/>
                                            </p:tgtEl>
                                            <p:attrNameLst>
                                              <p:attrName>ppt_x</p:attrName>
                                            </p:attrNameLst>
                                          </p:cBhvr>
                                          <p:tavLst>
                                            <p:tav tm="0">
                                              <p:val>
                                                <p:strVal val="0-#ppt_w/2"/>
                                              </p:val>
                                            </p:tav>
                                            <p:tav tm="100000">
                                              <p:val>
                                                <p:strVal val="#ppt_x"/>
                                              </p:val>
                                            </p:tav>
                                          </p:tavLst>
                                        </p:anim>
                                        <p:anim calcmode="lin" valueType="num">
                                          <p:cBhvr additive="base">
                                            <p:cTn id="65"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3" name="PA-文本框 41">
            <a:extLst>
              <a:ext uri="{FF2B5EF4-FFF2-40B4-BE49-F238E27FC236}">
                <a16:creationId xmlns="" xmlns:a16="http://schemas.microsoft.com/office/drawing/2014/main" id="{74018254-8199-45E5-8520-56021816E993}"/>
              </a:ext>
            </a:extLst>
          </p:cNvPr>
          <p:cNvSpPr txBox="1"/>
          <p:nvPr>
            <p:custDataLst>
              <p:tags r:id="rId1"/>
            </p:custDataLst>
          </p:nvPr>
        </p:nvSpPr>
        <p:spPr>
          <a:xfrm rot="21023962">
            <a:off x="-1920467" y="242251"/>
            <a:ext cx="11663858" cy="2646878"/>
          </a:xfrm>
          <a:prstGeom prst="rect">
            <a:avLst/>
          </a:prstGeom>
          <a:noFill/>
        </p:spPr>
        <p:txBody>
          <a:bodyPr wrap="square" rtlCol="0">
            <a:spAutoFit/>
          </a:bodyPr>
          <a:lstStyle/>
          <a:p>
            <a:pPr algn="ctr"/>
            <a:r>
              <a:rPr lang="en-US" altLang="zh-CN" sz="16600" b="1" dirty="0">
                <a:blipFill>
                  <a:blip r:embed="rId6"/>
                  <a:stretch>
                    <a:fillRect/>
                  </a:stretch>
                </a:blipFill>
                <a:latin typeface="+mn-ea"/>
                <a:cs typeface="+mn-ea"/>
                <a:sym typeface="+mn-lt"/>
              </a:rPr>
              <a:t>THANKS</a:t>
            </a:r>
            <a:endParaRPr lang="zh-CN" altLang="en-US" sz="16600" b="1" dirty="0">
              <a:blipFill>
                <a:blip r:embed="rId6"/>
                <a:stretch>
                  <a:fillRect/>
                </a:stretch>
              </a:blipFill>
              <a:latin typeface="+mn-ea"/>
              <a:cs typeface="+mn-ea"/>
              <a:sym typeface="+mn-lt"/>
            </a:endParaRPr>
          </a:p>
        </p:txBody>
      </p:sp>
      <p:sp>
        <p:nvSpPr>
          <p:cNvPr id="2" name="PA-文本框 41">
            <a:extLst>
              <a:ext uri="{FF2B5EF4-FFF2-40B4-BE49-F238E27FC236}">
                <a16:creationId xmlns="" xmlns:a16="http://schemas.microsoft.com/office/drawing/2014/main" id="{DB709FDD-F82A-4DD6-8C75-EBC38CAC9EEB}"/>
              </a:ext>
            </a:extLst>
          </p:cNvPr>
          <p:cNvSpPr txBox="1"/>
          <p:nvPr>
            <p:custDataLst>
              <p:tags r:id="rId2"/>
            </p:custDataLst>
          </p:nvPr>
        </p:nvSpPr>
        <p:spPr>
          <a:xfrm rot="21023962">
            <a:off x="-1877069" y="210350"/>
            <a:ext cx="11663858" cy="2646878"/>
          </a:xfrm>
          <a:prstGeom prst="rect">
            <a:avLst/>
          </a:prstGeom>
          <a:noFill/>
        </p:spPr>
        <p:txBody>
          <a:bodyPr wrap="square" rtlCol="0">
            <a:spAutoFit/>
          </a:bodyPr>
          <a:lstStyle/>
          <a:p>
            <a:pPr algn="ctr"/>
            <a:r>
              <a:rPr lang="en-US" altLang="zh-CN" sz="16600" b="1" dirty="0">
                <a:solidFill>
                  <a:schemeClr val="bg1"/>
                </a:solidFill>
                <a:latin typeface="+mn-ea"/>
                <a:cs typeface="+mn-ea"/>
                <a:sym typeface="+mn-lt"/>
              </a:rPr>
              <a:t>THANKS</a:t>
            </a:r>
            <a:endParaRPr lang="zh-CN" altLang="en-US" sz="16600" b="1" dirty="0">
              <a:solidFill>
                <a:schemeClr val="bg1"/>
              </a:solidFill>
              <a:latin typeface="+mn-ea"/>
              <a:cs typeface="+mn-ea"/>
              <a:sym typeface="+mn-lt"/>
            </a:endParaRPr>
          </a:p>
        </p:txBody>
      </p:sp>
    </p:spTree>
    <p:extLst>
      <p:ext uri="{BB962C8B-B14F-4D97-AF65-F5344CB8AC3E}">
        <p14:creationId xmlns:p14="http://schemas.microsoft.com/office/powerpoint/2010/main" val="2115481114"/>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afterEffect">
                                  <p:stCondLst>
                                    <p:cond delay="0"/>
                                  </p:stCondLst>
                                  <p:iterate type="lt">
                                    <p:tmPct val="10000"/>
                                  </p:iterate>
                                  <p:childTnLst>
                                    <p:set>
                                      <p:cBhvr>
                                        <p:cTn id="6" dur="750" fill="hold">
                                          <p:stCondLst>
                                            <p:cond delay="0"/>
                                          </p:stCondLst>
                                        </p:cTn>
                                        <p:tgtEl>
                                          <p:spTgt spid="3"/>
                                        </p:tgtEl>
                                        <p:attrNameLst>
                                          <p:attrName>style.visibility</p:attrName>
                                        </p:attrNameLst>
                                      </p:cBhvr>
                                      <p:to>
                                        <p:strVal val="visible"/>
                                      </p:to>
                                    </p:set>
                                    <p:anim to="" calcmode="lin" valueType="num">
                                      <p:cBhvr>
                                        <p:cTn id="7" dur="750" fill="hold">
                                          <p:stCondLst>
                                            <p:cond delay="0"/>
                                          </p:stCondLst>
                                        </p:cTn>
                                        <p:tgtEl>
                                          <p:spTgt spid="3"/>
                                        </p:tgtEl>
                                        <p:attrNameLst>
                                          <p:attrName>ppt_h</p:attrName>
                                        </p:attrNameLst>
                                      </p:cBhvr>
                                      <p:tavLst>
                                        <p:tav tm="0" fmla="#ppt_h-#ppt_h*cos(4*pi*$)*(1-$)^2">
                                          <p:val>
                                            <p:strVal val="0"/>
                                          </p:val>
                                        </p:tav>
                                        <p:tav tm="100000">
                                          <p:val>
                                            <p:strVal val="1"/>
                                          </p:val>
                                        </p:tav>
                                      </p:tavLst>
                                    </p:anim>
                                    <p:anim to="" calcmode="lin" valueType="num">
                                      <p:cBhvr>
                                        <p:cTn id="8" dur="750" fill="hold">
                                          <p:stCondLst>
                                            <p:cond delay="0"/>
                                          </p:stCondLst>
                                        </p:cTn>
                                        <p:tgtEl>
                                          <p:spTgt spid="3"/>
                                        </p:tgtEl>
                                        <p:attrNameLst>
                                          <p:attrName>ppt_w</p:attrName>
                                        </p:attrNameLst>
                                      </p:cBhvr>
                                      <p:tavLst>
                                        <p:tav tm="0" fmla="#ppt_w-#ppt_w*cos(4*pi*$)*(1-$)^2">
                                          <p:val>
                                            <p:strVal val="0"/>
                                          </p:val>
                                        </p:tav>
                                        <p:tav tm="100000">
                                          <p:val>
                                            <p:strVal val="1"/>
                                          </p:val>
                                        </p:tav>
                                      </p:tavLst>
                                    </p:anim>
                                  </p:childTnLst>
                                </p:cTn>
                              </p:par>
                            </p:childTnLst>
                          </p:cTn>
                        </p:par>
                        <p:par>
                          <p:cTn id="9" fill="hold">
                            <p:stCondLst>
                              <p:cond delay="1125"/>
                            </p:stCondLst>
                            <p:childTnLst>
                              <p:par>
                                <p:cTn id="10" presetID="0" presetClass="entr" presetSubtype="0" fill="hold" grpId="0" nodeType="afterEffect">
                                  <p:stCondLst>
                                    <p:cond delay="0"/>
                                  </p:stCondLst>
                                  <p:iterate type="lt">
                                    <p:tmPct val="10000"/>
                                  </p:iterate>
                                  <p:childTnLst>
                                    <p:set>
                                      <p:cBhvr>
                                        <p:cTn id="11" dur="750" fill="hold">
                                          <p:stCondLst>
                                            <p:cond delay="0"/>
                                          </p:stCondLst>
                                        </p:cTn>
                                        <p:tgtEl>
                                          <p:spTgt spid="2"/>
                                        </p:tgtEl>
                                        <p:attrNameLst>
                                          <p:attrName>style.visibility</p:attrName>
                                        </p:attrNameLst>
                                      </p:cBhvr>
                                      <p:to>
                                        <p:strVal val="visible"/>
                                      </p:to>
                                    </p:set>
                                    <p:anim to="" calcmode="lin" valueType="num">
                                      <p:cBhvr>
                                        <p:cTn id="12" dur="750" fill="hold">
                                          <p:stCondLst>
                                            <p:cond delay="0"/>
                                          </p:stCondLst>
                                        </p:cTn>
                                        <p:tgtEl>
                                          <p:spTgt spid="2"/>
                                        </p:tgtEl>
                                        <p:attrNameLst>
                                          <p:attrName>ppt_h</p:attrName>
                                        </p:attrNameLst>
                                      </p:cBhvr>
                                      <p:tavLst>
                                        <p:tav tm="0" fmla="#ppt_h-#ppt_h*cos(4*pi*$)*(1-$)^2">
                                          <p:val>
                                            <p:strVal val="0"/>
                                          </p:val>
                                        </p:tav>
                                        <p:tav tm="100000">
                                          <p:val>
                                            <p:strVal val="1"/>
                                          </p:val>
                                        </p:tav>
                                      </p:tavLst>
                                    </p:anim>
                                    <p:anim to="" calcmode="lin" valueType="num">
                                      <p:cBhvr>
                                        <p:cTn id="13" dur="750" fill="hold">
                                          <p:stCondLst>
                                            <p:cond delay="0"/>
                                          </p:stCondLst>
                                        </p:cTn>
                                        <p:tgtEl>
                                          <p:spTgt spid="2"/>
                                        </p:tgtEl>
                                        <p:attrNameLst>
                                          <p:attrName>ppt_w</p:attrName>
                                        </p:attrNameLst>
                                      </p:cBhvr>
                                      <p:tavLst>
                                        <p:tav tm="0" fmla="#ppt_w-#ppt_w*cos(4*pi*$)*(1-$)^2">
                                          <p:val>
                                            <p:strVal val="0"/>
                                          </p:val>
                                        </p:tav>
                                        <p:tav tm="100000">
                                          <p:val>
                                            <p:str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6298202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8" name="PA-文本框 41">
            <a:extLst>
              <a:ext uri="{FF2B5EF4-FFF2-40B4-BE49-F238E27FC236}">
                <a16:creationId xmlns="" xmlns:a16="http://schemas.microsoft.com/office/drawing/2014/main" id="{8D864389-4F38-45E1-BFD6-A71D3129CAD5}"/>
              </a:ext>
            </a:extLst>
          </p:cNvPr>
          <p:cNvSpPr txBox="1"/>
          <p:nvPr>
            <p:custDataLst>
              <p:tags r:id="rId1"/>
            </p:custDataLst>
          </p:nvPr>
        </p:nvSpPr>
        <p:spPr>
          <a:xfrm rot="21023962">
            <a:off x="-228743" y="262487"/>
            <a:ext cx="11663858" cy="2646878"/>
          </a:xfrm>
          <a:prstGeom prst="rect">
            <a:avLst/>
          </a:prstGeom>
          <a:noFill/>
        </p:spPr>
        <p:txBody>
          <a:bodyPr wrap="square" rtlCol="0">
            <a:spAutoFit/>
          </a:bodyPr>
          <a:lstStyle/>
          <a:p>
            <a:pPr algn="dist"/>
            <a:r>
              <a:rPr lang="zh-CN" altLang="en-US" sz="16600" b="1" dirty="0">
                <a:solidFill>
                  <a:schemeClr val="bg1"/>
                </a:solidFill>
                <a:cs typeface="+mn-ea"/>
                <a:sym typeface="+mn-lt"/>
              </a:rPr>
              <a:t>教学背景</a:t>
            </a:r>
          </a:p>
        </p:txBody>
      </p:sp>
      <p:sp>
        <p:nvSpPr>
          <p:cNvPr id="9" name="PA-文本框 41">
            <a:extLst>
              <a:ext uri="{FF2B5EF4-FFF2-40B4-BE49-F238E27FC236}">
                <a16:creationId xmlns="" xmlns:a16="http://schemas.microsoft.com/office/drawing/2014/main" id="{EB12987C-4E63-43F6-B86B-CA91DC076C8E}"/>
              </a:ext>
            </a:extLst>
          </p:cNvPr>
          <p:cNvSpPr txBox="1"/>
          <p:nvPr>
            <p:custDataLst>
              <p:tags r:id="rId2"/>
            </p:custDataLst>
          </p:nvPr>
        </p:nvSpPr>
        <p:spPr>
          <a:xfrm rot="21023962">
            <a:off x="-272141" y="294388"/>
            <a:ext cx="11663858" cy="2646878"/>
          </a:xfrm>
          <a:prstGeom prst="rect">
            <a:avLst/>
          </a:prstGeom>
          <a:noFill/>
        </p:spPr>
        <p:txBody>
          <a:bodyPr wrap="square" rtlCol="0">
            <a:spAutoFit/>
          </a:bodyPr>
          <a:lstStyle/>
          <a:p>
            <a:pPr algn="dist"/>
            <a:r>
              <a:rPr lang="zh-CN" altLang="en-US" sz="16600" b="1" dirty="0">
                <a:blipFill>
                  <a:blip r:embed="rId6"/>
                  <a:stretch>
                    <a:fillRect/>
                  </a:stretch>
                </a:blipFill>
                <a:cs typeface="+mn-ea"/>
                <a:sym typeface="+mn-lt"/>
              </a:rPr>
              <a:t>教学背景</a:t>
            </a:r>
          </a:p>
        </p:txBody>
      </p:sp>
      <p:pic>
        <p:nvPicPr>
          <p:cNvPr id="4" name="图片 3">
            <a:extLst>
              <a:ext uri="{FF2B5EF4-FFF2-40B4-BE49-F238E27FC236}">
                <a16:creationId xmlns="" xmlns:a16="http://schemas.microsoft.com/office/drawing/2014/main" id="{E58D8160-43EE-4995-998C-34ADA0D198BA}"/>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7" name="图片 6">
            <a:extLst>
              <a:ext uri="{FF2B5EF4-FFF2-40B4-BE49-F238E27FC236}">
                <a16:creationId xmlns="" xmlns:a16="http://schemas.microsoft.com/office/drawing/2014/main" id="{B3A6DB07-978F-442B-B01F-AA44368C0ABE}"/>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0" y="1876926"/>
            <a:ext cx="12192000" cy="4981074"/>
          </a:xfrm>
          <a:prstGeom prst="rect">
            <a:avLst/>
          </a:prstGeom>
        </p:spPr>
      </p:pic>
      <p:pic>
        <p:nvPicPr>
          <p:cNvPr id="10" name="图片 9">
            <a:extLst>
              <a:ext uri="{FF2B5EF4-FFF2-40B4-BE49-F238E27FC236}">
                <a16:creationId xmlns="" xmlns:a16="http://schemas.microsoft.com/office/drawing/2014/main" id="{371FCE1C-F276-409D-9FE3-014556258044}"/>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16648338" flipH="1">
            <a:off x="1485263" y="1458956"/>
            <a:ext cx="1599490" cy="1080077"/>
          </a:xfrm>
          <a:prstGeom prst="rect">
            <a:avLst/>
          </a:prstGeom>
        </p:spPr>
      </p:pic>
      <p:sp>
        <p:nvSpPr>
          <p:cNvPr id="12" name="TextBox 46">
            <a:extLst>
              <a:ext uri="{FF2B5EF4-FFF2-40B4-BE49-F238E27FC236}">
                <a16:creationId xmlns="" xmlns:a16="http://schemas.microsoft.com/office/drawing/2014/main" id="{18186B10-A4F5-45F2-BC07-F9A64B878BD5}"/>
              </a:ext>
            </a:extLst>
          </p:cNvPr>
          <p:cNvSpPr txBox="1"/>
          <p:nvPr/>
        </p:nvSpPr>
        <p:spPr bwMode="auto">
          <a:xfrm rot="21069755">
            <a:off x="1873125" y="332887"/>
            <a:ext cx="2669177" cy="782074"/>
          </a:xfrm>
          <a:prstGeom prst="rect">
            <a:avLst/>
          </a:prstGeom>
          <a:noFill/>
          <a:effectLst>
            <a:outerShdw blurRad="50800" dist="38100" dir="2700000" algn="tl" rotWithShape="0">
              <a:prstClr val="black">
                <a:alpha val="40000"/>
              </a:prstClr>
            </a:outerShdw>
          </a:effectLst>
        </p:spPr>
        <p:txBody>
          <a:bodyPr wrap="square" lIns="0" tIns="0" rIns="0" bIns="0">
            <a:spAutoFit/>
          </a:bodyPr>
          <a:lstStyle/>
          <a:p>
            <a:pPr>
              <a:lnSpc>
                <a:spcPct val="150000"/>
              </a:lnSpc>
            </a:pPr>
            <a:r>
              <a:rPr lang="zh-CN" altLang="en-US" dirty="0">
                <a:cs typeface="+mn-ea"/>
                <a:sym typeface="+mn-lt"/>
              </a:rPr>
              <a:t>点击输入简要文字内容，文字内容需概括精炼，</a:t>
            </a:r>
            <a:endParaRPr lang="en-US" altLang="zh-CN" dirty="0">
              <a:cs typeface="+mn-ea"/>
              <a:sym typeface="+mn-lt"/>
            </a:endParaRPr>
          </a:p>
        </p:txBody>
      </p:sp>
    </p:spTree>
    <p:extLst>
      <p:ext uri="{BB962C8B-B14F-4D97-AF65-F5344CB8AC3E}">
        <p14:creationId xmlns:p14="http://schemas.microsoft.com/office/powerpoint/2010/main" val="1719623050"/>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afterEffect">
                                      <p:stCondLst>
                                        <p:cond delay="0"/>
                                      </p:stCondLst>
                                      <p:iterate type="lt">
                                        <p:tmPct val="10000"/>
                                      </p:iterate>
                                      <p:childTnLst>
                                        <p:set>
                                          <p:cBhvr>
                                            <p:cTn id="6" dur="750" fill="hold">
                                              <p:stCondLst>
                                                <p:cond delay="0"/>
                                              </p:stCondLst>
                                            </p:cTn>
                                            <p:tgtEl>
                                              <p:spTgt spid="9"/>
                                            </p:tgtEl>
                                            <p:attrNameLst>
                                              <p:attrName>style.visibility</p:attrName>
                                            </p:attrNameLst>
                                          </p:cBhvr>
                                          <p:to>
                                            <p:strVal val="visible"/>
                                          </p:to>
                                        </p:set>
                                        <p:anim to="" calcmode="lin" valueType="num">
                                          <p:cBhvr>
                                            <p:cTn id="7" dur="750" fill="hold">
                                              <p:stCondLst>
                                                <p:cond delay="0"/>
                                              </p:stCondLst>
                                            </p:cTn>
                                            <p:tgtEl>
                                              <p:spTgt spid="9"/>
                                            </p:tgtEl>
                                            <p:attrNameLst>
                                              <p:attrName>ppt_h</p:attrName>
                                            </p:attrNameLst>
                                          </p:cBhvr>
                                          <p:tavLst>
                                            <p:tav tm="0" fmla="#ppt_h-#ppt_h*cos(4*pi*$)*(1-$)^2">
                                              <p:val>
                                                <p:strVal val="0"/>
                                              </p:val>
                                            </p:tav>
                                            <p:tav tm="100000">
                                              <p:val>
                                                <p:strVal val="1"/>
                                              </p:val>
                                            </p:tav>
                                          </p:tavLst>
                                        </p:anim>
                                        <p:anim to="" calcmode="lin" valueType="num">
                                          <p:cBhvr>
                                            <p:cTn id="8" dur="750" fill="hold">
                                              <p:stCondLst>
                                                <p:cond delay="0"/>
                                              </p:stCondLst>
                                            </p:cTn>
                                            <p:tgtEl>
                                              <p:spTgt spid="9"/>
                                            </p:tgtEl>
                                            <p:attrNameLst>
                                              <p:attrName>ppt_w</p:attrName>
                                            </p:attrNameLst>
                                          </p:cBhvr>
                                          <p:tavLst>
                                            <p:tav tm="0" fmla="#ppt_w-#ppt_w*cos(4*pi*$)*(1-$)^2">
                                              <p:val>
                                                <p:strVal val="0"/>
                                              </p:val>
                                            </p:tav>
                                            <p:tav tm="100000">
                                              <p:val>
                                                <p:strVal val="1"/>
                                              </p:val>
                                            </p:tav>
                                          </p:tavLst>
                                        </p:anim>
                                      </p:childTnLst>
                                    </p:cTn>
                                  </p:par>
                                </p:childTnLst>
                              </p:cTn>
                            </p:par>
                            <p:par>
                              <p:cTn id="9" fill="hold">
                                <p:stCondLst>
                                  <p:cond delay="975"/>
                                </p:stCondLst>
                                <p:childTnLst>
                                  <p:par>
                                    <p:cTn id="10" presetID="0" presetClass="entr" presetSubtype="0" fill="hold" grpId="0" nodeType="afterEffect">
                                      <p:stCondLst>
                                        <p:cond delay="0"/>
                                      </p:stCondLst>
                                      <p:iterate type="lt">
                                        <p:tmPct val="10000"/>
                                      </p:iterate>
                                      <p:childTnLst>
                                        <p:set>
                                          <p:cBhvr>
                                            <p:cTn id="11" dur="750" fill="hold">
                                              <p:stCondLst>
                                                <p:cond delay="0"/>
                                              </p:stCondLst>
                                            </p:cTn>
                                            <p:tgtEl>
                                              <p:spTgt spid="8"/>
                                            </p:tgtEl>
                                            <p:attrNameLst>
                                              <p:attrName>style.visibility</p:attrName>
                                            </p:attrNameLst>
                                          </p:cBhvr>
                                          <p:to>
                                            <p:strVal val="visible"/>
                                          </p:to>
                                        </p:set>
                                        <p:anim to="" calcmode="lin" valueType="num">
                                          <p:cBhvr>
                                            <p:cTn id="12" dur="750" fill="hold">
                                              <p:stCondLst>
                                                <p:cond delay="0"/>
                                              </p:stCondLst>
                                            </p:cTn>
                                            <p:tgtEl>
                                              <p:spTgt spid="8"/>
                                            </p:tgtEl>
                                            <p:attrNameLst>
                                              <p:attrName>ppt_h</p:attrName>
                                            </p:attrNameLst>
                                          </p:cBhvr>
                                          <p:tavLst>
                                            <p:tav tm="0" fmla="#ppt_h-#ppt_h*cos(4*pi*$)*(1-$)^2">
                                              <p:val>
                                                <p:strVal val="0"/>
                                              </p:val>
                                            </p:tav>
                                            <p:tav tm="100000">
                                              <p:val>
                                                <p:strVal val="1"/>
                                              </p:val>
                                            </p:tav>
                                          </p:tavLst>
                                        </p:anim>
                                        <p:anim to="" calcmode="lin" valueType="num">
                                          <p:cBhvr>
                                            <p:cTn id="13" dur="750" fill="hold">
                                              <p:stCondLst>
                                                <p:cond delay="0"/>
                                              </p:stCondLst>
                                            </p:cTn>
                                            <p:tgtEl>
                                              <p:spTgt spid="8"/>
                                            </p:tgtEl>
                                            <p:attrNameLst>
                                              <p:attrName>ppt_w</p:attrName>
                                            </p:attrNameLst>
                                          </p:cBhvr>
                                          <p:tavLst>
                                            <p:tav tm="0" fmla="#ppt_w-#ppt_w*cos(4*pi*$)*(1-$)^2">
                                              <p:val>
                                                <p:strVal val="0"/>
                                              </p:val>
                                            </p:tav>
                                            <p:tav tm="100000">
                                              <p:val>
                                                <p:strVal val="1"/>
                                              </p:val>
                                            </p:tav>
                                          </p:tavLst>
                                        </p:anim>
                                      </p:childTnLst>
                                    </p:cTn>
                                  </p:par>
                                </p:childTnLst>
                              </p:cTn>
                            </p:par>
                            <p:par>
                              <p:cTn id="14" fill="hold">
                                <p:stCondLst>
                                  <p:cond delay="1950"/>
                                </p:stCondLst>
                                <p:childTnLst>
                                  <p:par>
                                    <p:cTn id="15" presetID="2" presetClass="entr" presetSubtype="9" fill="hold" nodeType="afterEffect" p14:presetBounceEnd="67000">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14:bounceEnd="67000">
                                          <p:cBhvr additive="base">
                                            <p:cTn id="17" dur="750" fill="hold"/>
                                            <p:tgtEl>
                                              <p:spTgt spid="10"/>
                                            </p:tgtEl>
                                            <p:attrNameLst>
                                              <p:attrName>ppt_x</p:attrName>
                                            </p:attrNameLst>
                                          </p:cBhvr>
                                          <p:tavLst>
                                            <p:tav tm="0">
                                              <p:val>
                                                <p:strVal val="0-#ppt_w/2"/>
                                              </p:val>
                                            </p:tav>
                                            <p:tav tm="100000">
                                              <p:val>
                                                <p:strVal val="#ppt_x"/>
                                              </p:val>
                                            </p:tav>
                                          </p:tavLst>
                                        </p:anim>
                                        <p:anim calcmode="lin" valueType="num" p14:bounceEnd="67000">
                                          <p:cBhvr additive="base">
                                            <p:cTn id="18" dur="750" fill="hold"/>
                                            <p:tgtEl>
                                              <p:spTgt spid="10"/>
                                            </p:tgtEl>
                                            <p:attrNameLst>
                                              <p:attrName>ppt_y</p:attrName>
                                            </p:attrNameLst>
                                          </p:cBhvr>
                                          <p:tavLst>
                                            <p:tav tm="0">
                                              <p:val>
                                                <p:strVal val="0-#ppt_h/2"/>
                                              </p:val>
                                            </p:tav>
                                            <p:tav tm="100000">
                                              <p:val>
                                                <p:strVal val="#ppt_y"/>
                                              </p:val>
                                            </p:tav>
                                          </p:tavLst>
                                        </p:anim>
                                      </p:childTnLst>
                                    </p:cTn>
                                  </p:par>
                                </p:childTnLst>
                              </p:cTn>
                            </p:par>
                            <p:par>
                              <p:cTn id="19" fill="hold">
                                <p:stCondLst>
                                  <p:cond delay="2700"/>
                                </p:stCondLst>
                                <p:childTnLst>
                                  <p:par>
                                    <p:cTn id="20" presetID="0" presetClass="path" presetSubtype="0" accel="50000" decel="50000" fill="hold" nodeType="afterEffect">
                                      <p:stCondLst>
                                        <p:cond delay="0"/>
                                      </p:stCondLst>
                                      <p:childTnLst>
                                        <p:animMotion origin="layout" path="M 0 0 L 0 -0.04861 L 0 0 Z " pathEditMode="relative" rAng="0" ptsTypes="AAA">
                                          <p:cBhvr>
                                            <p:cTn id="21" dur="3500" fill="hold"/>
                                            <p:tgtEl>
                                              <p:spTgt spid="4"/>
                                            </p:tgtEl>
                                            <p:attrNameLst>
                                              <p:attrName>ppt_x</p:attrName>
                                              <p:attrName>ppt_y</p:attrName>
                                            </p:attrNameLst>
                                          </p:cBhvr>
                                          <p:rCtr x="-260" y="-2431"/>
                                        </p:animMotion>
                                      </p:childTnLst>
                                    </p:cTn>
                                  </p:par>
                                </p:childTnLst>
                              </p:cTn>
                            </p:par>
                            <p:par>
                              <p:cTn id="22" fill="hold">
                                <p:stCondLst>
                                  <p:cond delay="6200"/>
                                </p:stCondLst>
                                <p:childTnLst>
                                  <p:par>
                                    <p:cTn id="23" presetID="2" presetClass="entr" presetSubtype="9" fill="hold" grpId="0" nodeType="afterEffect" p14:presetBounceEnd="67000">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14:bounceEnd="67000">
                                          <p:cBhvr additive="base">
                                            <p:cTn id="25" dur="750" fill="hold"/>
                                            <p:tgtEl>
                                              <p:spTgt spid="12"/>
                                            </p:tgtEl>
                                            <p:attrNameLst>
                                              <p:attrName>ppt_x</p:attrName>
                                            </p:attrNameLst>
                                          </p:cBhvr>
                                          <p:tavLst>
                                            <p:tav tm="0">
                                              <p:val>
                                                <p:strVal val="0-#ppt_w/2"/>
                                              </p:val>
                                            </p:tav>
                                            <p:tav tm="100000">
                                              <p:val>
                                                <p:strVal val="#ppt_x"/>
                                              </p:val>
                                            </p:tav>
                                          </p:tavLst>
                                        </p:anim>
                                        <p:anim calcmode="lin" valueType="num" p14:bounceEnd="67000">
                                          <p:cBhvr additive="base">
                                            <p:cTn id="26" dur="75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afterEffect">
                                      <p:stCondLst>
                                        <p:cond delay="0"/>
                                      </p:stCondLst>
                                      <p:iterate type="lt">
                                        <p:tmPct val="10000"/>
                                      </p:iterate>
                                      <p:childTnLst>
                                        <p:set>
                                          <p:cBhvr>
                                            <p:cTn id="6" dur="750" fill="hold">
                                              <p:stCondLst>
                                                <p:cond delay="0"/>
                                              </p:stCondLst>
                                            </p:cTn>
                                            <p:tgtEl>
                                              <p:spTgt spid="9"/>
                                            </p:tgtEl>
                                            <p:attrNameLst>
                                              <p:attrName>style.visibility</p:attrName>
                                            </p:attrNameLst>
                                          </p:cBhvr>
                                          <p:to>
                                            <p:strVal val="visible"/>
                                          </p:to>
                                        </p:set>
                                        <p:anim to="" calcmode="lin" valueType="num">
                                          <p:cBhvr>
                                            <p:cTn id="7" dur="750" fill="hold">
                                              <p:stCondLst>
                                                <p:cond delay="0"/>
                                              </p:stCondLst>
                                            </p:cTn>
                                            <p:tgtEl>
                                              <p:spTgt spid="9"/>
                                            </p:tgtEl>
                                            <p:attrNameLst>
                                              <p:attrName>ppt_h</p:attrName>
                                            </p:attrNameLst>
                                          </p:cBhvr>
                                          <p:tavLst>
                                            <p:tav tm="0" fmla="#ppt_h-#ppt_h*cos(4*pi*$)*(1-$)^2">
                                              <p:val>
                                                <p:strVal val="0"/>
                                              </p:val>
                                            </p:tav>
                                            <p:tav tm="100000">
                                              <p:val>
                                                <p:strVal val="1"/>
                                              </p:val>
                                            </p:tav>
                                          </p:tavLst>
                                        </p:anim>
                                        <p:anim to="" calcmode="lin" valueType="num">
                                          <p:cBhvr>
                                            <p:cTn id="8" dur="750" fill="hold">
                                              <p:stCondLst>
                                                <p:cond delay="0"/>
                                              </p:stCondLst>
                                            </p:cTn>
                                            <p:tgtEl>
                                              <p:spTgt spid="9"/>
                                            </p:tgtEl>
                                            <p:attrNameLst>
                                              <p:attrName>ppt_w</p:attrName>
                                            </p:attrNameLst>
                                          </p:cBhvr>
                                          <p:tavLst>
                                            <p:tav tm="0" fmla="#ppt_w-#ppt_w*cos(4*pi*$)*(1-$)^2">
                                              <p:val>
                                                <p:strVal val="0"/>
                                              </p:val>
                                            </p:tav>
                                            <p:tav tm="100000">
                                              <p:val>
                                                <p:strVal val="1"/>
                                              </p:val>
                                            </p:tav>
                                          </p:tavLst>
                                        </p:anim>
                                      </p:childTnLst>
                                    </p:cTn>
                                  </p:par>
                                </p:childTnLst>
                              </p:cTn>
                            </p:par>
                            <p:par>
                              <p:cTn id="9" fill="hold">
                                <p:stCondLst>
                                  <p:cond delay="975"/>
                                </p:stCondLst>
                                <p:childTnLst>
                                  <p:par>
                                    <p:cTn id="10" presetID="0" presetClass="entr" presetSubtype="0" fill="hold" grpId="0" nodeType="afterEffect">
                                      <p:stCondLst>
                                        <p:cond delay="0"/>
                                      </p:stCondLst>
                                      <p:iterate type="lt">
                                        <p:tmPct val="10000"/>
                                      </p:iterate>
                                      <p:childTnLst>
                                        <p:set>
                                          <p:cBhvr>
                                            <p:cTn id="11" dur="750" fill="hold">
                                              <p:stCondLst>
                                                <p:cond delay="0"/>
                                              </p:stCondLst>
                                            </p:cTn>
                                            <p:tgtEl>
                                              <p:spTgt spid="8"/>
                                            </p:tgtEl>
                                            <p:attrNameLst>
                                              <p:attrName>style.visibility</p:attrName>
                                            </p:attrNameLst>
                                          </p:cBhvr>
                                          <p:to>
                                            <p:strVal val="visible"/>
                                          </p:to>
                                        </p:set>
                                        <p:anim to="" calcmode="lin" valueType="num">
                                          <p:cBhvr>
                                            <p:cTn id="12" dur="750" fill="hold">
                                              <p:stCondLst>
                                                <p:cond delay="0"/>
                                              </p:stCondLst>
                                            </p:cTn>
                                            <p:tgtEl>
                                              <p:spTgt spid="8"/>
                                            </p:tgtEl>
                                            <p:attrNameLst>
                                              <p:attrName>ppt_h</p:attrName>
                                            </p:attrNameLst>
                                          </p:cBhvr>
                                          <p:tavLst>
                                            <p:tav tm="0" fmla="#ppt_h-#ppt_h*cos(4*pi*$)*(1-$)^2">
                                              <p:val>
                                                <p:strVal val="0"/>
                                              </p:val>
                                            </p:tav>
                                            <p:tav tm="100000">
                                              <p:val>
                                                <p:strVal val="1"/>
                                              </p:val>
                                            </p:tav>
                                          </p:tavLst>
                                        </p:anim>
                                        <p:anim to="" calcmode="lin" valueType="num">
                                          <p:cBhvr>
                                            <p:cTn id="13" dur="750" fill="hold">
                                              <p:stCondLst>
                                                <p:cond delay="0"/>
                                              </p:stCondLst>
                                            </p:cTn>
                                            <p:tgtEl>
                                              <p:spTgt spid="8"/>
                                            </p:tgtEl>
                                            <p:attrNameLst>
                                              <p:attrName>ppt_w</p:attrName>
                                            </p:attrNameLst>
                                          </p:cBhvr>
                                          <p:tavLst>
                                            <p:tav tm="0" fmla="#ppt_w-#ppt_w*cos(4*pi*$)*(1-$)^2">
                                              <p:val>
                                                <p:strVal val="0"/>
                                              </p:val>
                                            </p:tav>
                                            <p:tav tm="100000">
                                              <p:val>
                                                <p:strVal val="1"/>
                                              </p:val>
                                            </p:tav>
                                          </p:tavLst>
                                        </p:anim>
                                      </p:childTnLst>
                                    </p:cTn>
                                  </p:par>
                                </p:childTnLst>
                              </p:cTn>
                            </p:par>
                            <p:par>
                              <p:cTn id="14" fill="hold">
                                <p:stCondLst>
                                  <p:cond delay="1950"/>
                                </p:stCondLst>
                                <p:childTnLst>
                                  <p:par>
                                    <p:cTn id="15" presetID="2" presetClass="entr" presetSubtype="9"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750" fill="hold"/>
                                            <p:tgtEl>
                                              <p:spTgt spid="10"/>
                                            </p:tgtEl>
                                            <p:attrNameLst>
                                              <p:attrName>ppt_x</p:attrName>
                                            </p:attrNameLst>
                                          </p:cBhvr>
                                          <p:tavLst>
                                            <p:tav tm="0">
                                              <p:val>
                                                <p:strVal val="0-#ppt_w/2"/>
                                              </p:val>
                                            </p:tav>
                                            <p:tav tm="100000">
                                              <p:val>
                                                <p:strVal val="#ppt_x"/>
                                              </p:val>
                                            </p:tav>
                                          </p:tavLst>
                                        </p:anim>
                                        <p:anim calcmode="lin" valueType="num">
                                          <p:cBhvr additive="base">
                                            <p:cTn id="18" dur="750" fill="hold"/>
                                            <p:tgtEl>
                                              <p:spTgt spid="10"/>
                                            </p:tgtEl>
                                            <p:attrNameLst>
                                              <p:attrName>ppt_y</p:attrName>
                                            </p:attrNameLst>
                                          </p:cBhvr>
                                          <p:tavLst>
                                            <p:tav tm="0">
                                              <p:val>
                                                <p:strVal val="0-#ppt_h/2"/>
                                              </p:val>
                                            </p:tav>
                                            <p:tav tm="100000">
                                              <p:val>
                                                <p:strVal val="#ppt_y"/>
                                              </p:val>
                                            </p:tav>
                                          </p:tavLst>
                                        </p:anim>
                                      </p:childTnLst>
                                    </p:cTn>
                                  </p:par>
                                </p:childTnLst>
                              </p:cTn>
                            </p:par>
                            <p:par>
                              <p:cTn id="19" fill="hold">
                                <p:stCondLst>
                                  <p:cond delay="2700"/>
                                </p:stCondLst>
                                <p:childTnLst>
                                  <p:par>
                                    <p:cTn id="20" presetID="0" presetClass="path" presetSubtype="0" accel="50000" decel="50000" fill="hold" nodeType="afterEffect">
                                      <p:stCondLst>
                                        <p:cond delay="0"/>
                                      </p:stCondLst>
                                      <p:childTnLst>
                                        <p:animMotion origin="layout" path="M 0 0 L 0 -0.04861 L 0 0 Z " pathEditMode="relative" rAng="0" ptsTypes="AAA">
                                          <p:cBhvr>
                                            <p:cTn id="21" dur="3500" fill="hold"/>
                                            <p:tgtEl>
                                              <p:spTgt spid="4"/>
                                            </p:tgtEl>
                                            <p:attrNameLst>
                                              <p:attrName>ppt_x</p:attrName>
                                              <p:attrName>ppt_y</p:attrName>
                                            </p:attrNameLst>
                                          </p:cBhvr>
                                          <p:rCtr x="-260" y="-2431"/>
                                        </p:animMotion>
                                      </p:childTnLst>
                                    </p:cTn>
                                  </p:par>
                                </p:childTnLst>
                              </p:cTn>
                            </p:par>
                            <p:par>
                              <p:cTn id="22" fill="hold">
                                <p:stCondLst>
                                  <p:cond delay="6200"/>
                                </p:stCondLst>
                                <p:childTnLst>
                                  <p:par>
                                    <p:cTn id="23" presetID="2" presetClass="entr" presetSubtype="9"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750" fill="hold"/>
                                            <p:tgtEl>
                                              <p:spTgt spid="12"/>
                                            </p:tgtEl>
                                            <p:attrNameLst>
                                              <p:attrName>ppt_x</p:attrName>
                                            </p:attrNameLst>
                                          </p:cBhvr>
                                          <p:tavLst>
                                            <p:tav tm="0">
                                              <p:val>
                                                <p:strVal val="0-#ppt_w/2"/>
                                              </p:val>
                                            </p:tav>
                                            <p:tav tm="100000">
                                              <p:val>
                                                <p:strVal val="#ppt_x"/>
                                              </p:val>
                                            </p:tav>
                                          </p:tavLst>
                                        </p:anim>
                                        <p:anim calcmode="lin" valueType="num">
                                          <p:cBhvr additive="base">
                                            <p:cTn id="26" dur="75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2"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图片 3">
            <a:extLst>
              <a:ext uri="{FF2B5EF4-FFF2-40B4-BE49-F238E27FC236}">
                <a16:creationId xmlns="" xmlns:a16="http://schemas.microsoft.com/office/drawing/2014/main" id="{E58D8160-43EE-4995-998C-34ADA0D198B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240630"/>
            <a:ext cx="12192000" cy="6858000"/>
          </a:xfrm>
          <a:prstGeom prst="rect">
            <a:avLst/>
          </a:prstGeom>
        </p:spPr>
      </p:pic>
      <p:pic>
        <p:nvPicPr>
          <p:cNvPr id="7" name="图片 6">
            <a:extLst>
              <a:ext uri="{FF2B5EF4-FFF2-40B4-BE49-F238E27FC236}">
                <a16:creationId xmlns="" xmlns:a16="http://schemas.microsoft.com/office/drawing/2014/main" id="{B3A6DB07-978F-442B-B01F-AA44368C0ABE}"/>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1876926"/>
            <a:ext cx="12192000" cy="4981074"/>
          </a:xfrm>
          <a:prstGeom prst="rect">
            <a:avLst/>
          </a:prstGeom>
        </p:spPr>
      </p:pic>
      <p:pic>
        <p:nvPicPr>
          <p:cNvPr id="11" name="图片 10">
            <a:extLst>
              <a:ext uri="{FF2B5EF4-FFF2-40B4-BE49-F238E27FC236}">
                <a16:creationId xmlns="" xmlns:a16="http://schemas.microsoft.com/office/drawing/2014/main" id="{370F3A57-60BF-48F3-8686-65FADBA33B5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5308749" flipH="1">
            <a:off x="212241" y="2958058"/>
            <a:ext cx="1599490" cy="783303"/>
          </a:xfrm>
          <a:prstGeom prst="rect">
            <a:avLst/>
          </a:prstGeom>
        </p:spPr>
      </p:pic>
      <p:sp>
        <p:nvSpPr>
          <p:cNvPr id="13" name="TextBox 46">
            <a:extLst>
              <a:ext uri="{FF2B5EF4-FFF2-40B4-BE49-F238E27FC236}">
                <a16:creationId xmlns="" xmlns:a16="http://schemas.microsoft.com/office/drawing/2014/main" id="{51475988-9EDB-4BF8-B278-3FA92749ADC7}"/>
              </a:ext>
            </a:extLst>
          </p:cNvPr>
          <p:cNvSpPr txBox="1"/>
          <p:nvPr/>
        </p:nvSpPr>
        <p:spPr bwMode="auto">
          <a:xfrm rot="21069755">
            <a:off x="471390" y="902445"/>
            <a:ext cx="2669177" cy="782074"/>
          </a:xfrm>
          <a:prstGeom prst="rect">
            <a:avLst/>
          </a:prstGeom>
          <a:noFill/>
          <a:effectLst>
            <a:outerShdw blurRad="50800" dist="38100" dir="2700000" algn="tl" rotWithShape="0">
              <a:prstClr val="black">
                <a:alpha val="40000"/>
              </a:prstClr>
            </a:outerShdw>
          </a:effectLst>
        </p:spPr>
        <p:txBody>
          <a:bodyPr wrap="square" lIns="0" tIns="0" rIns="0" bIns="0">
            <a:spAutoFit/>
          </a:bodyPr>
          <a:lstStyle/>
          <a:p>
            <a:pPr>
              <a:lnSpc>
                <a:spcPct val="150000"/>
              </a:lnSpc>
            </a:pPr>
            <a:r>
              <a:rPr lang="zh-CN" altLang="en-US" dirty="0">
                <a:cs typeface="+mn-ea"/>
                <a:sym typeface="+mn-lt"/>
              </a:rPr>
              <a:t>点击输入简要文字内容，文字内容需概括精炼，</a:t>
            </a:r>
            <a:endParaRPr lang="en-US" altLang="zh-CN" dirty="0">
              <a:cs typeface="+mn-ea"/>
              <a:sym typeface="+mn-lt"/>
            </a:endParaRPr>
          </a:p>
        </p:txBody>
      </p:sp>
      <p:pic>
        <p:nvPicPr>
          <p:cNvPr id="14" name="图片 13">
            <a:extLst>
              <a:ext uri="{FF2B5EF4-FFF2-40B4-BE49-F238E27FC236}">
                <a16:creationId xmlns="" xmlns:a16="http://schemas.microsoft.com/office/drawing/2014/main" id="{D7903C3A-44B2-4C74-A386-1DAD1FF4528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5308749" flipH="1">
            <a:off x="3124684" y="2358698"/>
            <a:ext cx="1599490" cy="783303"/>
          </a:xfrm>
          <a:prstGeom prst="rect">
            <a:avLst/>
          </a:prstGeom>
        </p:spPr>
      </p:pic>
      <p:sp>
        <p:nvSpPr>
          <p:cNvPr id="15" name="TextBox 46">
            <a:extLst>
              <a:ext uri="{FF2B5EF4-FFF2-40B4-BE49-F238E27FC236}">
                <a16:creationId xmlns="" xmlns:a16="http://schemas.microsoft.com/office/drawing/2014/main" id="{6DA100AB-5C42-4111-B1E8-8D13AA6B80E5}"/>
              </a:ext>
            </a:extLst>
          </p:cNvPr>
          <p:cNvSpPr txBox="1"/>
          <p:nvPr/>
        </p:nvSpPr>
        <p:spPr bwMode="auto">
          <a:xfrm rot="457827">
            <a:off x="3080530" y="929111"/>
            <a:ext cx="2669177" cy="782074"/>
          </a:xfrm>
          <a:prstGeom prst="rect">
            <a:avLst/>
          </a:prstGeom>
          <a:noFill/>
          <a:effectLst>
            <a:outerShdw blurRad="50800" dist="38100" dir="2700000" algn="tl" rotWithShape="0">
              <a:prstClr val="black">
                <a:alpha val="40000"/>
              </a:prstClr>
            </a:outerShdw>
          </a:effectLst>
        </p:spPr>
        <p:txBody>
          <a:bodyPr wrap="square" lIns="0" tIns="0" rIns="0" bIns="0">
            <a:spAutoFit/>
          </a:bodyPr>
          <a:lstStyle/>
          <a:p>
            <a:pPr>
              <a:lnSpc>
                <a:spcPct val="150000"/>
              </a:lnSpc>
            </a:pPr>
            <a:r>
              <a:rPr lang="zh-CN" altLang="en-US" dirty="0">
                <a:cs typeface="+mn-ea"/>
                <a:sym typeface="+mn-lt"/>
              </a:rPr>
              <a:t>点击输入简要文字内容，文字内容需概括精炼，</a:t>
            </a:r>
            <a:endParaRPr lang="en-US" altLang="zh-CN" dirty="0">
              <a:cs typeface="+mn-ea"/>
              <a:sym typeface="+mn-lt"/>
            </a:endParaRPr>
          </a:p>
        </p:txBody>
      </p:sp>
      <p:pic>
        <p:nvPicPr>
          <p:cNvPr id="16" name="图片 15">
            <a:extLst>
              <a:ext uri="{FF2B5EF4-FFF2-40B4-BE49-F238E27FC236}">
                <a16:creationId xmlns="" xmlns:a16="http://schemas.microsoft.com/office/drawing/2014/main" id="{3A1C467C-DBE8-4245-B641-BDD4BE6D2EC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4862331" flipH="1" flipV="1">
            <a:off x="6225804" y="1824568"/>
            <a:ext cx="1599490" cy="1021762"/>
          </a:xfrm>
          <a:prstGeom prst="rect">
            <a:avLst/>
          </a:prstGeom>
        </p:spPr>
      </p:pic>
      <p:sp>
        <p:nvSpPr>
          <p:cNvPr id="17" name="TextBox 46">
            <a:extLst>
              <a:ext uri="{FF2B5EF4-FFF2-40B4-BE49-F238E27FC236}">
                <a16:creationId xmlns="" xmlns:a16="http://schemas.microsoft.com/office/drawing/2014/main" id="{BD798C80-5DC8-4CF6-AA3D-CA7C3CC85CA3}"/>
              </a:ext>
            </a:extLst>
          </p:cNvPr>
          <p:cNvSpPr txBox="1"/>
          <p:nvPr/>
        </p:nvSpPr>
        <p:spPr bwMode="auto">
          <a:xfrm rot="21069755">
            <a:off x="5831730" y="771595"/>
            <a:ext cx="2669177" cy="782074"/>
          </a:xfrm>
          <a:prstGeom prst="rect">
            <a:avLst/>
          </a:prstGeom>
          <a:noFill/>
          <a:effectLst>
            <a:outerShdw blurRad="50800" dist="38100" dir="2700000" algn="tl" rotWithShape="0">
              <a:prstClr val="black">
                <a:alpha val="40000"/>
              </a:prstClr>
            </a:outerShdw>
          </a:effectLst>
        </p:spPr>
        <p:txBody>
          <a:bodyPr wrap="square" lIns="0" tIns="0" rIns="0" bIns="0">
            <a:spAutoFit/>
          </a:bodyPr>
          <a:lstStyle/>
          <a:p>
            <a:pPr>
              <a:lnSpc>
                <a:spcPct val="150000"/>
              </a:lnSpc>
            </a:pPr>
            <a:r>
              <a:rPr lang="zh-CN" altLang="en-US" dirty="0">
                <a:cs typeface="+mn-ea"/>
                <a:sym typeface="+mn-lt"/>
              </a:rPr>
              <a:t>点击输入简要文字内容，文字内容需概括精炼，</a:t>
            </a:r>
            <a:endParaRPr lang="en-US" altLang="zh-CN" dirty="0">
              <a:cs typeface="+mn-ea"/>
              <a:sym typeface="+mn-lt"/>
            </a:endParaRPr>
          </a:p>
        </p:txBody>
      </p:sp>
      <p:pic>
        <p:nvPicPr>
          <p:cNvPr id="18" name="图片 17">
            <a:extLst>
              <a:ext uri="{FF2B5EF4-FFF2-40B4-BE49-F238E27FC236}">
                <a16:creationId xmlns="" xmlns:a16="http://schemas.microsoft.com/office/drawing/2014/main" id="{80FC0C5B-AE4B-49F3-992C-6C23F8EDC5B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4862331" flipH="1">
            <a:off x="9197072" y="1693801"/>
            <a:ext cx="1599490" cy="672831"/>
          </a:xfrm>
          <a:prstGeom prst="rect">
            <a:avLst/>
          </a:prstGeom>
        </p:spPr>
      </p:pic>
      <p:sp>
        <p:nvSpPr>
          <p:cNvPr id="19" name="TextBox 46">
            <a:extLst>
              <a:ext uri="{FF2B5EF4-FFF2-40B4-BE49-F238E27FC236}">
                <a16:creationId xmlns="" xmlns:a16="http://schemas.microsoft.com/office/drawing/2014/main" id="{791F443A-3444-4B08-81D1-2E169C909DED}"/>
              </a:ext>
            </a:extLst>
          </p:cNvPr>
          <p:cNvSpPr txBox="1"/>
          <p:nvPr/>
        </p:nvSpPr>
        <p:spPr bwMode="auto">
          <a:xfrm rot="292006">
            <a:off x="9066746" y="372333"/>
            <a:ext cx="2669177" cy="782074"/>
          </a:xfrm>
          <a:prstGeom prst="rect">
            <a:avLst/>
          </a:prstGeom>
          <a:noFill/>
          <a:effectLst>
            <a:outerShdw blurRad="50800" dist="38100" dir="2700000" algn="tl" rotWithShape="0">
              <a:prstClr val="black">
                <a:alpha val="40000"/>
              </a:prstClr>
            </a:outerShdw>
          </a:effectLst>
        </p:spPr>
        <p:txBody>
          <a:bodyPr wrap="square" lIns="0" tIns="0" rIns="0" bIns="0">
            <a:spAutoFit/>
          </a:bodyPr>
          <a:lstStyle/>
          <a:p>
            <a:pPr>
              <a:lnSpc>
                <a:spcPct val="150000"/>
              </a:lnSpc>
            </a:pPr>
            <a:r>
              <a:rPr lang="zh-CN" altLang="en-US" dirty="0">
                <a:cs typeface="+mn-ea"/>
                <a:sym typeface="+mn-lt"/>
              </a:rPr>
              <a:t>点击输入简要文字内容，文字内容需概括精炼，</a:t>
            </a:r>
            <a:endParaRPr lang="en-US" altLang="zh-CN" dirty="0">
              <a:cs typeface="+mn-ea"/>
              <a:sym typeface="+mn-lt"/>
            </a:endParaRPr>
          </a:p>
        </p:txBody>
      </p:sp>
    </p:spTree>
    <p:extLst>
      <p:ext uri="{BB962C8B-B14F-4D97-AF65-F5344CB8AC3E}">
        <p14:creationId xmlns:p14="http://schemas.microsoft.com/office/powerpoint/2010/main" val="4133986336"/>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 4.81481E-6 L 0 4.81481E-6 L 0.00378 0.09884 L 0 4.81481E-6 Z " pathEditMode="relative" rAng="0" ptsTypes="AAAA">
                                          <p:cBhvr>
                                            <p:cTn id="6" dur="3250" fill="hold"/>
                                            <p:tgtEl>
                                              <p:spTgt spid="4"/>
                                            </p:tgtEl>
                                            <p:attrNameLst>
                                              <p:attrName>ppt_x</p:attrName>
                                              <p:attrName>ppt_y</p:attrName>
                                            </p:attrNameLst>
                                          </p:cBhvr>
                                          <p:rCtr x="182" y="4931"/>
                                        </p:animMotion>
                                      </p:childTnLst>
                                    </p:cTn>
                                  </p:par>
                                </p:childTnLst>
                              </p:cTn>
                            </p:par>
                            <p:par>
                              <p:cTn id="7" fill="hold">
                                <p:stCondLst>
                                  <p:cond delay="3250"/>
                                </p:stCondLst>
                                <p:childTnLst>
                                  <p:par>
                                    <p:cTn id="8" presetID="2" presetClass="entr" presetSubtype="9" fill="hold" nodeType="afterEffect" p14:presetBounceEnd="67000">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14:bounceEnd="67000">
                                          <p:cBhvr additive="base">
                                            <p:cTn id="10" dur="750" fill="hold"/>
                                            <p:tgtEl>
                                              <p:spTgt spid="11"/>
                                            </p:tgtEl>
                                            <p:attrNameLst>
                                              <p:attrName>ppt_x</p:attrName>
                                            </p:attrNameLst>
                                          </p:cBhvr>
                                          <p:tavLst>
                                            <p:tav tm="0">
                                              <p:val>
                                                <p:strVal val="0-#ppt_w/2"/>
                                              </p:val>
                                            </p:tav>
                                            <p:tav tm="100000">
                                              <p:val>
                                                <p:strVal val="#ppt_x"/>
                                              </p:val>
                                            </p:tav>
                                          </p:tavLst>
                                        </p:anim>
                                        <p:anim calcmode="lin" valueType="num" p14:bounceEnd="67000">
                                          <p:cBhvr additive="base">
                                            <p:cTn id="11" dur="750" fill="hold"/>
                                            <p:tgtEl>
                                              <p:spTgt spid="11"/>
                                            </p:tgtEl>
                                            <p:attrNameLst>
                                              <p:attrName>ppt_y</p:attrName>
                                            </p:attrNameLst>
                                          </p:cBhvr>
                                          <p:tavLst>
                                            <p:tav tm="0">
                                              <p:val>
                                                <p:strVal val="0-#ppt_h/2"/>
                                              </p:val>
                                            </p:tav>
                                            <p:tav tm="100000">
                                              <p:val>
                                                <p:strVal val="#ppt_y"/>
                                              </p:val>
                                            </p:tav>
                                          </p:tavLst>
                                        </p:anim>
                                      </p:childTnLst>
                                    </p:cTn>
                                  </p:par>
                                </p:childTnLst>
                              </p:cTn>
                            </p:par>
                            <p:par>
                              <p:cTn id="12" fill="hold">
                                <p:stCondLst>
                                  <p:cond delay="4000"/>
                                </p:stCondLst>
                                <p:childTnLst>
                                  <p:par>
                                    <p:cTn id="13" presetID="2" presetClass="entr" presetSubtype="9" fill="hold" nodeType="afterEffect" p14:presetBounceEnd="67000">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14:bounceEnd="67000">
                                          <p:cBhvr additive="base">
                                            <p:cTn id="15" dur="750" fill="hold"/>
                                            <p:tgtEl>
                                              <p:spTgt spid="14"/>
                                            </p:tgtEl>
                                            <p:attrNameLst>
                                              <p:attrName>ppt_x</p:attrName>
                                            </p:attrNameLst>
                                          </p:cBhvr>
                                          <p:tavLst>
                                            <p:tav tm="0">
                                              <p:val>
                                                <p:strVal val="0-#ppt_w/2"/>
                                              </p:val>
                                            </p:tav>
                                            <p:tav tm="100000">
                                              <p:val>
                                                <p:strVal val="#ppt_x"/>
                                              </p:val>
                                            </p:tav>
                                          </p:tavLst>
                                        </p:anim>
                                        <p:anim calcmode="lin" valueType="num" p14:bounceEnd="67000">
                                          <p:cBhvr additive="base">
                                            <p:cTn id="16" dur="750" fill="hold"/>
                                            <p:tgtEl>
                                              <p:spTgt spid="14"/>
                                            </p:tgtEl>
                                            <p:attrNameLst>
                                              <p:attrName>ppt_y</p:attrName>
                                            </p:attrNameLst>
                                          </p:cBhvr>
                                          <p:tavLst>
                                            <p:tav tm="0">
                                              <p:val>
                                                <p:strVal val="0-#ppt_h/2"/>
                                              </p:val>
                                            </p:tav>
                                            <p:tav tm="100000">
                                              <p:val>
                                                <p:strVal val="#ppt_y"/>
                                              </p:val>
                                            </p:tav>
                                          </p:tavLst>
                                        </p:anim>
                                      </p:childTnLst>
                                    </p:cTn>
                                  </p:par>
                                </p:childTnLst>
                              </p:cTn>
                            </p:par>
                            <p:par>
                              <p:cTn id="17" fill="hold">
                                <p:stCondLst>
                                  <p:cond delay="4750"/>
                                </p:stCondLst>
                                <p:childTnLst>
                                  <p:par>
                                    <p:cTn id="18" presetID="2" presetClass="entr" presetSubtype="9" fill="hold" nodeType="afterEffect" p14:presetBounceEnd="67000">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14:bounceEnd="67000">
                                          <p:cBhvr additive="base">
                                            <p:cTn id="20" dur="750" fill="hold"/>
                                            <p:tgtEl>
                                              <p:spTgt spid="16"/>
                                            </p:tgtEl>
                                            <p:attrNameLst>
                                              <p:attrName>ppt_x</p:attrName>
                                            </p:attrNameLst>
                                          </p:cBhvr>
                                          <p:tavLst>
                                            <p:tav tm="0">
                                              <p:val>
                                                <p:strVal val="0-#ppt_w/2"/>
                                              </p:val>
                                            </p:tav>
                                            <p:tav tm="100000">
                                              <p:val>
                                                <p:strVal val="#ppt_x"/>
                                              </p:val>
                                            </p:tav>
                                          </p:tavLst>
                                        </p:anim>
                                        <p:anim calcmode="lin" valueType="num" p14:bounceEnd="67000">
                                          <p:cBhvr additive="base">
                                            <p:cTn id="21" dur="750" fill="hold"/>
                                            <p:tgtEl>
                                              <p:spTgt spid="16"/>
                                            </p:tgtEl>
                                            <p:attrNameLst>
                                              <p:attrName>ppt_y</p:attrName>
                                            </p:attrNameLst>
                                          </p:cBhvr>
                                          <p:tavLst>
                                            <p:tav tm="0">
                                              <p:val>
                                                <p:strVal val="0-#ppt_h/2"/>
                                              </p:val>
                                            </p:tav>
                                            <p:tav tm="100000">
                                              <p:val>
                                                <p:strVal val="#ppt_y"/>
                                              </p:val>
                                            </p:tav>
                                          </p:tavLst>
                                        </p:anim>
                                      </p:childTnLst>
                                    </p:cTn>
                                  </p:par>
                                </p:childTnLst>
                              </p:cTn>
                            </p:par>
                            <p:par>
                              <p:cTn id="22" fill="hold">
                                <p:stCondLst>
                                  <p:cond delay="5500"/>
                                </p:stCondLst>
                                <p:childTnLst>
                                  <p:par>
                                    <p:cTn id="23" presetID="2" presetClass="entr" presetSubtype="9" fill="hold" nodeType="afterEffect" p14:presetBounceEnd="67000">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14:bounceEnd="67000">
                                          <p:cBhvr additive="base">
                                            <p:cTn id="25" dur="750" fill="hold"/>
                                            <p:tgtEl>
                                              <p:spTgt spid="18"/>
                                            </p:tgtEl>
                                            <p:attrNameLst>
                                              <p:attrName>ppt_x</p:attrName>
                                            </p:attrNameLst>
                                          </p:cBhvr>
                                          <p:tavLst>
                                            <p:tav tm="0">
                                              <p:val>
                                                <p:strVal val="0-#ppt_w/2"/>
                                              </p:val>
                                            </p:tav>
                                            <p:tav tm="100000">
                                              <p:val>
                                                <p:strVal val="#ppt_x"/>
                                              </p:val>
                                            </p:tav>
                                          </p:tavLst>
                                        </p:anim>
                                        <p:anim calcmode="lin" valueType="num" p14:bounceEnd="67000">
                                          <p:cBhvr additive="base">
                                            <p:cTn id="26" dur="750" fill="hold"/>
                                            <p:tgtEl>
                                              <p:spTgt spid="18"/>
                                            </p:tgtEl>
                                            <p:attrNameLst>
                                              <p:attrName>ppt_y</p:attrName>
                                            </p:attrNameLst>
                                          </p:cBhvr>
                                          <p:tavLst>
                                            <p:tav tm="0">
                                              <p:val>
                                                <p:strVal val="0-#ppt_h/2"/>
                                              </p:val>
                                            </p:tav>
                                            <p:tav tm="100000">
                                              <p:val>
                                                <p:strVal val="#ppt_y"/>
                                              </p:val>
                                            </p:tav>
                                          </p:tavLst>
                                        </p:anim>
                                      </p:childTnLst>
                                    </p:cTn>
                                  </p:par>
                                </p:childTnLst>
                              </p:cTn>
                            </p:par>
                            <p:par>
                              <p:cTn id="27" fill="hold">
                                <p:stCondLst>
                                  <p:cond delay="6250"/>
                                </p:stCondLst>
                                <p:childTnLst>
                                  <p:par>
                                    <p:cTn id="28" presetID="2" presetClass="entr" presetSubtype="9" fill="hold" grpId="0" nodeType="afterEffect" p14:presetBounceEnd="67000">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14:bounceEnd="67000">
                                          <p:cBhvr additive="base">
                                            <p:cTn id="30" dur="750" fill="hold"/>
                                            <p:tgtEl>
                                              <p:spTgt spid="13"/>
                                            </p:tgtEl>
                                            <p:attrNameLst>
                                              <p:attrName>ppt_x</p:attrName>
                                            </p:attrNameLst>
                                          </p:cBhvr>
                                          <p:tavLst>
                                            <p:tav tm="0">
                                              <p:val>
                                                <p:strVal val="0-#ppt_w/2"/>
                                              </p:val>
                                            </p:tav>
                                            <p:tav tm="100000">
                                              <p:val>
                                                <p:strVal val="#ppt_x"/>
                                              </p:val>
                                            </p:tav>
                                          </p:tavLst>
                                        </p:anim>
                                        <p:anim calcmode="lin" valueType="num" p14:bounceEnd="67000">
                                          <p:cBhvr additive="base">
                                            <p:cTn id="31" dur="750" fill="hold"/>
                                            <p:tgtEl>
                                              <p:spTgt spid="13"/>
                                            </p:tgtEl>
                                            <p:attrNameLst>
                                              <p:attrName>ppt_y</p:attrName>
                                            </p:attrNameLst>
                                          </p:cBhvr>
                                          <p:tavLst>
                                            <p:tav tm="0">
                                              <p:val>
                                                <p:strVal val="0-#ppt_h/2"/>
                                              </p:val>
                                            </p:tav>
                                            <p:tav tm="100000">
                                              <p:val>
                                                <p:strVal val="#ppt_y"/>
                                              </p:val>
                                            </p:tav>
                                          </p:tavLst>
                                        </p:anim>
                                      </p:childTnLst>
                                    </p:cTn>
                                  </p:par>
                                </p:childTnLst>
                              </p:cTn>
                            </p:par>
                            <p:par>
                              <p:cTn id="32" fill="hold">
                                <p:stCondLst>
                                  <p:cond delay="7000"/>
                                </p:stCondLst>
                                <p:childTnLst>
                                  <p:par>
                                    <p:cTn id="33" presetID="2" presetClass="entr" presetSubtype="9" fill="hold" grpId="0" nodeType="afterEffect" p14:presetBounceEnd="67000">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14:bounceEnd="67000">
                                          <p:cBhvr additive="base">
                                            <p:cTn id="35" dur="750" fill="hold"/>
                                            <p:tgtEl>
                                              <p:spTgt spid="15"/>
                                            </p:tgtEl>
                                            <p:attrNameLst>
                                              <p:attrName>ppt_x</p:attrName>
                                            </p:attrNameLst>
                                          </p:cBhvr>
                                          <p:tavLst>
                                            <p:tav tm="0">
                                              <p:val>
                                                <p:strVal val="0-#ppt_w/2"/>
                                              </p:val>
                                            </p:tav>
                                            <p:tav tm="100000">
                                              <p:val>
                                                <p:strVal val="#ppt_x"/>
                                              </p:val>
                                            </p:tav>
                                          </p:tavLst>
                                        </p:anim>
                                        <p:anim calcmode="lin" valueType="num" p14:bounceEnd="67000">
                                          <p:cBhvr additive="base">
                                            <p:cTn id="36" dur="75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7750"/>
                                </p:stCondLst>
                                <p:childTnLst>
                                  <p:par>
                                    <p:cTn id="38" presetID="2" presetClass="entr" presetSubtype="9" fill="hold" grpId="0" nodeType="afterEffect" p14:presetBounceEnd="67000">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14:bounceEnd="67000">
                                          <p:cBhvr additive="base">
                                            <p:cTn id="40" dur="750" fill="hold"/>
                                            <p:tgtEl>
                                              <p:spTgt spid="17"/>
                                            </p:tgtEl>
                                            <p:attrNameLst>
                                              <p:attrName>ppt_x</p:attrName>
                                            </p:attrNameLst>
                                          </p:cBhvr>
                                          <p:tavLst>
                                            <p:tav tm="0">
                                              <p:val>
                                                <p:strVal val="0-#ppt_w/2"/>
                                              </p:val>
                                            </p:tav>
                                            <p:tav tm="100000">
                                              <p:val>
                                                <p:strVal val="#ppt_x"/>
                                              </p:val>
                                            </p:tav>
                                          </p:tavLst>
                                        </p:anim>
                                        <p:anim calcmode="lin" valueType="num" p14:bounceEnd="67000">
                                          <p:cBhvr additive="base">
                                            <p:cTn id="41" dur="750" fill="hold"/>
                                            <p:tgtEl>
                                              <p:spTgt spid="17"/>
                                            </p:tgtEl>
                                            <p:attrNameLst>
                                              <p:attrName>ppt_y</p:attrName>
                                            </p:attrNameLst>
                                          </p:cBhvr>
                                          <p:tavLst>
                                            <p:tav tm="0">
                                              <p:val>
                                                <p:strVal val="0-#ppt_h/2"/>
                                              </p:val>
                                            </p:tav>
                                            <p:tav tm="100000">
                                              <p:val>
                                                <p:strVal val="#ppt_y"/>
                                              </p:val>
                                            </p:tav>
                                          </p:tavLst>
                                        </p:anim>
                                      </p:childTnLst>
                                    </p:cTn>
                                  </p:par>
                                </p:childTnLst>
                              </p:cTn>
                            </p:par>
                            <p:par>
                              <p:cTn id="42" fill="hold">
                                <p:stCondLst>
                                  <p:cond delay="8500"/>
                                </p:stCondLst>
                                <p:childTnLst>
                                  <p:par>
                                    <p:cTn id="43" presetID="2" presetClass="entr" presetSubtype="9" fill="hold" grpId="0" nodeType="afterEffect" p14:presetBounceEnd="67000">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14:bounceEnd="67000">
                                          <p:cBhvr additive="base">
                                            <p:cTn id="45" dur="750" fill="hold"/>
                                            <p:tgtEl>
                                              <p:spTgt spid="19"/>
                                            </p:tgtEl>
                                            <p:attrNameLst>
                                              <p:attrName>ppt_x</p:attrName>
                                            </p:attrNameLst>
                                          </p:cBhvr>
                                          <p:tavLst>
                                            <p:tav tm="0">
                                              <p:val>
                                                <p:strVal val="0-#ppt_w/2"/>
                                              </p:val>
                                            </p:tav>
                                            <p:tav tm="100000">
                                              <p:val>
                                                <p:strVal val="#ppt_x"/>
                                              </p:val>
                                            </p:tav>
                                          </p:tavLst>
                                        </p:anim>
                                        <p:anim calcmode="lin" valueType="num" p14:bounceEnd="67000">
                                          <p:cBhvr additive="base">
                                            <p:cTn id="46" dur="75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7" grpId="0"/>
          <p:bldP spid="1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 4.81481E-6 L 0 4.81481E-6 L 0.00378 0.09884 L 0 4.81481E-6 Z " pathEditMode="relative" rAng="0" ptsTypes="AAAA">
                                          <p:cBhvr>
                                            <p:cTn id="6" dur="3250" fill="hold"/>
                                            <p:tgtEl>
                                              <p:spTgt spid="4"/>
                                            </p:tgtEl>
                                            <p:attrNameLst>
                                              <p:attrName>ppt_x</p:attrName>
                                              <p:attrName>ppt_y</p:attrName>
                                            </p:attrNameLst>
                                          </p:cBhvr>
                                          <p:rCtr x="182" y="4931"/>
                                        </p:animMotion>
                                      </p:childTnLst>
                                    </p:cTn>
                                  </p:par>
                                </p:childTnLst>
                              </p:cTn>
                            </p:par>
                            <p:par>
                              <p:cTn id="7" fill="hold">
                                <p:stCondLst>
                                  <p:cond delay="3250"/>
                                </p:stCondLst>
                                <p:childTnLst>
                                  <p:par>
                                    <p:cTn id="8" presetID="2" presetClass="entr" presetSubtype="9" fill="hold" nodeType="after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750" fill="hold"/>
                                            <p:tgtEl>
                                              <p:spTgt spid="11"/>
                                            </p:tgtEl>
                                            <p:attrNameLst>
                                              <p:attrName>ppt_x</p:attrName>
                                            </p:attrNameLst>
                                          </p:cBhvr>
                                          <p:tavLst>
                                            <p:tav tm="0">
                                              <p:val>
                                                <p:strVal val="0-#ppt_w/2"/>
                                              </p:val>
                                            </p:tav>
                                            <p:tav tm="100000">
                                              <p:val>
                                                <p:strVal val="#ppt_x"/>
                                              </p:val>
                                            </p:tav>
                                          </p:tavLst>
                                        </p:anim>
                                        <p:anim calcmode="lin" valueType="num">
                                          <p:cBhvr additive="base">
                                            <p:cTn id="11" dur="750" fill="hold"/>
                                            <p:tgtEl>
                                              <p:spTgt spid="11"/>
                                            </p:tgtEl>
                                            <p:attrNameLst>
                                              <p:attrName>ppt_y</p:attrName>
                                            </p:attrNameLst>
                                          </p:cBhvr>
                                          <p:tavLst>
                                            <p:tav tm="0">
                                              <p:val>
                                                <p:strVal val="0-#ppt_h/2"/>
                                              </p:val>
                                            </p:tav>
                                            <p:tav tm="100000">
                                              <p:val>
                                                <p:strVal val="#ppt_y"/>
                                              </p:val>
                                            </p:tav>
                                          </p:tavLst>
                                        </p:anim>
                                      </p:childTnLst>
                                    </p:cTn>
                                  </p:par>
                                </p:childTnLst>
                              </p:cTn>
                            </p:par>
                            <p:par>
                              <p:cTn id="12" fill="hold">
                                <p:stCondLst>
                                  <p:cond delay="4000"/>
                                </p:stCondLst>
                                <p:childTnLst>
                                  <p:par>
                                    <p:cTn id="13" presetID="2" presetClass="entr" presetSubtype="9"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0-#ppt_w/2"/>
                                              </p:val>
                                            </p:tav>
                                            <p:tav tm="100000">
                                              <p:val>
                                                <p:strVal val="#ppt_x"/>
                                              </p:val>
                                            </p:tav>
                                          </p:tavLst>
                                        </p:anim>
                                        <p:anim calcmode="lin" valueType="num">
                                          <p:cBhvr additive="base">
                                            <p:cTn id="16" dur="750" fill="hold"/>
                                            <p:tgtEl>
                                              <p:spTgt spid="14"/>
                                            </p:tgtEl>
                                            <p:attrNameLst>
                                              <p:attrName>ppt_y</p:attrName>
                                            </p:attrNameLst>
                                          </p:cBhvr>
                                          <p:tavLst>
                                            <p:tav tm="0">
                                              <p:val>
                                                <p:strVal val="0-#ppt_h/2"/>
                                              </p:val>
                                            </p:tav>
                                            <p:tav tm="100000">
                                              <p:val>
                                                <p:strVal val="#ppt_y"/>
                                              </p:val>
                                            </p:tav>
                                          </p:tavLst>
                                        </p:anim>
                                      </p:childTnLst>
                                    </p:cTn>
                                  </p:par>
                                </p:childTnLst>
                              </p:cTn>
                            </p:par>
                            <p:par>
                              <p:cTn id="17" fill="hold">
                                <p:stCondLst>
                                  <p:cond delay="4750"/>
                                </p:stCondLst>
                                <p:childTnLst>
                                  <p:par>
                                    <p:cTn id="18" presetID="2" presetClass="entr" presetSubtype="9"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750" fill="hold"/>
                                            <p:tgtEl>
                                              <p:spTgt spid="16"/>
                                            </p:tgtEl>
                                            <p:attrNameLst>
                                              <p:attrName>ppt_x</p:attrName>
                                            </p:attrNameLst>
                                          </p:cBhvr>
                                          <p:tavLst>
                                            <p:tav tm="0">
                                              <p:val>
                                                <p:strVal val="0-#ppt_w/2"/>
                                              </p:val>
                                            </p:tav>
                                            <p:tav tm="100000">
                                              <p:val>
                                                <p:strVal val="#ppt_x"/>
                                              </p:val>
                                            </p:tav>
                                          </p:tavLst>
                                        </p:anim>
                                        <p:anim calcmode="lin" valueType="num">
                                          <p:cBhvr additive="base">
                                            <p:cTn id="21" dur="750" fill="hold"/>
                                            <p:tgtEl>
                                              <p:spTgt spid="16"/>
                                            </p:tgtEl>
                                            <p:attrNameLst>
                                              <p:attrName>ppt_y</p:attrName>
                                            </p:attrNameLst>
                                          </p:cBhvr>
                                          <p:tavLst>
                                            <p:tav tm="0">
                                              <p:val>
                                                <p:strVal val="0-#ppt_h/2"/>
                                              </p:val>
                                            </p:tav>
                                            <p:tav tm="100000">
                                              <p:val>
                                                <p:strVal val="#ppt_y"/>
                                              </p:val>
                                            </p:tav>
                                          </p:tavLst>
                                        </p:anim>
                                      </p:childTnLst>
                                    </p:cTn>
                                  </p:par>
                                </p:childTnLst>
                              </p:cTn>
                            </p:par>
                            <p:par>
                              <p:cTn id="22" fill="hold">
                                <p:stCondLst>
                                  <p:cond delay="5500"/>
                                </p:stCondLst>
                                <p:childTnLst>
                                  <p:par>
                                    <p:cTn id="23" presetID="2" presetClass="entr" presetSubtype="9"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750" fill="hold"/>
                                            <p:tgtEl>
                                              <p:spTgt spid="18"/>
                                            </p:tgtEl>
                                            <p:attrNameLst>
                                              <p:attrName>ppt_x</p:attrName>
                                            </p:attrNameLst>
                                          </p:cBhvr>
                                          <p:tavLst>
                                            <p:tav tm="0">
                                              <p:val>
                                                <p:strVal val="0-#ppt_w/2"/>
                                              </p:val>
                                            </p:tav>
                                            <p:tav tm="100000">
                                              <p:val>
                                                <p:strVal val="#ppt_x"/>
                                              </p:val>
                                            </p:tav>
                                          </p:tavLst>
                                        </p:anim>
                                        <p:anim calcmode="lin" valueType="num">
                                          <p:cBhvr additive="base">
                                            <p:cTn id="26" dur="750" fill="hold"/>
                                            <p:tgtEl>
                                              <p:spTgt spid="18"/>
                                            </p:tgtEl>
                                            <p:attrNameLst>
                                              <p:attrName>ppt_y</p:attrName>
                                            </p:attrNameLst>
                                          </p:cBhvr>
                                          <p:tavLst>
                                            <p:tav tm="0">
                                              <p:val>
                                                <p:strVal val="0-#ppt_h/2"/>
                                              </p:val>
                                            </p:tav>
                                            <p:tav tm="100000">
                                              <p:val>
                                                <p:strVal val="#ppt_y"/>
                                              </p:val>
                                            </p:tav>
                                          </p:tavLst>
                                        </p:anim>
                                      </p:childTnLst>
                                    </p:cTn>
                                  </p:par>
                                </p:childTnLst>
                              </p:cTn>
                            </p:par>
                            <p:par>
                              <p:cTn id="27" fill="hold">
                                <p:stCondLst>
                                  <p:cond delay="6250"/>
                                </p:stCondLst>
                                <p:childTnLst>
                                  <p:par>
                                    <p:cTn id="28" presetID="2" presetClass="entr" presetSubtype="9"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750" fill="hold"/>
                                            <p:tgtEl>
                                              <p:spTgt spid="13"/>
                                            </p:tgtEl>
                                            <p:attrNameLst>
                                              <p:attrName>ppt_x</p:attrName>
                                            </p:attrNameLst>
                                          </p:cBhvr>
                                          <p:tavLst>
                                            <p:tav tm="0">
                                              <p:val>
                                                <p:strVal val="0-#ppt_w/2"/>
                                              </p:val>
                                            </p:tav>
                                            <p:tav tm="100000">
                                              <p:val>
                                                <p:strVal val="#ppt_x"/>
                                              </p:val>
                                            </p:tav>
                                          </p:tavLst>
                                        </p:anim>
                                        <p:anim calcmode="lin" valueType="num">
                                          <p:cBhvr additive="base">
                                            <p:cTn id="31" dur="750" fill="hold"/>
                                            <p:tgtEl>
                                              <p:spTgt spid="13"/>
                                            </p:tgtEl>
                                            <p:attrNameLst>
                                              <p:attrName>ppt_y</p:attrName>
                                            </p:attrNameLst>
                                          </p:cBhvr>
                                          <p:tavLst>
                                            <p:tav tm="0">
                                              <p:val>
                                                <p:strVal val="0-#ppt_h/2"/>
                                              </p:val>
                                            </p:tav>
                                            <p:tav tm="100000">
                                              <p:val>
                                                <p:strVal val="#ppt_y"/>
                                              </p:val>
                                            </p:tav>
                                          </p:tavLst>
                                        </p:anim>
                                      </p:childTnLst>
                                    </p:cTn>
                                  </p:par>
                                </p:childTnLst>
                              </p:cTn>
                            </p:par>
                            <p:par>
                              <p:cTn id="32" fill="hold">
                                <p:stCondLst>
                                  <p:cond delay="7000"/>
                                </p:stCondLst>
                                <p:childTnLst>
                                  <p:par>
                                    <p:cTn id="33" presetID="2" presetClass="entr" presetSubtype="9"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750" fill="hold"/>
                                            <p:tgtEl>
                                              <p:spTgt spid="15"/>
                                            </p:tgtEl>
                                            <p:attrNameLst>
                                              <p:attrName>ppt_x</p:attrName>
                                            </p:attrNameLst>
                                          </p:cBhvr>
                                          <p:tavLst>
                                            <p:tav tm="0">
                                              <p:val>
                                                <p:strVal val="0-#ppt_w/2"/>
                                              </p:val>
                                            </p:tav>
                                            <p:tav tm="100000">
                                              <p:val>
                                                <p:strVal val="#ppt_x"/>
                                              </p:val>
                                            </p:tav>
                                          </p:tavLst>
                                        </p:anim>
                                        <p:anim calcmode="lin" valueType="num">
                                          <p:cBhvr additive="base">
                                            <p:cTn id="36" dur="75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7750"/>
                                </p:stCondLst>
                                <p:childTnLst>
                                  <p:par>
                                    <p:cTn id="38" presetID="2" presetClass="entr" presetSubtype="9" fill="hold" grpId="0"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additive="base">
                                            <p:cTn id="40" dur="750" fill="hold"/>
                                            <p:tgtEl>
                                              <p:spTgt spid="17"/>
                                            </p:tgtEl>
                                            <p:attrNameLst>
                                              <p:attrName>ppt_x</p:attrName>
                                            </p:attrNameLst>
                                          </p:cBhvr>
                                          <p:tavLst>
                                            <p:tav tm="0">
                                              <p:val>
                                                <p:strVal val="0-#ppt_w/2"/>
                                              </p:val>
                                            </p:tav>
                                            <p:tav tm="100000">
                                              <p:val>
                                                <p:strVal val="#ppt_x"/>
                                              </p:val>
                                            </p:tav>
                                          </p:tavLst>
                                        </p:anim>
                                        <p:anim calcmode="lin" valueType="num">
                                          <p:cBhvr additive="base">
                                            <p:cTn id="41" dur="750" fill="hold"/>
                                            <p:tgtEl>
                                              <p:spTgt spid="17"/>
                                            </p:tgtEl>
                                            <p:attrNameLst>
                                              <p:attrName>ppt_y</p:attrName>
                                            </p:attrNameLst>
                                          </p:cBhvr>
                                          <p:tavLst>
                                            <p:tav tm="0">
                                              <p:val>
                                                <p:strVal val="0-#ppt_h/2"/>
                                              </p:val>
                                            </p:tav>
                                            <p:tav tm="100000">
                                              <p:val>
                                                <p:strVal val="#ppt_y"/>
                                              </p:val>
                                            </p:tav>
                                          </p:tavLst>
                                        </p:anim>
                                      </p:childTnLst>
                                    </p:cTn>
                                  </p:par>
                                </p:childTnLst>
                              </p:cTn>
                            </p:par>
                            <p:par>
                              <p:cTn id="42" fill="hold">
                                <p:stCondLst>
                                  <p:cond delay="8500"/>
                                </p:stCondLst>
                                <p:childTnLst>
                                  <p:par>
                                    <p:cTn id="43" presetID="2" presetClass="entr" presetSubtype="9"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750" fill="hold"/>
                                            <p:tgtEl>
                                              <p:spTgt spid="19"/>
                                            </p:tgtEl>
                                            <p:attrNameLst>
                                              <p:attrName>ppt_x</p:attrName>
                                            </p:attrNameLst>
                                          </p:cBhvr>
                                          <p:tavLst>
                                            <p:tav tm="0">
                                              <p:val>
                                                <p:strVal val="0-#ppt_w/2"/>
                                              </p:val>
                                            </p:tav>
                                            <p:tav tm="100000">
                                              <p:val>
                                                <p:strVal val="#ppt_x"/>
                                              </p:val>
                                            </p:tav>
                                          </p:tavLst>
                                        </p:anim>
                                        <p:anim calcmode="lin" valueType="num">
                                          <p:cBhvr additive="base">
                                            <p:cTn id="46" dur="75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7" grpId="0"/>
          <p:bldP spid="19"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33" name="图片 32">
            <a:extLst>
              <a:ext uri="{FF2B5EF4-FFF2-40B4-BE49-F238E27FC236}">
                <a16:creationId xmlns="" xmlns:a16="http://schemas.microsoft.com/office/drawing/2014/main" id="{580A2C4E-8C31-473F-A490-D97356EDF62E}"/>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475598" y="1438044"/>
            <a:ext cx="3503174" cy="4992023"/>
          </a:xfrm>
          <a:prstGeom prst="rect">
            <a:avLst/>
          </a:prstGeom>
        </p:spPr>
      </p:pic>
      <p:pic>
        <p:nvPicPr>
          <p:cNvPr id="2" name="图片 1">
            <a:extLst>
              <a:ext uri="{FF2B5EF4-FFF2-40B4-BE49-F238E27FC236}">
                <a16:creationId xmlns="" xmlns:a16="http://schemas.microsoft.com/office/drawing/2014/main" id="{CA73E55F-607D-42E9-B4D9-2028D37EA5C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42567" y="157442"/>
            <a:ext cx="943173" cy="910222"/>
          </a:xfrm>
          <a:prstGeom prst="rect">
            <a:avLst/>
          </a:prstGeom>
        </p:spPr>
      </p:pic>
      <p:sp>
        <p:nvSpPr>
          <p:cNvPr id="3" name="PA-矩形 14">
            <a:extLst>
              <a:ext uri="{FF2B5EF4-FFF2-40B4-BE49-F238E27FC236}">
                <a16:creationId xmlns="" xmlns:a16="http://schemas.microsoft.com/office/drawing/2014/main" id="{483018B7-589F-4111-9B65-48F5342B0E43}"/>
              </a:ext>
            </a:extLst>
          </p:cNvPr>
          <p:cNvSpPr/>
          <p:nvPr>
            <p:custDataLst>
              <p:tags r:id="rId1"/>
            </p:custDataLst>
          </p:nvPr>
        </p:nvSpPr>
        <p:spPr>
          <a:xfrm>
            <a:off x="1073748" y="207810"/>
            <a:ext cx="3050951" cy="707886"/>
          </a:xfrm>
          <a:prstGeom prst="rect">
            <a:avLst/>
          </a:prstGeom>
          <a:noFill/>
        </p:spPr>
        <p:txBody>
          <a:bodyPr wrap="square" rtlCol="0">
            <a:spAutoFit/>
          </a:bodyPr>
          <a:lstStyle/>
          <a:p>
            <a:r>
              <a:rPr lang="zh-CN" altLang="en-US" sz="4000" dirty="0">
                <a:solidFill>
                  <a:schemeClr val="tx1">
                    <a:lumMod val="65000"/>
                    <a:lumOff val="35000"/>
                  </a:schemeClr>
                </a:solidFill>
                <a:cs typeface="+mn-ea"/>
                <a:sym typeface="+mn-lt"/>
              </a:rPr>
              <a:t>教学背景</a:t>
            </a:r>
          </a:p>
        </p:txBody>
      </p:sp>
      <p:sp>
        <p:nvSpPr>
          <p:cNvPr id="4" name="PA-矩形 28">
            <a:extLst>
              <a:ext uri="{FF2B5EF4-FFF2-40B4-BE49-F238E27FC236}">
                <a16:creationId xmlns="" xmlns:a16="http://schemas.microsoft.com/office/drawing/2014/main" id="{0856ADD9-24CE-480B-A307-DC606698F6B0}"/>
              </a:ext>
            </a:extLst>
          </p:cNvPr>
          <p:cNvSpPr/>
          <p:nvPr>
            <p:custDataLst>
              <p:tags r:id="rId2"/>
            </p:custDataLst>
          </p:nvPr>
        </p:nvSpPr>
        <p:spPr>
          <a:xfrm>
            <a:off x="1129676" y="764922"/>
            <a:ext cx="3050952" cy="369332"/>
          </a:xfrm>
          <a:prstGeom prst="rect">
            <a:avLst/>
          </a:prstGeom>
        </p:spPr>
        <p:txBody>
          <a:bodyPr wrap="square">
            <a:spAutoFit/>
          </a:bodyPr>
          <a:lstStyle/>
          <a:p>
            <a:r>
              <a:rPr lang="zh-CN" altLang="en-US" dirty="0">
                <a:cs typeface="+mn-ea"/>
                <a:sym typeface="+mn-lt"/>
              </a:rPr>
              <a:t>Teaching background</a:t>
            </a:r>
          </a:p>
        </p:txBody>
      </p:sp>
      <p:pic>
        <p:nvPicPr>
          <p:cNvPr id="5" name="图片 4">
            <a:extLst>
              <a:ext uri="{FF2B5EF4-FFF2-40B4-BE49-F238E27FC236}">
                <a16:creationId xmlns="" xmlns:a16="http://schemas.microsoft.com/office/drawing/2014/main" id="{A0F0315B-BF8B-4185-8F1B-6FEA33EF36A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685740" y="148518"/>
            <a:ext cx="526340" cy="677056"/>
          </a:xfrm>
          <a:prstGeom prst="rect">
            <a:avLst/>
          </a:prstGeom>
        </p:spPr>
      </p:pic>
      <p:pic>
        <p:nvPicPr>
          <p:cNvPr id="6" name="图形 5">
            <a:extLst>
              <a:ext uri="{FF2B5EF4-FFF2-40B4-BE49-F238E27FC236}">
                <a16:creationId xmlns="" xmlns:a16="http://schemas.microsoft.com/office/drawing/2014/main" id="{8BB06692-22F0-4EB7-ABED-0EA63F0677CD}"/>
              </a:ext>
            </a:extLst>
          </p:cNvPr>
          <p:cNvPicPr preferRelativeResize="0">
            <a:picLocks/>
          </p:cNvPicPr>
          <p:nvPr/>
        </p:nvPicPr>
        <p:blipFill>
          <a:blip r:embed="rId9">
            <a:extLst>
              <a:ext uri="{96DAC541-7B7A-43D3-8B79-37D633B846F1}">
                <asvg:svgBlip xmlns="" xmlns:asvg="http://schemas.microsoft.com/office/drawing/2016/SVG/main" r:embed="rId10"/>
              </a:ext>
            </a:extLst>
          </a:blip>
          <a:stretch>
            <a:fillRect/>
          </a:stretch>
        </p:blipFill>
        <p:spPr>
          <a:xfrm flipV="1">
            <a:off x="1085740" y="796848"/>
            <a:ext cx="3600000" cy="28800"/>
          </a:xfrm>
          <a:prstGeom prst="rect">
            <a:avLst/>
          </a:prstGeom>
        </p:spPr>
      </p:pic>
      <p:grpSp>
        <p:nvGrpSpPr>
          <p:cNvPr id="7" name="组合 6">
            <a:extLst>
              <a:ext uri="{FF2B5EF4-FFF2-40B4-BE49-F238E27FC236}">
                <a16:creationId xmlns="" xmlns:a16="http://schemas.microsoft.com/office/drawing/2014/main" id="{50710C88-14C7-4A96-8D65-575502789A17}"/>
              </a:ext>
            </a:extLst>
          </p:cNvPr>
          <p:cNvGrpSpPr/>
          <p:nvPr/>
        </p:nvGrpSpPr>
        <p:grpSpPr>
          <a:xfrm>
            <a:off x="4348615" y="1740606"/>
            <a:ext cx="992606" cy="867160"/>
            <a:chOff x="3382554" y="1688336"/>
            <a:chExt cx="1112268" cy="971700"/>
          </a:xfrm>
        </p:grpSpPr>
        <p:pic>
          <p:nvPicPr>
            <p:cNvPr id="8" name="图片 7">
              <a:extLst>
                <a:ext uri="{FF2B5EF4-FFF2-40B4-BE49-F238E27FC236}">
                  <a16:creationId xmlns="" xmlns:a16="http://schemas.microsoft.com/office/drawing/2014/main" id="{4CDC7FF9-8056-45AB-A87D-C9E3D27F1DB4}"/>
                </a:ext>
              </a:extLst>
            </p:cNvPr>
            <p:cNvPicPr>
              <a:picLocks noChangeAspect="1"/>
            </p:cNvPicPr>
            <p:nvPr/>
          </p:nvPicPr>
          <p:blipFill>
            <a:blip r:embed="rId11"/>
            <a:stretch>
              <a:fillRect/>
            </a:stretch>
          </p:blipFill>
          <p:spPr>
            <a:xfrm>
              <a:off x="3382554" y="1688336"/>
              <a:ext cx="1112268" cy="971700"/>
            </a:xfrm>
            <a:prstGeom prst="rect">
              <a:avLst/>
            </a:prstGeom>
          </p:spPr>
        </p:pic>
        <p:sp>
          <p:nvSpPr>
            <p:cNvPr id="9" name="矩形 8">
              <a:extLst>
                <a:ext uri="{FF2B5EF4-FFF2-40B4-BE49-F238E27FC236}">
                  <a16:creationId xmlns="" xmlns:a16="http://schemas.microsoft.com/office/drawing/2014/main" id="{6E03D86C-53B3-436E-920D-710F4135499B}"/>
                </a:ext>
              </a:extLst>
            </p:cNvPr>
            <p:cNvSpPr/>
            <p:nvPr/>
          </p:nvSpPr>
          <p:spPr>
            <a:xfrm>
              <a:off x="3672385" y="1788814"/>
              <a:ext cx="724574" cy="655272"/>
            </a:xfrm>
            <a:prstGeom prst="rect">
              <a:avLst/>
            </a:prstGeom>
          </p:spPr>
          <p:txBody>
            <a:bodyPr wrap="square">
              <a:spAutoFit/>
            </a:bodyPr>
            <a:lstStyle/>
            <a:p>
              <a:r>
                <a:rPr lang="en-US" altLang="zh-CN" sz="3200" b="1" dirty="0">
                  <a:solidFill>
                    <a:schemeClr val="bg1"/>
                  </a:solidFill>
                  <a:cs typeface="+mn-ea"/>
                  <a:sym typeface="+mn-lt"/>
                </a:rPr>
                <a:t>01</a:t>
              </a:r>
              <a:endParaRPr lang="zh-CN" altLang="en-US" sz="3200" b="1" dirty="0">
                <a:solidFill>
                  <a:schemeClr val="bg1"/>
                </a:solidFill>
                <a:cs typeface="+mn-ea"/>
                <a:sym typeface="+mn-lt"/>
              </a:endParaRPr>
            </a:p>
          </p:txBody>
        </p:sp>
      </p:grpSp>
      <p:grpSp>
        <p:nvGrpSpPr>
          <p:cNvPr id="10" name="组合 9">
            <a:extLst>
              <a:ext uri="{FF2B5EF4-FFF2-40B4-BE49-F238E27FC236}">
                <a16:creationId xmlns="" xmlns:a16="http://schemas.microsoft.com/office/drawing/2014/main" id="{63ED746F-2553-4912-A57D-39BA948429DD}"/>
              </a:ext>
            </a:extLst>
          </p:cNvPr>
          <p:cNvGrpSpPr/>
          <p:nvPr/>
        </p:nvGrpSpPr>
        <p:grpSpPr>
          <a:xfrm>
            <a:off x="3627511" y="3013323"/>
            <a:ext cx="1006560" cy="1025646"/>
            <a:chOff x="2660609" y="3183727"/>
            <a:chExt cx="1127904" cy="1149292"/>
          </a:xfrm>
        </p:grpSpPr>
        <p:pic>
          <p:nvPicPr>
            <p:cNvPr id="11" name="图片 10">
              <a:extLst>
                <a:ext uri="{FF2B5EF4-FFF2-40B4-BE49-F238E27FC236}">
                  <a16:creationId xmlns="" xmlns:a16="http://schemas.microsoft.com/office/drawing/2014/main" id="{F68E4E0F-EFFE-48F7-BFE9-90350936463F}"/>
                </a:ext>
              </a:extLst>
            </p:cNvPr>
            <p:cNvPicPr>
              <a:picLocks noChangeAspect="1"/>
            </p:cNvPicPr>
            <p:nvPr/>
          </p:nvPicPr>
          <p:blipFill>
            <a:blip r:embed="rId12"/>
            <a:stretch>
              <a:fillRect/>
            </a:stretch>
          </p:blipFill>
          <p:spPr>
            <a:xfrm>
              <a:off x="2660609" y="3183727"/>
              <a:ext cx="1127904" cy="1149292"/>
            </a:xfrm>
            <a:prstGeom prst="rect">
              <a:avLst/>
            </a:prstGeom>
          </p:spPr>
        </p:pic>
        <p:sp>
          <p:nvSpPr>
            <p:cNvPr id="12" name="矩形 11">
              <a:extLst>
                <a:ext uri="{FF2B5EF4-FFF2-40B4-BE49-F238E27FC236}">
                  <a16:creationId xmlns="" xmlns:a16="http://schemas.microsoft.com/office/drawing/2014/main" id="{1E4FBD8E-FADC-41A0-9AE1-C702D4AF903C}"/>
                </a:ext>
              </a:extLst>
            </p:cNvPr>
            <p:cNvSpPr/>
            <p:nvPr/>
          </p:nvSpPr>
          <p:spPr>
            <a:xfrm>
              <a:off x="2855447" y="3348566"/>
              <a:ext cx="724574" cy="655272"/>
            </a:xfrm>
            <a:prstGeom prst="rect">
              <a:avLst/>
            </a:prstGeom>
          </p:spPr>
          <p:txBody>
            <a:bodyPr wrap="square">
              <a:spAutoFit/>
            </a:bodyPr>
            <a:lstStyle/>
            <a:p>
              <a:r>
                <a:rPr lang="en-US" altLang="zh-CN" sz="3200" b="1" dirty="0">
                  <a:solidFill>
                    <a:schemeClr val="bg1"/>
                  </a:solidFill>
                  <a:cs typeface="+mn-ea"/>
                  <a:sym typeface="+mn-lt"/>
                </a:rPr>
                <a:t>02</a:t>
              </a:r>
              <a:endParaRPr lang="zh-CN" altLang="en-US" sz="3200" b="1" dirty="0">
                <a:solidFill>
                  <a:schemeClr val="bg1"/>
                </a:solidFill>
                <a:cs typeface="+mn-ea"/>
                <a:sym typeface="+mn-lt"/>
              </a:endParaRPr>
            </a:p>
          </p:txBody>
        </p:sp>
      </p:grpSp>
      <p:grpSp>
        <p:nvGrpSpPr>
          <p:cNvPr id="13" name="组合 12">
            <a:extLst>
              <a:ext uri="{FF2B5EF4-FFF2-40B4-BE49-F238E27FC236}">
                <a16:creationId xmlns="" xmlns:a16="http://schemas.microsoft.com/office/drawing/2014/main" id="{2702840F-7595-4FFF-834E-80D148F1A95F}"/>
              </a:ext>
            </a:extLst>
          </p:cNvPr>
          <p:cNvGrpSpPr/>
          <p:nvPr/>
        </p:nvGrpSpPr>
        <p:grpSpPr>
          <a:xfrm>
            <a:off x="4309271" y="4439854"/>
            <a:ext cx="992606" cy="867160"/>
            <a:chOff x="3343210" y="4939123"/>
            <a:chExt cx="1112268" cy="971700"/>
          </a:xfrm>
        </p:grpSpPr>
        <p:pic>
          <p:nvPicPr>
            <p:cNvPr id="14" name="图片 13">
              <a:extLst>
                <a:ext uri="{FF2B5EF4-FFF2-40B4-BE49-F238E27FC236}">
                  <a16:creationId xmlns="" xmlns:a16="http://schemas.microsoft.com/office/drawing/2014/main" id="{80F7417F-5EBF-4802-81E2-E50D98A1FEF2}"/>
                </a:ext>
              </a:extLst>
            </p:cNvPr>
            <p:cNvPicPr>
              <a:picLocks noChangeAspect="1"/>
            </p:cNvPicPr>
            <p:nvPr/>
          </p:nvPicPr>
          <p:blipFill>
            <a:blip r:embed="rId11"/>
            <a:stretch>
              <a:fillRect/>
            </a:stretch>
          </p:blipFill>
          <p:spPr>
            <a:xfrm>
              <a:off x="3343210" y="4939123"/>
              <a:ext cx="1112268" cy="971700"/>
            </a:xfrm>
            <a:prstGeom prst="rect">
              <a:avLst/>
            </a:prstGeom>
          </p:spPr>
        </p:pic>
        <p:sp>
          <p:nvSpPr>
            <p:cNvPr id="15" name="矩形 14">
              <a:extLst>
                <a:ext uri="{FF2B5EF4-FFF2-40B4-BE49-F238E27FC236}">
                  <a16:creationId xmlns="" xmlns:a16="http://schemas.microsoft.com/office/drawing/2014/main" id="{44D19B1F-2997-4B2F-BE85-422462E60D1A}"/>
                </a:ext>
              </a:extLst>
            </p:cNvPr>
            <p:cNvSpPr/>
            <p:nvPr/>
          </p:nvSpPr>
          <p:spPr>
            <a:xfrm>
              <a:off x="3576401" y="5074871"/>
              <a:ext cx="724574" cy="655272"/>
            </a:xfrm>
            <a:prstGeom prst="rect">
              <a:avLst/>
            </a:prstGeom>
          </p:spPr>
          <p:txBody>
            <a:bodyPr wrap="square">
              <a:spAutoFit/>
            </a:bodyPr>
            <a:lstStyle/>
            <a:p>
              <a:r>
                <a:rPr lang="en-US" altLang="zh-CN" sz="3200" b="1" dirty="0">
                  <a:solidFill>
                    <a:schemeClr val="bg1"/>
                  </a:solidFill>
                  <a:cs typeface="+mn-ea"/>
                  <a:sym typeface="+mn-lt"/>
                </a:rPr>
                <a:t>03</a:t>
              </a:r>
              <a:endParaRPr lang="zh-CN" altLang="en-US" sz="3200" b="1" dirty="0">
                <a:solidFill>
                  <a:schemeClr val="bg1"/>
                </a:solidFill>
                <a:cs typeface="+mn-ea"/>
                <a:sym typeface="+mn-lt"/>
              </a:endParaRPr>
            </a:p>
          </p:txBody>
        </p:sp>
      </p:grpSp>
      <p:sp>
        <p:nvSpPr>
          <p:cNvPr id="16" name="矩形 15">
            <a:extLst>
              <a:ext uri="{FF2B5EF4-FFF2-40B4-BE49-F238E27FC236}">
                <a16:creationId xmlns="" xmlns:a16="http://schemas.microsoft.com/office/drawing/2014/main" id="{A8E8577F-BF6D-42A7-AF2C-009A7107CBEA}"/>
              </a:ext>
            </a:extLst>
          </p:cNvPr>
          <p:cNvSpPr/>
          <p:nvPr/>
        </p:nvSpPr>
        <p:spPr>
          <a:xfrm>
            <a:off x="1454355" y="1851020"/>
            <a:ext cx="2653480" cy="787523"/>
          </a:xfrm>
          <a:prstGeom prst="rect">
            <a:avLst/>
          </a:prstGeom>
        </p:spPr>
        <p:txBody>
          <a:bodyPr wrap="square">
            <a:spAutoFit/>
          </a:bodyPr>
          <a:lstStyle/>
          <a:p>
            <a:pPr algn="r">
              <a:lnSpc>
                <a:spcPct val="150000"/>
              </a:lnSpc>
            </a:pPr>
            <a:r>
              <a:rPr lang="zh-CN" altLang="en-US" sz="1600" dirty="0">
                <a:cs typeface="+mn-ea"/>
                <a:sym typeface="+mn-lt"/>
              </a:rPr>
              <a:t>点击输入简要文字内容，文字内容需概括精炼，</a:t>
            </a:r>
            <a:endParaRPr lang="en-US" altLang="zh-CN" sz="1600" dirty="0">
              <a:cs typeface="+mn-ea"/>
              <a:sym typeface="+mn-lt"/>
            </a:endParaRPr>
          </a:p>
        </p:txBody>
      </p:sp>
      <p:sp>
        <p:nvSpPr>
          <p:cNvPr id="17" name="矩形 16">
            <a:extLst>
              <a:ext uri="{FF2B5EF4-FFF2-40B4-BE49-F238E27FC236}">
                <a16:creationId xmlns="" xmlns:a16="http://schemas.microsoft.com/office/drawing/2014/main" id="{C78B7462-DC48-46A3-8BC5-CBFF1A11C648}"/>
              </a:ext>
            </a:extLst>
          </p:cNvPr>
          <p:cNvSpPr/>
          <p:nvPr/>
        </p:nvSpPr>
        <p:spPr>
          <a:xfrm>
            <a:off x="852995" y="3160896"/>
            <a:ext cx="2653480" cy="787523"/>
          </a:xfrm>
          <a:prstGeom prst="rect">
            <a:avLst/>
          </a:prstGeom>
        </p:spPr>
        <p:txBody>
          <a:bodyPr wrap="square">
            <a:spAutoFit/>
          </a:bodyPr>
          <a:lstStyle/>
          <a:p>
            <a:pPr algn="r">
              <a:lnSpc>
                <a:spcPct val="150000"/>
              </a:lnSpc>
            </a:pPr>
            <a:r>
              <a:rPr lang="zh-CN" altLang="en-US" sz="1600" dirty="0">
                <a:cs typeface="+mn-ea"/>
                <a:sym typeface="+mn-lt"/>
              </a:rPr>
              <a:t>点击输入简要文字内容，文字内容需概括精炼，</a:t>
            </a:r>
            <a:endParaRPr lang="en-US" altLang="zh-CN" sz="1600" dirty="0">
              <a:cs typeface="+mn-ea"/>
              <a:sym typeface="+mn-lt"/>
            </a:endParaRPr>
          </a:p>
        </p:txBody>
      </p:sp>
      <p:sp>
        <p:nvSpPr>
          <p:cNvPr id="18" name="矩形 17">
            <a:extLst>
              <a:ext uri="{FF2B5EF4-FFF2-40B4-BE49-F238E27FC236}">
                <a16:creationId xmlns="" xmlns:a16="http://schemas.microsoft.com/office/drawing/2014/main" id="{15CD635A-E39B-4D6A-BAD0-2F8D9C50A75A}"/>
              </a:ext>
            </a:extLst>
          </p:cNvPr>
          <p:cNvSpPr/>
          <p:nvPr/>
        </p:nvSpPr>
        <p:spPr>
          <a:xfrm>
            <a:off x="1584985" y="4589843"/>
            <a:ext cx="2653480" cy="787523"/>
          </a:xfrm>
          <a:prstGeom prst="rect">
            <a:avLst/>
          </a:prstGeom>
        </p:spPr>
        <p:txBody>
          <a:bodyPr wrap="square">
            <a:spAutoFit/>
          </a:bodyPr>
          <a:lstStyle/>
          <a:p>
            <a:pPr algn="r">
              <a:lnSpc>
                <a:spcPct val="150000"/>
              </a:lnSpc>
            </a:pPr>
            <a:r>
              <a:rPr lang="zh-CN" altLang="en-US" sz="1600" dirty="0">
                <a:cs typeface="+mn-ea"/>
                <a:sym typeface="+mn-lt"/>
              </a:rPr>
              <a:t>点击输入简要文字内容，文字内容需概括精炼，</a:t>
            </a:r>
            <a:endParaRPr lang="en-US" altLang="zh-CN" sz="1600" dirty="0">
              <a:cs typeface="+mn-ea"/>
              <a:sym typeface="+mn-lt"/>
            </a:endParaRPr>
          </a:p>
        </p:txBody>
      </p:sp>
      <p:sp>
        <p:nvSpPr>
          <p:cNvPr id="19" name="矩形 18">
            <a:extLst>
              <a:ext uri="{FF2B5EF4-FFF2-40B4-BE49-F238E27FC236}">
                <a16:creationId xmlns="" xmlns:a16="http://schemas.microsoft.com/office/drawing/2014/main" id="{A108D90B-3F68-4C49-9EDC-F826E946D409}"/>
              </a:ext>
            </a:extLst>
          </p:cNvPr>
          <p:cNvSpPr/>
          <p:nvPr/>
        </p:nvSpPr>
        <p:spPr>
          <a:xfrm>
            <a:off x="7994719" y="1930570"/>
            <a:ext cx="2653480" cy="787523"/>
          </a:xfrm>
          <a:prstGeom prst="rect">
            <a:avLst/>
          </a:prstGeom>
        </p:spPr>
        <p:txBody>
          <a:bodyPr wrap="square">
            <a:spAutoFit/>
          </a:bodyPr>
          <a:lstStyle/>
          <a:p>
            <a:pPr>
              <a:lnSpc>
                <a:spcPct val="150000"/>
              </a:lnSpc>
            </a:pPr>
            <a:r>
              <a:rPr lang="zh-CN" altLang="en-US" sz="1600" dirty="0">
                <a:cs typeface="+mn-ea"/>
                <a:sym typeface="+mn-lt"/>
              </a:rPr>
              <a:t>点击输入简要文字内容，文字内容需概括精炼，</a:t>
            </a:r>
            <a:endParaRPr lang="en-US" altLang="zh-CN" sz="1600" dirty="0">
              <a:cs typeface="+mn-ea"/>
              <a:sym typeface="+mn-lt"/>
            </a:endParaRPr>
          </a:p>
        </p:txBody>
      </p:sp>
      <p:sp>
        <p:nvSpPr>
          <p:cNvPr id="20" name="矩形 19">
            <a:extLst>
              <a:ext uri="{FF2B5EF4-FFF2-40B4-BE49-F238E27FC236}">
                <a16:creationId xmlns="" xmlns:a16="http://schemas.microsoft.com/office/drawing/2014/main" id="{B5EC453C-2D1F-45E5-8A3F-A44FC92D8EE2}"/>
              </a:ext>
            </a:extLst>
          </p:cNvPr>
          <p:cNvSpPr/>
          <p:nvPr/>
        </p:nvSpPr>
        <p:spPr>
          <a:xfrm>
            <a:off x="8730859" y="3273896"/>
            <a:ext cx="2653480" cy="787523"/>
          </a:xfrm>
          <a:prstGeom prst="rect">
            <a:avLst/>
          </a:prstGeom>
        </p:spPr>
        <p:txBody>
          <a:bodyPr wrap="square">
            <a:spAutoFit/>
          </a:bodyPr>
          <a:lstStyle/>
          <a:p>
            <a:pPr>
              <a:lnSpc>
                <a:spcPct val="150000"/>
              </a:lnSpc>
            </a:pPr>
            <a:r>
              <a:rPr lang="zh-CN" altLang="en-US" sz="1600" dirty="0">
                <a:cs typeface="+mn-ea"/>
                <a:sym typeface="+mn-lt"/>
              </a:rPr>
              <a:t>点击输入简要文字内容，文字内容需概括精炼，</a:t>
            </a:r>
            <a:endParaRPr lang="en-US" altLang="zh-CN" sz="1600" dirty="0">
              <a:cs typeface="+mn-ea"/>
              <a:sym typeface="+mn-lt"/>
            </a:endParaRPr>
          </a:p>
        </p:txBody>
      </p:sp>
      <p:sp>
        <p:nvSpPr>
          <p:cNvPr id="21" name="矩形 20">
            <a:extLst>
              <a:ext uri="{FF2B5EF4-FFF2-40B4-BE49-F238E27FC236}">
                <a16:creationId xmlns="" xmlns:a16="http://schemas.microsoft.com/office/drawing/2014/main" id="{02A5C6C9-8583-4489-B123-19BEDEECE540}"/>
              </a:ext>
            </a:extLst>
          </p:cNvPr>
          <p:cNvSpPr/>
          <p:nvPr/>
        </p:nvSpPr>
        <p:spPr>
          <a:xfrm>
            <a:off x="7908408" y="4530137"/>
            <a:ext cx="2653480" cy="787523"/>
          </a:xfrm>
          <a:prstGeom prst="rect">
            <a:avLst/>
          </a:prstGeom>
        </p:spPr>
        <p:txBody>
          <a:bodyPr wrap="square">
            <a:spAutoFit/>
          </a:bodyPr>
          <a:lstStyle/>
          <a:p>
            <a:pPr>
              <a:lnSpc>
                <a:spcPct val="150000"/>
              </a:lnSpc>
            </a:pPr>
            <a:r>
              <a:rPr lang="zh-CN" altLang="en-US" sz="1600" dirty="0">
                <a:cs typeface="+mn-ea"/>
                <a:sym typeface="+mn-lt"/>
              </a:rPr>
              <a:t>点击输入简要文字内容，文字内容需概括精炼，</a:t>
            </a:r>
            <a:endParaRPr lang="en-US" altLang="zh-CN" sz="1600" dirty="0">
              <a:cs typeface="+mn-ea"/>
              <a:sym typeface="+mn-lt"/>
            </a:endParaRPr>
          </a:p>
        </p:txBody>
      </p:sp>
      <p:grpSp>
        <p:nvGrpSpPr>
          <p:cNvPr id="22" name="组合 21">
            <a:extLst>
              <a:ext uri="{FF2B5EF4-FFF2-40B4-BE49-F238E27FC236}">
                <a16:creationId xmlns="" xmlns:a16="http://schemas.microsoft.com/office/drawing/2014/main" id="{AAEA0C76-31BE-47C4-9C1F-6C014E4E5970}"/>
              </a:ext>
            </a:extLst>
          </p:cNvPr>
          <p:cNvGrpSpPr/>
          <p:nvPr/>
        </p:nvGrpSpPr>
        <p:grpSpPr>
          <a:xfrm>
            <a:off x="6877776" y="1740606"/>
            <a:ext cx="992606" cy="867160"/>
            <a:chOff x="3382554" y="1688336"/>
            <a:chExt cx="1112268" cy="971700"/>
          </a:xfrm>
        </p:grpSpPr>
        <p:pic>
          <p:nvPicPr>
            <p:cNvPr id="23" name="图片 22">
              <a:extLst>
                <a:ext uri="{FF2B5EF4-FFF2-40B4-BE49-F238E27FC236}">
                  <a16:creationId xmlns="" xmlns:a16="http://schemas.microsoft.com/office/drawing/2014/main" id="{62111E5F-AEB4-45B7-AB48-4D2EE40467CC}"/>
                </a:ext>
              </a:extLst>
            </p:cNvPr>
            <p:cNvPicPr>
              <a:picLocks noChangeAspect="1"/>
            </p:cNvPicPr>
            <p:nvPr/>
          </p:nvPicPr>
          <p:blipFill>
            <a:blip r:embed="rId11"/>
            <a:stretch>
              <a:fillRect/>
            </a:stretch>
          </p:blipFill>
          <p:spPr>
            <a:xfrm>
              <a:off x="3382554" y="1688336"/>
              <a:ext cx="1112268" cy="971700"/>
            </a:xfrm>
            <a:prstGeom prst="rect">
              <a:avLst/>
            </a:prstGeom>
          </p:spPr>
        </p:pic>
        <p:sp>
          <p:nvSpPr>
            <p:cNvPr id="24" name="矩形 23">
              <a:extLst>
                <a:ext uri="{FF2B5EF4-FFF2-40B4-BE49-F238E27FC236}">
                  <a16:creationId xmlns="" xmlns:a16="http://schemas.microsoft.com/office/drawing/2014/main" id="{BBB67862-B4DE-4433-8C78-8BEE94217B6E}"/>
                </a:ext>
              </a:extLst>
            </p:cNvPr>
            <p:cNvSpPr/>
            <p:nvPr/>
          </p:nvSpPr>
          <p:spPr>
            <a:xfrm>
              <a:off x="3597706" y="1749854"/>
              <a:ext cx="724574" cy="655272"/>
            </a:xfrm>
            <a:prstGeom prst="rect">
              <a:avLst/>
            </a:prstGeom>
          </p:spPr>
          <p:txBody>
            <a:bodyPr wrap="square">
              <a:spAutoFit/>
            </a:bodyPr>
            <a:lstStyle/>
            <a:p>
              <a:r>
                <a:rPr lang="en-US" altLang="zh-CN" sz="3200" b="1" dirty="0">
                  <a:solidFill>
                    <a:schemeClr val="bg1"/>
                  </a:solidFill>
                  <a:cs typeface="+mn-ea"/>
                  <a:sym typeface="+mn-lt"/>
                </a:rPr>
                <a:t>04</a:t>
              </a:r>
              <a:endParaRPr lang="zh-CN" altLang="en-US" sz="3200" b="1" dirty="0">
                <a:solidFill>
                  <a:schemeClr val="bg1"/>
                </a:solidFill>
                <a:cs typeface="+mn-ea"/>
                <a:sym typeface="+mn-lt"/>
              </a:endParaRPr>
            </a:p>
          </p:txBody>
        </p:sp>
      </p:grpSp>
      <p:grpSp>
        <p:nvGrpSpPr>
          <p:cNvPr id="25" name="组合 24">
            <a:extLst>
              <a:ext uri="{FF2B5EF4-FFF2-40B4-BE49-F238E27FC236}">
                <a16:creationId xmlns="" xmlns:a16="http://schemas.microsoft.com/office/drawing/2014/main" id="{0F28FE78-FCC3-451C-B376-B4D4F3CCB516}"/>
              </a:ext>
            </a:extLst>
          </p:cNvPr>
          <p:cNvGrpSpPr/>
          <p:nvPr/>
        </p:nvGrpSpPr>
        <p:grpSpPr>
          <a:xfrm>
            <a:off x="7530735" y="3013323"/>
            <a:ext cx="1006560" cy="1025646"/>
            <a:chOff x="2660609" y="3183727"/>
            <a:chExt cx="1127904" cy="1149292"/>
          </a:xfrm>
        </p:grpSpPr>
        <p:pic>
          <p:nvPicPr>
            <p:cNvPr id="26" name="图片 25">
              <a:extLst>
                <a:ext uri="{FF2B5EF4-FFF2-40B4-BE49-F238E27FC236}">
                  <a16:creationId xmlns="" xmlns:a16="http://schemas.microsoft.com/office/drawing/2014/main" id="{96386783-E4FF-4834-A0D6-6B44EB41D57C}"/>
                </a:ext>
              </a:extLst>
            </p:cNvPr>
            <p:cNvPicPr>
              <a:picLocks noChangeAspect="1"/>
            </p:cNvPicPr>
            <p:nvPr/>
          </p:nvPicPr>
          <p:blipFill>
            <a:blip r:embed="rId12"/>
            <a:stretch>
              <a:fillRect/>
            </a:stretch>
          </p:blipFill>
          <p:spPr>
            <a:xfrm>
              <a:off x="2660609" y="3183727"/>
              <a:ext cx="1127904" cy="1149292"/>
            </a:xfrm>
            <a:prstGeom prst="rect">
              <a:avLst/>
            </a:prstGeom>
          </p:spPr>
        </p:pic>
        <p:sp>
          <p:nvSpPr>
            <p:cNvPr id="27" name="矩形 26">
              <a:extLst>
                <a:ext uri="{FF2B5EF4-FFF2-40B4-BE49-F238E27FC236}">
                  <a16:creationId xmlns="" xmlns:a16="http://schemas.microsoft.com/office/drawing/2014/main" id="{EEAAE671-A06F-42D5-86A6-5EF3B6E63FE5}"/>
                </a:ext>
              </a:extLst>
            </p:cNvPr>
            <p:cNvSpPr/>
            <p:nvPr/>
          </p:nvSpPr>
          <p:spPr>
            <a:xfrm>
              <a:off x="2868660" y="3368799"/>
              <a:ext cx="724574" cy="655272"/>
            </a:xfrm>
            <a:prstGeom prst="rect">
              <a:avLst/>
            </a:prstGeom>
          </p:spPr>
          <p:txBody>
            <a:bodyPr wrap="square">
              <a:spAutoFit/>
            </a:bodyPr>
            <a:lstStyle/>
            <a:p>
              <a:r>
                <a:rPr lang="en-US" altLang="zh-CN" sz="3200" b="1" dirty="0">
                  <a:solidFill>
                    <a:schemeClr val="bg1"/>
                  </a:solidFill>
                  <a:cs typeface="+mn-ea"/>
                  <a:sym typeface="+mn-lt"/>
                </a:rPr>
                <a:t>05</a:t>
              </a:r>
              <a:endParaRPr lang="zh-CN" altLang="en-US" sz="3200" b="1" dirty="0">
                <a:solidFill>
                  <a:schemeClr val="bg1"/>
                </a:solidFill>
                <a:cs typeface="+mn-ea"/>
                <a:sym typeface="+mn-lt"/>
              </a:endParaRPr>
            </a:p>
          </p:txBody>
        </p:sp>
      </p:grpSp>
      <p:grpSp>
        <p:nvGrpSpPr>
          <p:cNvPr id="28" name="组合 27">
            <a:extLst>
              <a:ext uri="{FF2B5EF4-FFF2-40B4-BE49-F238E27FC236}">
                <a16:creationId xmlns="" xmlns:a16="http://schemas.microsoft.com/office/drawing/2014/main" id="{053DADA6-666F-45D2-B1BD-9670B2A46BE4}"/>
              </a:ext>
            </a:extLst>
          </p:cNvPr>
          <p:cNvGrpSpPr/>
          <p:nvPr/>
        </p:nvGrpSpPr>
        <p:grpSpPr>
          <a:xfrm>
            <a:off x="6838432" y="4439854"/>
            <a:ext cx="992606" cy="867160"/>
            <a:chOff x="3343210" y="4939123"/>
            <a:chExt cx="1112268" cy="971700"/>
          </a:xfrm>
        </p:grpSpPr>
        <p:pic>
          <p:nvPicPr>
            <p:cNvPr id="29" name="图片 28">
              <a:extLst>
                <a:ext uri="{FF2B5EF4-FFF2-40B4-BE49-F238E27FC236}">
                  <a16:creationId xmlns="" xmlns:a16="http://schemas.microsoft.com/office/drawing/2014/main" id="{2544CB74-5A9C-4CAB-8862-34EDF7C5934E}"/>
                </a:ext>
              </a:extLst>
            </p:cNvPr>
            <p:cNvPicPr>
              <a:picLocks noChangeAspect="1"/>
            </p:cNvPicPr>
            <p:nvPr/>
          </p:nvPicPr>
          <p:blipFill>
            <a:blip r:embed="rId11"/>
            <a:stretch>
              <a:fillRect/>
            </a:stretch>
          </p:blipFill>
          <p:spPr>
            <a:xfrm>
              <a:off x="3343210" y="4939123"/>
              <a:ext cx="1112268" cy="971700"/>
            </a:xfrm>
            <a:prstGeom prst="rect">
              <a:avLst/>
            </a:prstGeom>
          </p:spPr>
        </p:pic>
        <p:sp>
          <p:nvSpPr>
            <p:cNvPr id="30" name="矩形 29">
              <a:extLst>
                <a:ext uri="{FF2B5EF4-FFF2-40B4-BE49-F238E27FC236}">
                  <a16:creationId xmlns="" xmlns:a16="http://schemas.microsoft.com/office/drawing/2014/main" id="{90AC770D-9C2B-4C0A-A60F-81D643904292}"/>
                </a:ext>
              </a:extLst>
            </p:cNvPr>
            <p:cNvSpPr/>
            <p:nvPr/>
          </p:nvSpPr>
          <p:spPr>
            <a:xfrm>
              <a:off x="3576401" y="5074871"/>
              <a:ext cx="724574" cy="655272"/>
            </a:xfrm>
            <a:prstGeom prst="rect">
              <a:avLst/>
            </a:prstGeom>
          </p:spPr>
          <p:txBody>
            <a:bodyPr wrap="square">
              <a:spAutoFit/>
            </a:bodyPr>
            <a:lstStyle/>
            <a:p>
              <a:r>
                <a:rPr lang="en-US" altLang="zh-CN" sz="3200" b="1" dirty="0">
                  <a:solidFill>
                    <a:schemeClr val="bg1"/>
                  </a:solidFill>
                  <a:cs typeface="+mn-ea"/>
                  <a:sym typeface="+mn-lt"/>
                </a:rPr>
                <a:t>06</a:t>
              </a:r>
              <a:endParaRPr lang="zh-CN" altLang="en-US" sz="3200" b="1" dirty="0">
                <a:solidFill>
                  <a:schemeClr val="bg1"/>
                </a:solidFill>
                <a:cs typeface="+mn-ea"/>
                <a:sym typeface="+mn-lt"/>
              </a:endParaRPr>
            </a:p>
          </p:txBody>
        </p:sp>
      </p:grpSp>
      <p:sp>
        <p:nvSpPr>
          <p:cNvPr id="31" name="文本框 30"/>
          <p:cNvSpPr txBox="1"/>
          <p:nvPr/>
        </p:nvSpPr>
        <p:spPr>
          <a:xfrm>
            <a:off x="2183907" y="5965794"/>
            <a:ext cx="1740023" cy="261610"/>
          </a:xfrm>
          <a:prstGeom prst="rect">
            <a:avLst/>
          </a:prstGeom>
          <a:noFill/>
        </p:spPr>
        <p:txBody>
          <a:bodyPr wrap="square" rtlCol="0">
            <a:spAutoFit/>
          </a:bodyPr>
          <a:lstStyle/>
          <a:p>
            <a:r>
              <a:rPr lang="en-US" altLang="zh-CN" sz="1050" dirty="0">
                <a:solidFill>
                  <a:srgbClr val="A8E0D3"/>
                </a:solidFill>
              </a:rPr>
              <a:t>https://www.ypppt.com/</a:t>
            </a:r>
            <a:endParaRPr lang="zh-CN" altLang="en-US" sz="1050" dirty="0">
              <a:solidFill>
                <a:srgbClr val="A8E0D3"/>
              </a:solidFill>
            </a:endParaRPr>
          </a:p>
        </p:txBody>
      </p:sp>
    </p:spTree>
    <p:extLst>
      <p:ext uri="{BB962C8B-B14F-4D97-AF65-F5344CB8AC3E}">
        <p14:creationId xmlns:p14="http://schemas.microsoft.com/office/powerpoint/2010/main" val="551405988"/>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63" presetClass="path" presetSubtype="0" accel="50000" decel="50000" fill="hold" nodeType="withEffect">
                                      <p:stCondLst>
                                        <p:cond delay="0"/>
                                      </p:stCondLst>
                                      <p:childTnLst>
                                        <p:animMotion origin="layout" path="M -0.29284 -4.81481E-6 L 2.70833E-6 -4.81481E-6 " pathEditMode="relative" rAng="0" ptsTypes="AA">
                                          <p:cBhvr>
                                            <p:cTn id="15" dur="500" fill="hold"/>
                                            <p:tgtEl>
                                              <p:spTgt spid="5"/>
                                            </p:tgtEl>
                                            <p:attrNameLst>
                                              <p:attrName>ppt_x</p:attrName>
                                              <p:attrName>ppt_y</p:attrName>
                                            </p:attrNameLst>
                                          </p:cBhvr>
                                          <p:rCtr x="14883" y="0"/>
                                        </p:animMotion>
                                      </p:childTnLst>
                                    </p:cTn>
                                  </p:par>
                                  <p:par>
                                    <p:cTn id="16" presetID="22" presetClass="entr" presetSubtype="8"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par>
                              <p:cTn id="19" fill="hold">
                                <p:stCondLst>
                                  <p:cond delay="1000"/>
                                </p:stCondLst>
                                <p:childTnLst>
                                  <p:par>
                                    <p:cTn id="20" presetID="0" presetClass="entr" presetSubtype="0" fill="hold" grpId="0" nodeType="afterEffect">
                                      <p:stCondLst>
                                        <p:cond delay="0"/>
                                      </p:stCondLst>
                                      <p:iterate type="lt">
                                        <p:tmPct val="10000"/>
                                      </p:iterate>
                                      <p:childTnLst>
                                        <p:set>
                                          <p:cBhvr>
                                            <p:cTn id="21" dur="500" fill="hold">
                                              <p:stCondLst>
                                                <p:cond delay="0"/>
                                              </p:stCondLst>
                                            </p:cTn>
                                            <p:tgtEl>
                                              <p:spTgt spid="3"/>
                                            </p:tgtEl>
                                            <p:attrNameLst>
                                              <p:attrName>style.visibility</p:attrName>
                                            </p:attrNameLst>
                                          </p:cBhvr>
                                          <p:to>
                                            <p:strVal val="visible"/>
                                          </p:to>
                                        </p:set>
                                        <p:anim to="" calcmode="lin" valueType="num">
                                          <p:cBhvr>
                                            <p:cTn id="22" dur="500" fill="hold">
                                              <p:stCondLst>
                                                <p:cond delay="0"/>
                                              </p:stCondLst>
                                            </p:cTn>
                                            <p:tgtEl>
                                              <p:spTgt spid="3"/>
                                            </p:tgtEl>
                                            <p:attrNameLst>
                                              <p:attrName>ppt_h</p:attrName>
                                            </p:attrNameLst>
                                          </p:cBhvr>
                                          <p:tavLst>
                                            <p:tav tm="0" fmla="#ppt_h-#ppt_h*((1.5-1.5*$)^3-(1.5-1.5*$)^2)">
                                              <p:val>
                                                <p:strVal val="0"/>
                                              </p:val>
                                            </p:tav>
                                            <p:tav tm="100000">
                                              <p:val>
                                                <p:strVal val="1"/>
                                              </p:val>
                                            </p:tav>
                                          </p:tavLst>
                                        </p:anim>
                                        <p:anim to="" calcmode="lin" valueType="num">
                                          <p:cBhvr>
                                            <p:cTn id="23" dur="500" fill="hold">
                                              <p:stCondLst>
                                                <p:cond delay="0"/>
                                              </p:stCondLst>
                                            </p:cTn>
                                            <p:tgtEl>
                                              <p:spTgt spid="3"/>
                                            </p:tgtEl>
                                            <p:attrNameLst>
                                              <p:attrName>ppt_w</p:attrName>
                                            </p:attrNameLst>
                                          </p:cBhvr>
                                          <p:tavLst>
                                            <p:tav tm="0" fmla="#ppt_w-#ppt_w*((1.5-1.5*$)^3-(1.5-1.5*$)^2)">
                                              <p:val>
                                                <p:strVal val="0"/>
                                              </p:val>
                                            </p:tav>
                                            <p:tav tm="100000">
                                              <p:val>
                                                <p:strVal val="1"/>
                                              </p:val>
                                            </p:tav>
                                          </p:tavLst>
                                        </p:anim>
                                      </p:childTnLst>
                                    </p:cTn>
                                  </p:par>
                                  <p:par>
                                    <p:cTn id="24" presetID="0" presetClass="entr" presetSubtype="0" fill="hold" grpId="0" nodeType="withEffect">
                                      <p:stCondLst>
                                        <p:cond delay="0"/>
                                      </p:stCondLst>
                                      <p:iterate type="lt">
                                        <p:tmPct val="2353"/>
                                      </p:iterate>
                                      <p:childTnLst>
                                        <p:set>
                                          <p:cBhvr>
                                            <p:cTn id="25" dur="500" fill="hold">
                                              <p:stCondLst>
                                                <p:cond delay="0"/>
                                              </p:stCondLst>
                                            </p:cTn>
                                            <p:tgtEl>
                                              <p:spTgt spid="4"/>
                                            </p:tgtEl>
                                            <p:attrNameLst>
                                              <p:attrName>style.visibility</p:attrName>
                                            </p:attrNameLst>
                                          </p:cBhvr>
                                          <p:to>
                                            <p:strVal val="visible"/>
                                          </p:to>
                                        </p:set>
                                        <p:anim to="" calcmode="lin" valueType="num">
                                          <p:cBhvr>
                                            <p:cTn id="26" dur="500" fill="hold">
                                              <p:stCondLst>
                                                <p:cond delay="0"/>
                                              </p:stCondLst>
                                            </p:cTn>
                                            <p:tgtEl>
                                              <p:spTgt spid="4"/>
                                            </p:tgtEl>
                                            <p:attrNameLst>
                                              <p:attrName>ppt_h</p:attrName>
                                            </p:attrNameLst>
                                          </p:cBhvr>
                                          <p:tavLst>
                                            <p:tav tm="0" fmla="#ppt_h-#ppt_h*((1.5-1.5*$)^3-(1.5-1.5*$)^2)">
                                              <p:val>
                                                <p:strVal val="0"/>
                                              </p:val>
                                            </p:tav>
                                            <p:tav tm="100000">
                                              <p:val>
                                                <p:strVal val="1"/>
                                              </p:val>
                                            </p:tav>
                                          </p:tavLst>
                                        </p:anim>
                                        <p:anim to="" calcmode="lin" valueType="num">
                                          <p:cBhvr>
                                            <p:cTn id="27" dur="500" fill="hold">
                                              <p:stCondLst>
                                                <p:cond delay="0"/>
                                              </p:stCondLst>
                                            </p:cTn>
                                            <p:tgtEl>
                                              <p:spTgt spid="4"/>
                                            </p:tgtEl>
                                            <p:attrNameLst>
                                              <p:attrName>ppt_w</p:attrName>
                                            </p:attrNameLst>
                                          </p:cBhvr>
                                          <p:tavLst>
                                            <p:tav tm="0" fmla="#ppt_w-#ppt_w*((1.5-1.5*$)^3-(1.5-1.5*$)^2)">
                                              <p:val>
                                                <p:strVal val="0"/>
                                              </p:val>
                                            </p:tav>
                                            <p:tav tm="100000">
                                              <p:val>
                                                <p:strVal val="1"/>
                                              </p:val>
                                            </p:tav>
                                          </p:tavLst>
                                        </p:anim>
                                      </p:childTnLst>
                                    </p:cTn>
                                  </p:par>
                                  <p:par>
                                    <p:cTn id="28" presetID="10" presetClass="exit" presetSubtype="0" fill="hold" nodeType="withEffect">
                                      <p:stCondLst>
                                        <p:cond delay="0"/>
                                      </p:stCondLst>
                                      <p:childTnLst>
                                        <p:animEffect transition="out" filter="fade">
                                          <p:cBhvr>
                                            <p:cTn id="29" dur="500"/>
                                            <p:tgtEl>
                                              <p:spTgt spid="5"/>
                                            </p:tgtEl>
                                          </p:cBhvr>
                                        </p:animEffect>
                                        <p:set>
                                          <p:cBhvr>
                                            <p:cTn id="30" dur="1" fill="hold">
                                              <p:stCondLst>
                                                <p:cond delay="499"/>
                                              </p:stCondLst>
                                            </p:cTn>
                                            <p:tgtEl>
                                              <p:spTgt spid="5"/>
                                            </p:tgtEl>
                                            <p:attrNameLst>
                                              <p:attrName>style.visibility</p:attrName>
                                            </p:attrNameLst>
                                          </p:cBhvr>
                                          <p:to>
                                            <p:strVal val="hidden"/>
                                          </p:to>
                                        </p:set>
                                      </p:childTnLst>
                                    </p:cTn>
                                  </p:par>
                                </p:childTnLst>
                              </p:cTn>
                            </p:par>
                            <p:par>
                              <p:cTn id="31" fill="hold">
                                <p:stCondLst>
                                  <p:cond delay="1700"/>
                                </p:stCondLst>
                                <p:childTnLst>
                                  <p:par>
                                    <p:cTn id="32" presetID="2" presetClass="entr" presetSubtype="3" fill="hold" nodeType="afterEffect" p14:presetBounceEnd="69000">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14:bounceEnd="69000">
                                          <p:cBhvr additive="base">
                                            <p:cTn id="34" dur="1000" fill="hold"/>
                                            <p:tgtEl>
                                              <p:spTgt spid="22"/>
                                            </p:tgtEl>
                                            <p:attrNameLst>
                                              <p:attrName>ppt_x</p:attrName>
                                            </p:attrNameLst>
                                          </p:cBhvr>
                                          <p:tavLst>
                                            <p:tav tm="0">
                                              <p:val>
                                                <p:strVal val="1+#ppt_w/2"/>
                                              </p:val>
                                            </p:tav>
                                            <p:tav tm="100000">
                                              <p:val>
                                                <p:strVal val="#ppt_x"/>
                                              </p:val>
                                            </p:tav>
                                          </p:tavLst>
                                        </p:anim>
                                        <p:anim calcmode="lin" valueType="num" p14:bounceEnd="69000">
                                          <p:cBhvr additive="base">
                                            <p:cTn id="35" dur="1000" fill="hold"/>
                                            <p:tgtEl>
                                              <p:spTgt spid="22"/>
                                            </p:tgtEl>
                                            <p:attrNameLst>
                                              <p:attrName>ppt_y</p:attrName>
                                            </p:attrNameLst>
                                          </p:cBhvr>
                                          <p:tavLst>
                                            <p:tav tm="0">
                                              <p:val>
                                                <p:strVal val="0-#ppt_h/2"/>
                                              </p:val>
                                            </p:tav>
                                            <p:tav tm="100000">
                                              <p:val>
                                                <p:strVal val="#ppt_y"/>
                                              </p:val>
                                            </p:tav>
                                          </p:tavLst>
                                        </p:anim>
                                      </p:childTnLst>
                                    </p:cTn>
                                  </p:par>
                                  <p:par>
                                    <p:cTn id="36" presetID="2" presetClass="entr" presetSubtype="2" fill="hold" nodeType="withEffect" p14:presetBounceEnd="69000">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14:bounceEnd="69000">
                                          <p:cBhvr additive="base">
                                            <p:cTn id="38" dur="1000" fill="hold"/>
                                            <p:tgtEl>
                                              <p:spTgt spid="25"/>
                                            </p:tgtEl>
                                            <p:attrNameLst>
                                              <p:attrName>ppt_x</p:attrName>
                                            </p:attrNameLst>
                                          </p:cBhvr>
                                          <p:tavLst>
                                            <p:tav tm="0">
                                              <p:val>
                                                <p:strVal val="1+#ppt_w/2"/>
                                              </p:val>
                                            </p:tav>
                                            <p:tav tm="100000">
                                              <p:val>
                                                <p:strVal val="#ppt_x"/>
                                              </p:val>
                                            </p:tav>
                                          </p:tavLst>
                                        </p:anim>
                                        <p:anim calcmode="lin" valueType="num" p14:bounceEnd="69000">
                                          <p:cBhvr additive="base">
                                            <p:cTn id="39" dur="1000" fill="hold"/>
                                            <p:tgtEl>
                                              <p:spTgt spid="25"/>
                                            </p:tgtEl>
                                            <p:attrNameLst>
                                              <p:attrName>ppt_y</p:attrName>
                                            </p:attrNameLst>
                                          </p:cBhvr>
                                          <p:tavLst>
                                            <p:tav tm="0">
                                              <p:val>
                                                <p:strVal val="#ppt_y"/>
                                              </p:val>
                                            </p:tav>
                                            <p:tav tm="100000">
                                              <p:val>
                                                <p:strVal val="#ppt_y"/>
                                              </p:val>
                                            </p:tav>
                                          </p:tavLst>
                                        </p:anim>
                                      </p:childTnLst>
                                    </p:cTn>
                                  </p:par>
                                  <p:par>
                                    <p:cTn id="40" presetID="2" presetClass="entr" presetSubtype="6" fill="hold" nodeType="withEffect" p14:presetBounceEnd="69000">
                                      <p:stCondLst>
                                        <p:cond delay="0"/>
                                      </p:stCondLst>
                                      <p:childTnLst>
                                        <p:set>
                                          <p:cBhvr>
                                            <p:cTn id="41" dur="1" fill="hold">
                                              <p:stCondLst>
                                                <p:cond delay="0"/>
                                              </p:stCondLst>
                                            </p:cTn>
                                            <p:tgtEl>
                                              <p:spTgt spid="28"/>
                                            </p:tgtEl>
                                            <p:attrNameLst>
                                              <p:attrName>style.visibility</p:attrName>
                                            </p:attrNameLst>
                                          </p:cBhvr>
                                          <p:to>
                                            <p:strVal val="visible"/>
                                          </p:to>
                                        </p:set>
                                        <p:anim calcmode="lin" valueType="num" p14:bounceEnd="69000">
                                          <p:cBhvr additive="base">
                                            <p:cTn id="42" dur="1000" fill="hold"/>
                                            <p:tgtEl>
                                              <p:spTgt spid="28"/>
                                            </p:tgtEl>
                                            <p:attrNameLst>
                                              <p:attrName>ppt_x</p:attrName>
                                            </p:attrNameLst>
                                          </p:cBhvr>
                                          <p:tavLst>
                                            <p:tav tm="0">
                                              <p:val>
                                                <p:strVal val="1+#ppt_w/2"/>
                                              </p:val>
                                            </p:tav>
                                            <p:tav tm="100000">
                                              <p:val>
                                                <p:strVal val="#ppt_x"/>
                                              </p:val>
                                            </p:tav>
                                          </p:tavLst>
                                        </p:anim>
                                        <p:anim calcmode="lin" valueType="num" p14:bounceEnd="69000">
                                          <p:cBhvr additive="base">
                                            <p:cTn id="43" dur="1000" fill="hold"/>
                                            <p:tgtEl>
                                              <p:spTgt spid="28"/>
                                            </p:tgtEl>
                                            <p:attrNameLst>
                                              <p:attrName>ppt_y</p:attrName>
                                            </p:attrNameLst>
                                          </p:cBhvr>
                                          <p:tavLst>
                                            <p:tav tm="0">
                                              <p:val>
                                                <p:strVal val="1+#ppt_h/2"/>
                                              </p:val>
                                            </p:tav>
                                            <p:tav tm="100000">
                                              <p:val>
                                                <p:strVal val="#ppt_y"/>
                                              </p:val>
                                            </p:tav>
                                          </p:tavLst>
                                        </p:anim>
                                      </p:childTnLst>
                                    </p:cTn>
                                  </p:par>
                                  <p:par>
                                    <p:cTn id="44" presetID="2" presetClass="entr" presetSubtype="9" fill="hold" nodeType="withEffect" p14:presetBounceEnd="69000">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14:bounceEnd="69000">
                                          <p:cBhvr additive="base">
                                            <p:cTn id="46" dur="1000" fill="hold"/>
                                            <p:tgtEl>
                                              <p:spTgt spid="7"/>
                                            </p:tgtEl>
                                            <p:attrNameLst>
                                              <p:attrName>ppt_x</p:attrName>
                                            </p:attrNameLst>
                                          </p:cBhvr>
                                          <p:tavLst>
                                            <p:tav tm="0">
                                              <p:val>
                                                <p:strVal val="0-#ppt_w/2"/>
                                              </p:val>
                                            </p:tav>
                                            <p:tav tm="100000">
                                              <p:val>
                                                <p:strVal val="#ppt_x"/>
                                              </p:val>
                                            </p:tav>
                                          </p:tavLst>
                                        </p:anim>
                                        <p:anim calcmode="lin" valueType="num" p14:bounceEnd="69000">
                                          <p:cBhvr additive="base">
                                            <p:cTn id="47" dur="1000" fill="hold"/>
                                            <p:tgtEl>
                                              <p:spTgt spid="7"/>
                                            </p:tgtEl>
                                            <p:attrNameLst>
                                              <p:attrName>ppt_y</p:attrName>
                                            </p:attrNameLst>
                                          </p:cBhvr>
                                          <p:tavLst>
                                            <p:tav tm="0">
                                              <p:val>
                                                <p:strVal val="0-#ppt_h/2"/>
                                              </p:val>
                                            </p:tav>
                                            <p:tav tm="100000">
                                              <p:val>
                                                <p:strVal val="#ppt_y"/>
                                              </p:val>
                                            </p:tav>
                                          </p:tavLst>
                                        </p:anim>
                                      </p:childTnLst>
                                    </p:cTn>
                                  </p:par>
                                  <p:par>
                                    <p:cTn id="48" presetID="2" presetClass="entr" presetSubtype="8" fill="hold" nodeType="withEffect" p14:presetBounceEnd="69000">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14:bounceEnd="69000">
                                          <p:cBhvr additive="base">
                                            <p:cTn id="50" dur="1000" fill="hold"/>
                                            <p:tgtEl>
                                              <p:spTgt spid="10"/>
                                            </p:tgtEl>
                                            <p:attrNameLst>
                                              <p:attrName>ppt_x</p:attrName>
                                            </p:attrNameLst>
                                          </p:cBhvr>
                                          <p:tavLst>
                                            <p:tav tm="0">
                                              <p:val>
                                                <p:strVal val="0-#ppt_w/2"/>
                                              </p:val>
                                            </p:tav>
                                            <p:tav tm="100000">
                                              <p:val>
                                                <p:strVal val="#ppt_x"/>
                                              </p:val>
                                            </p:tav>
                                          </p:tavLst>
                                        </p:anim>
                                        <p:anim calcmode="lin" valueType="num" p14:bounceEnd="69000">
                                          <p:cBhvr additive="base">
                                            <p:cTn id="51" dur="1000" fill="hold"/>
                                            <p:tgtEl>
                                              <p:spTgt spid="10"/>
                                            </p:tgtEl>
                                            <p:attrNameLst>
                                              <p:attrName>ppt_y</p:attrName>
                                            </p:attrNameLst>
                                          </p:cBhvr>
                                          <p:tavLst>
                                            <p:tav tm="0">
                                              <p:val>
                                                <p:strVal val="#ppt_y"/>
                                              </p:val>
                                            </p:tav>
                                            <p:tav tm="100000">
                                              <p:val>
                                                <p:strVal val="#ppt_y"/>
                                              </p:val>
                                            </p:tav>
                                          </p:tavLst>
                                        </p:anim>
                                      </p:childTnLst>
                                    </p:cTn>
                                  </p:par>
                                  <p:par>
                                    <p:cTn id="52" presetID="2" presetClass="entr" presetSubtype="12" fill="hold" nodeType="withEffect" p14:presetBounceEnd="69000">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14:bounceEnd="69000">
                                          <p:cBhvr additive="base">
                                            <p:cTn id="54" dur="1000" fill="hold"/>
                                            <p:tgtEl>
                                              <p:spTgt spid="13"/>
                                            </p:tgtEl>
                                            <p:attrNameLst>
                                              <p:attrName>ppt_x</p:attrName>
                                            </p:attrNameLst>
                                          </p:cBhvr>
                                          <p:tavLst>
                                            <p:tav tm="0">
                                              <p:val>
                                                <p:strVal val="0-#ppt_w/2"/>
                                              </p:val>
                                            </p:tav>
                                            <p:tav tm="100000">
                                              <p:val>
                                                <p:strVal val="#ppt_x"/>
                                              </p:val>
                                            </p:tav>
                                          </p:tavLst>
                                        </p:anim>
                                        <p:anim calcmode="lin" valueType="num" p14:bounceEnd="69000">
                                          <p:cBhvr additive="base">
                                            <p:cTn id="55" dur="1000" fill="hold"/>
                                            <p:tgtEl>
                                              <p:spTgt spid="13"/>
                                            </p:tgtEl>
                                            <p:attrNameLst>
                                              <p:attrName>ppt_y</p:attrName>
                                            </p:attrNameLst>
                                          </p:cBhvr>
                                          <p:tavLst>
                                            <p:tav tm="0">
                                              <p:val>
                                                <p:strVal val="1+#ppt_h/2"/>
                                              </p:val>
                                            </p:tav>
                                            <p:tav tm="100000">
                                              <p:val>
                                                <p:strVal val="#ppt_y"/>
                                              </p:val>
                                            </p:tav>
                                          </p:tavLst>
                                        </p:anim>
                                      </p:childTnLst>
                                    </p:cTn>
                                  </p:par>
                                </p:childTnLst>
                              </p:cTn>
                            </p:par>
                            <p:par>
                              <p:cTn id="56" fill="hold">
                                <p:stCondLst>
                                  <p:cond delay="2700"/>
                                </p:stCondLst>
                                <p:childTnLst>
                                  <p:par>
                                    <p:cTn id="57" presetID="10" presetClass="entr" presetSubtype="0"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500"/>
                                            <p:tgtEl>
                                              <p:spTgt spid="16"/>
                                            </p:tgtEl>
                                          </p:cBhvr>
                                        </p:animEffect>
                                      </p:childTnLst>
                                    </p:cTn>
                                  </p:par>
                                </p:childTnLst>
                              </p:cTn>
                            </p:par>
                            <p:par>
                              <p:cTn id="60" fill="hold">
                                <p:stCondLst>
                                  <p:cond delay="3200"/>
                                </p:stCondLst>
                                <p:childTnLst>
                                  <p:par>
                                    <p:cTn id="61" presetID="10"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500"/>
                                            <p:tgtEl>
                                              <p:spTgt spid="17"/>
                                            </p:tgtEl>
                                          </p:cBhvr>
                                        </p:animEffect>
                                      </p:childTnLst>
                                    </p:cTn>
                                  </p:par>
                                </p:childTnLst>
                              </p:cTn>
                            </p:par>
                            <p:par>
                              <p:cTn id="64" fill="hold">
                                <p:stCondLst>
                                  <p:cond delay="3700"/>
                                </p:stCondLst>
                                <p:childTnLst>
                                  <p:par>
                                    <p:cTn id="65" presetID="10" presetClass="entr" presetSubtype="0"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500"/>
                                            <p:tgtEl>
                                              <p:spTgt spid="18"/>
                                            </p:tgtEl>
                                          </p:cBhvr>
                                        </p:animEffect>
                                      </p:childTnLst>
                                    </p:cTn>
                                  </p:par>
                                </p:childTnLst>
                              </p:cTn>
                            </p:par>
                            <p:par>
                              <p:cTn id="68" fill="hold">
                                <p:stCondLst>
                                  <p:cond delay="4200"/>
                                </p:stCondLst>
                                <p:childTnLst>
                                  <p:par>
                                    <p:cTn id="69" presetID="10" presetClass="entr" presetSubtype="0"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fade">
                                          <p:cBhvr>
                                            <p:cTn id="71" dur="500"/>
                                            <p:tgtEl>
                                              <p:spTgt spid="19"/>
                                            </p:tgtEl>
                                          </p:cBhvr>
                                        </p:animEffect>
                                      </p:childTnLst>
                                    </p:cTn>
                                  </p:par>
                                </p:childTnLst>
                              </p:cTn>
                            </p:par>
                            <p:par>
                              <p:cTn id="72" fill="hold">
                                <p:stCondLst>
                                  <p:cond delay="4700"/>
                                </p:stCondLst>
                                <p:childTnLst>
                                  <p:par>
                                    <p:cTn id="73" presetID="10" presetClass="entr" presetSubtype="0" fill="hold" grpId="0"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500"/>
                                            <p:tgtEl>
                                              <p:spTgt spid="20"/>
                                            </p:tgtEl>
                                          </p:cBhvr>
                                        </p:animEffect>
                                      </p:childTnLst>
                                    </p:cTn>
                                  </p:par>
                                </p:childTnLst>
                              </p:cTn>
                            </p:par>
                            <p:par>
                              <p:cTn id="76" fill="hold">
                                <p:stCondLst>
                                  <p:cond delay="5200"/>
                                </p:stCondLst>
                                <p:childTnLst>
                                  <p:par>
                                    <p:cTn id="77" presetID="10" presetClass="entr" presetSubtype="0" fill="hold" grpId="0" nodeType="after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fade">
                                          <p:cBhvr>
                                            <p:cTn id="7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6" grpId="0"/>
          <p:bldP spid="17" grpId="0"/>
          <p:bldP spid="18" grpId="0"/>
          <p:bldP spid="19" grpId="0"/>
          <p:bldP spid="20" grpId="0"/>
          <p:bldP spid="2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63" presetClass="path" presetSubtype="0" accel="50000" decel="50000" fill="hold" nodeType="withEffect">
                                      <p:stCondLst>
                                        <p:cond delay="0"/>
                                      </p:stCondLst>
                                      <p:childTnLst>
                                        <p:animMotion origin="layout" path="M -0.29284 -4.81481E-6 L 2.70833E-6 -4.81481E-6 " pathEditMode="relative" rAng="0" ptsTypes="AA">
                                          <p:cBhvr>
                                            <p:cTn id="15" dur="500" fill="hold"/>
                                            <p:tgtEl>
                                              <p:spTgt spid="5"/>
                                            </p:tgtEl>
                                            <p:attrNameLst>
                                              <p:attrName>ppt_x</p:attrName>
                                              <p:attrName>ppt_y</p:attrName>
                                            </p:attrNameLst>
                                          </p:cBhvr>
                                          <p:rCtr x="14883" y="0"/>
                                        </p:animMotion>
                                      </p:childTnLst>
                                    </p:cTn>
                                  </p:par>
                                  <p:par>
                                    <p:cTn id="16" presetID="22" presetClass="entr" presetSubtype="8"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par>
                              <p:cTn id="19" fill="hold">
                                <p:stCondLst>
                                  <p:cond delay="1000"/>
                                </p:stCondLst>
                                <p:childTnLst>
                                  <p:par>
                                    <p:cTn id="20" presetID="0" presetClass="entr" presetSubtype="0" fill="hold" grpId="0" nodeType="afterEffect">
                                      <p:stCondLst>
                                        <p:cond delay="0"/>
                                      </p:stCondLst>
                                      <p:iterate type="lt">
                                        <p:tmPct val="10000"/>
                                      </p:iterate>
                                      <p:childTnLst>
                                        <p:set>
                                          <p:cBhvr>
                                            <p:cTn id="21" dur="500" fill="hold">
                                              <p:stCondLst>
                                                <p:cond delay="0"/>
                                              </p:stCondLst>
                                            </p:cTn>
                                            <p:tgtEl>
                                              <p:spTgt spid="3"/>
                                            </p:tgtEl>
                                            <p:attrNameLst>
                                              <p:attrName>style.visibility</p:attrName>
                                            </p:attrNameLst>
                                          </p:cBhvr>
                                          <p:to>
                                            <p:strVal val="visible"/>
                                          </p:to>
                                        </p:set>
                                        <p:anim to="" calcmode="lin" valueType="num">
                                          <p:cBhvr>
                                            <p:cTn id="22" dur="500" fill="hold">
                                              <p:stCondLst>
                                                <p:cond delay="0"/>
                                              </p:stCondLst>
                                            </p:cTn>
                                            <p:tgtEl>
                                              <p:spTgt spid="3"/>
                                            </p:tgtEl>
                                            <p:attrNameLst>
                                              <p:attrName>ppt_h</p:attrName>
                                            </p:attrNameLst>
                                          </p:cBhvr>
                                          <p:tavLst>
                                            <p:tav tm="0" fmla="#ppt_h-#ppt_h*((1.5-1.5*$)^3-(1.5-1.5*$)^2)">
                                              <p:val>
                                                <p:strVal val="0"/>
                                              </p:val>
                                            </p:tav>
                                            <p:tav tm="100000">
                                              <p:val>
                                                <p:strVal val="1"/>
                                              </p:val>
                                            </p:tav>
                                          </p:tavLst>
                                        </p:anim>
                                        <p:anim to="" calcmode="lin" valueType="num">
                                          <p:cBhvr>
                                            <p:cTn id="23" dur="500" fill="hold">
                                              <p:stCondLst>
                                                <p:cond delay="0"/>
                                              </p:stCondLst>
                                            </p:cTn>
                                            <p:tgtEl>
                                              <p:spTgt spid="3"/>
                                            </p:tgtEl>
                                            <p:attrNameLst>
                                              <p:attrName>ppt_w</p:attrName>
                                            </p:attrNameLst>
                                          </p:cBhvr>
                                          <p:tavLst>
                                            <p:tav tm="0" fmla="#ppt_w-#ppt_w*((1.5-1.5*$)^3-(1.5-1.5*$)^2)">
                                              <p:val>
                                                <p:strVal val="0"/>
                                              </p:val>
                                            </p:tav>
                                            <p:tav tm="100000">
                                              <p:val>
                                                <p:strVal val="1"/>
                                              </p:val>
                                            </p:tav>
                                          </p:tavLst>
                                        </p:anim>
                                      </p:childTnLst>
                                    </p:cTn>
                                  </p:par>
                                  <p:par>
                                    <p:cTn id="24" presetID="0" presetClass="entr" presetSubtype="0" fill="hold" grpId="0" nodeType="withEffect">
                                      <p:stCondLst>
                                        <p:cond delay="0"/>
                                      </p:stCondLst>
                                      <p:iterate type="lt">
                                        <p:tmPct val="2353"/>
                                      </p:iterate>
                                      <p:childTnLst>
                                        <p:set>
                                          <p:cBhvr>
                                            <p:cTn id="25" dur="500" fill="hold">
                                              <p:stCondLst>
                                                <p:cond delay="0"/>
                                              </p:stCondLst>
                                            </p:cTn>
                                            <p:tgtEl>
                                              <p:spTgt spid="4"/>
                                            </p:tgtEl>
                                            <p:attrNameLst>
                                              <p:attrName>style.visibility</p:attrName>
                                            </p:attrNameLst>
                                          </p:cBhvr>
                                          <p:to>
                                            <p:strVal val="visible"/>
                                          </p:to>
                                        </p:set>
                                        <p:anim to="" calcmode="lin" valueType="num">
                                          <p:cBhvr>
                                            <p:cTn id="26" dur="500" fill="hold">
                                              <p:stCondLst>
                                                <p:cond delay="0"/>
                                              </p:stCondLst>
                                            </p:cTn>
                                            <p:tgtEl>
                                              <p:spTgt spid="4"/>
                                            </p:tgtEl>
                                            <p:attrNameLst>
                                              <p:attrName>ppt_h</p:attrName>
                                            </p:attrNameLst>
                                          </p:cBhvr>
                                          <p:tavLst>
                                            <p:tav tm="0" fmla="#ppt_h-#ppt_h*((1.5-1.5*$)^3-(1.5-1.5*$)^2)">
                                              <p:val>
                                                <p:strVal val="0"/>
                                              </p:val>
                                            </p:tav>
                                            <p:tav tm="100000">
                                              <p:val>
                                                <p:strVal val="1"/>
                                              </p:val>
                                            </p:tav>
                                          </p:tavLst>
                                        </p:anim>
                                        <p:anim to="" calcmode="lin" valueType="num">
                                          <p:cBhvr>
                                            <p:cTn id="27" dur="500" fill="hold">
                                              <p:stCondLst>
                                                <p:cond delay="0"/>
                                              </p:stCondLst>
                                            </p:cTn>
                                            <p:tgtEl>
                                              <p:spTgt spid="4"/>
                                            </p:tgtEl>
                                            <p:attrNameLst>
                                              <p:attrName>ppt_w</p:attrName>
                                            </p:attrNameLst>
                                          </p:cBhvr>
                                          <p:tavLst>
                                            <p:tav tm="0" fmla="#ppt_w-#ppt_w*((1.5-1.5*$)^3-(1.5-1.5*$)^2)">
                                              <p:val>
                                                <p:strVal val="0"/>
                                              </p:val>
                                            </p:tav>
                                            <p:tav tm="100000">
                                              <p:val>
                                                <p:strVal val="1"/>
                                              </p:val>
                                            </p:tav>
                                          </p:tavLst>
                                        </p:anim>
                                      </p:childTnLst>
                                    </p:cTn>
                                  </p:par>
                                  <p:par>
                                    <p:cTn id="28" presetID="10" presetClass="exit" presetSubtype="0" fill="hold" nodeType="withEffect">
                                      <p:stCondLst>
                                        <p:cond delay="0"/>
                                      </p:stCondLst>
                                      <p:childTnLst>
                                        <p:animEffect transition="out" filter="fade">
                                          <p:cBhvr>
                                            <p:cTn id="29" dur="500"/>
                                            <p:tgtEl>
                                              <p:spTgt spid="5"/>
                                            </p:tgtEl>
                                          </p:cBhvr>
                                        </p:animEffect>
                                        <p:set>
                                          <p:cBhvr>
                                            <p:cTn id="30" dur="1" fill="hold">
                                              <p:stCondLst>
                                                <p:cond delay="499"/>
                                              </p:stCondLst>
                                            </p:cTn>
                                            <p:tgtEl>
                                              <p:spTgt spid="5"/>
                                            </p:tgtEl>
                                            <p:attrNameLst>
                                              <p:attrName>style.visibility</p:attrName>
                                            </p:attrNameLst>
                                          </p:cBhvr>
                                          <p:to>
                                            <p:strVal val="hidden"/>
                                          </p:to>
                                        </p:set>
                                      </p:childTnLst>
                                    </p:cTn>
                                  </p:par>
                                </p:childTnLst>
                              </p:cTn>
                            </p:par>
                            <p:par>
                              <p:cTn id="31" fill="hold">
                                <p:stCondLst>
                                  <p:cond delay="1700"/>
                                </p:stCondLst>
                                <p:childTnLst>
                                  <p:par>
                                    <p:cTn id="32" presetID="2" presetClass="entr" presetSubtype="3"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additive="base">
                                            <p:cTn id="34" dur="1000" fill="hold"/>
                                            <p:tgtEl>
                                              <p:spTgt spid="22"/>
                                            </p:tgtEl>
                                            <p:attrNameLst>
                                              <p:attrName>ppt_x</p:attrName>
                                            </p:attrNameLst>
                                          </p:cBhvr>
                                          <p:tavLst>
                                            <p:tav tm="0">
                                              <p:val>
                                                <p:strVal val="1+#ppt_w/2"/>
                                              </p:val>
                                            </p:tav>
                                            <p:tav tm="100000">
                                              <p:val>
                                                <p:strVal val="#ppt_x"/>
                                              </p:val>
                                            </p:tav>
                                          </p:tavLst>
                                        </p:anim>
                                        <p:anim calcmode="lin" valueType="num">
                                          <p:cBhvr additive="base">
                                            <p:cTn id="35" dur="1000" fill="hold"/>
                                            <p:tgtEl>
                                              <p:spTgt spid="22"/>
                                            </p:tgtEl>
                                            <p:attrNameLst>
                                              <p:attrName>ppt_y</p:attrName>
                                            </p:attrNameLst>
                                          </p:cBhvr>
                                          <p:tavLst>
                                            <p:tav tm="0">
                                              <p:val>
                                                <p:strVal val="0-#ppt_h/2"/>
                                              </p:val>
                                            </p:tav>
                                            <p:tav tm="100000">
                                              <p:val>
                                                <p:strVal val="#ppt_y"/>
                                              </p:val>
                                            </p:tav>
                                          </p:tavLst>
                                        </p:anim>
                                      </p:childTnLst>
                                    </p:cTn>
                                  </p:par>
                                  <p:par>
                                    <p:cTn id="36" presetID="2" presetClass="entr" presetSubtype="2" fill="hold"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1000" fill="hold"/>
                                            <p:tgtEl>
                                              <p:spTgt spid="25"/>
                                            </p:tgtEl>
                                            <p:attrNameLst>
                                              <p:attrName>ppt_x</p:attrName>
                                            </p:attrNameLst>
                                          </p:cBhvr>
                                          <p:tavLst>
                                            <p:tav tm="0">
                                              <p:val>
                                                <p:strVal val="1+#ppt_w/2"/>
                                              </p:val>
                                            </p:tav>
                                            <p:tav tm="100000">
                                              <p:val>
                                                <p:strVal val="#ppt_x"/>
                                              </p:val>
                                            </p:tav>
                                          </p:tavLst>
                                        </p:anim>
                                        <p:anim calcmode="lin" valueType="num">
                                          <p:cBhvr additive="base">
                                            <p:cTn id="39" dur="1000" fill="hold"/>
                                            <p:tgtEl>
                                              <p:spTgt spid="25"/>
                                            </p:tgtEl>
                                            <p:attrNameLst>
                                              <p:attrName>ppt_y</p:attrName>
                                            </p:attrNameLst>
                                          </p:cBhvr>
                                          <p:tavLst>
                                            <p:tav tm="0">
                                              <p:val>
                                                <p:strVal val="#ppt_y"/>
                                              </p:val>
                                            </p:tav>
                                            <p:tav tm="100000">
                                              <p:val>
                                                <p:strVal val="#ppt_y"/>
                                              </p:val>
                                            </p:tav>
                                          </p:tavLst>
                                        </p:anim>
                                      </p:childTnLst>
                                    </p:cTn>
                                  </p:par>
                                  <p:par>
                                    <p:cTn id="40" presetID="2" presetClass="entr" presetSubtype="6" fill="hold" nodeType="withEffect">
                                      <p:stCondLst>
                                        <p:cond delay="0"/>
                                      </p:stCondLst>
                                      <p:childTnLst>
                                        <p:set>
                                          <p:cBhvr>
                                            <p:cTn id="41" dur="1" fill="hold">
                                              <p:stCondLst>
                                                <p:cond delay="0"/>
                                              </p:stCondLst>
                                            </p:cTn>
                                            <p:tgtEl>
                                              <p:spTgt spid="28"/>
                                            </p:tgtEl>
                                            <p:attrNameLst>
                                              <p:attrName>style.visibility</p:attrName>
                                            </p:attrNameLst>
                                          </p:cBhvr>
                                          <p:to>
                                            <p:strVal val="visible"/>
                                          </p:to>
                                        </p:set>
                                        <p:anim calcmode="lin" valueType="num">
                                          <p:cBhvr additive="base">
                                            <p:cTn id="42" dur="1000" fill="hold"/>
                                            <p:tgtEl>
                                              <p:spTgt spid="28"/>
                                            </p:tgtEl>
                                            <p:attrNameLst>
                                              <p:attrName>ppt_x</p:attrName>
                                            </p:attrNameLst>
                                          </p:cBhvr>
                                          <p:tavLst>
                                            <p:tav tm="0">
                                              <p:val>
                                                <p:strVal val="1+#ppt_w/2"/>
                                              </p:val>
                                            </p:tav>
                                            <p:tav tm="100000">
                                              <p:val>
                                                <p:strVal val="#ppt_x"/>
                                              </p:val>
                                            </p:tav>
                                          </p:tavLst>
                                        </p:anim>
                                        <p:anim calcmode="lin" valueType="num">
                                          <p:cBhvr additive="base">
                                            <p:cTn id="43" dur="1000" fill="hold"/>
                                            <p:tgtEl>
                                              <p:spTgt spid="28"/>
                                            </p:tgtEl>
                                            <p:attrNameLst>
                                              <p:attrName>ppt_y</p:attrName>
                                            </p:attrNameLst>
                                          </p:cBhvr>
                                          <p:tavLst>
                                            <p:tav tm="0">
                                              <p:val>
                                                <p:strVal val="1+#ppt_h/2"/>
                                              </p:val>
                                            </p:tav>
                                            <p:tav tm="100000">
                                              <p:val>
                                                <p:strVal val="#ppt_y"/>
                                              </p:val>
                                            </p:tav>
                                          </p:tavLst>
                                        </p:anim>
                                      </p:childTnLst>
                                    </p:cTn>
                                  </p:par>
                                  <p:par>
                                    <p:cTn id="44" presetID="2" presetClass="entr" presetSubtype="9" fill="hold" nodeType="with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additive="base">
                                            <p:cTn id="46" dur="1000" fill="hold"/>
                                            <p:tgtEl>
                                              <p:spTgt spid="7"/>
                                            </p:tgtEl>
                                            <p:attrNameLst>
                                              <p:attrName>ppt_x</p:attrName>
                                            </p:attrNameLst>
                                          </p:cBhvr>
                                          <p:tavLst>
                                            <p:tav tm="0">
                                              <p:val>
                                                <p:strVal val="0-#ppt_w/2"/>
                                              </p:val>
                                            </p:tav>
                                            <p:tav tm="100000">
                                              <p:val>
                                                <p:strVal val="#ppt_x"/>
                                              </p:val>
                                            </p:tav>
                                          </p:tavLst>
                                        </p:anim>
                                        <p:anim calcmode="lin" valueType="num">
                                          <p:cBhvr additive="base">
                                            <p:cTn id="47" dur="1000" fill="hold"/>
                                            <p:tgtEl>
                                              <p:spTgt spid="7"/>
                                            </p:tgtEl>
                                            <p:attrNameLst>
                                              <p:attrName>ppt_y</p:attrName>
                                            </p:attrNameLst>
                                          </p:cBhvr>
                                          <p:tavLst>
                                            <p:tav tm="0">
                                              <p:val>
                                                <p:strVal val="0-#ppt_h/2"/>
                                              </p:val>
                                            </p:tav>
                                            <p:tav tm="100000">
                                              <p:val>
                                                <p:strVal val="#ppt_y"/>
                                              </p:val>
                                            </p:tav>
                                          </p:tavLst>
                                        </p:anim>
                                      </p:childTnLst>
                                    </p:cTn>
                                  </p:par>
                                  <p:par>
                                    <p:cTn id="48" presetID="2" presetClass="entr" presetSubtype="8" fill="hold" nodeType="with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additive="base">
                                            <p:cTn id="50" dur="1000" fill="hold"/>
                                            <p:tgtEl>
                                              <p:spTgt spid="10"/>
                                            </p:tgtEl>
                                            <p:attrNameLst>
                                              <p:attrName>ppt_x</p:attrName>
                                            </p:attrNameLst>
                                          </p:cBhvr>
                                          <p:tavLst>
                                            <p:tav tm="0">
                                              <p:val>
                                                <p:strVal val="0-#ppt_w/2"/>
                                              </p:val>
                                            </p:tav>
                                            <p:tav tm="100000">
                                              <p:val>
                                                <p:strVal val="#ppt_x"/>
                                              </p:val>
                                            </p:tav>
                                          </p:tavLst>
                                        </p:anim>
                                        <p:anim calcmode="lin" valueType="num">
                                          <p:cBhvr additive="base">
                                            <p:cTn id="51" dur="1000" fill="hold"/>
                                            <p:tgtEl>
                                              <p:spTgt spid="10"/>
                                            </p:tgtEl>
                                            <p:attrNameLst>
                                              <p:attrName>ppt_y</p:attrName>
                                            </p:attrNameLst>
                                          </p:cBhvr>
                                          <p:tavLst>
                                            <p:tav tm="0">
                                              <p:val>
                                                <p:strVal val="#ppt_y"/>
                                              </p:val>
                                            </p:tav>
                                            <p:tav tm="100000">
                                              <p:val>
                                                <p:strVal val="#ppt_y"/>
                                              </p:val>
                                            </p:tav>
                                          </p:tavLst>
                                        </p:anim>
                                      </p:childTnLst>
                                    </p:cTn>
                                  </p:par>
                                  <p:par>
                                    <p:cTn id="52" presetID="2" presetClass="entr" presetSubtype="12" fill="hold" nodeType="with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additive="base">
                                            <p:cTn id="54" dur="1000" fill="hold"/>
                                            <p:tgtEl>
                                              <p:spTgt spid="13"/>
                                            </p:tgtEl>
                                            <p:attrNameLst>
                                              <p:attrName>ppt_x</p:attrName>
                                            </p:attrNameLst>
                                          </p:cBhvr>
                                          <p:tavLst>
                                            <p:tav tm="0">
                                              <p:val>
                                                <p:strVal val="0-#ppt_w/2"/>
                                              </p:val>
                                            </p:tav>
                                            <p:tav tm="100000">
                                              <p:val>
                                                <p:strVal val="#ppt_x"/>
                                              </p:val>
                                            </p:tav>
                                          </p:tavLst>
                                        </p:anim>
                                        <p:anim calcmode="lin" valueType="num">
                                          <p:cBhvr additive="base">
                                            <p:cTn id="55" dur="1000" fill="hold"/>
                                            <p:tgtEl>
                                              <p:spTgt spid="13"/>
                                            </p:tgtEl>
                                            <p:attrNameLst>
                                              <p:attrName>ppt_y</p:attrName>
                                            </p:attrNameLst>
                                          </p:cBhvr>
                                          <p:tavLst>
                                            <p:tav tm="0">
                                              <p:val>
                                                <p:strVal val="1+#ppt_h/2"/>
                                              </p:val>
                                            </p:tav>
                                            <p:tav tm="100000">
                                              <p:val>
                                                <p:strVal val="#ppt_y"/>
                                              </p:val>
                                            </p:tav>
                                          </p:tavLst>
                                        </p:anim>
                                      </p:childTnLst>
                                    </p:cTn>
                                  </p:par>
                                </p:childTnLst>
                              </p:cTn>
                            </p:par>
                            <p:par>
                              <p:cTn id="56" fill="hold">
                                <p:stCondLst>
                                  <p:cond delay="2700"/>
                                </p:stCondLst>
                                <p:childTnLst>
                                  <p:par>
                                    <p:cTn id="57" presetID="10" presetClass="entr" presetSubtype="0"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500"/>
                                            <p:tgtEl>
                                              <p:spTgt spid="16"/>
                                            </p:tgtEl>
                                          </p:cBhvr>
                                        </p:animEffect>
                                      </p:childTnLst>
                                    </p:cTn>
                                  </p:par>
                                </p:childTnLst>
                              </p:cTn>
                            </p:par>
                            <p:par>
                              <p:cTn id="60" fill="hold">
                                <p:stCondLst>
                                  <p:cond delay="3200"/>
                                </p:stCondLst>
                                <p:childTnLst>
                                  <p:par>
                                    <p:cTn id="61" presetID="10"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500"/>
                                            <p:tgtEl>
                                              <p:spTgt spid="17"/>
                                            </p:tgtEl>
                                          </p:cBhvr>
                                        </p:animEffect>
                                      </p:childTnLst>
                                    </p:cTn>
                                  </p:par>
                                </p:childTnLst>
                              </p:cTn>
                            </p:par>
                            <p:par>
                              <p:cTn id="64" fill="hold">
                                <p:stCondLst>
                                  <p:cond delay="3700"/>
                                </p:stCondLst>
                                <p:childTnLst>
                                  <p:par>
                                    <p:cTn id="65" presetID="10" presetClass="entr" presetSubtype="0"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500"/>
                                            <p:tgtEl>
                                              <p:spTgt spid="18"/>
                                            </p:tgtEl>
                                          </p:cBhvr>
                                        </p:animEffect>
                                      </p:childTnLst>
                                    </p:cTn>
                                  </p:par>
                                </p:childTnLst>
                              </p:cTn>
                            </p:par>
                            <p:par>
                              <p:cTn id="68" fill="hold">
                                <p:stCondLst>
                                  <p:cond delay="4200"/>
                                </p:stCondLst>
                                <p:childTnLst>
                                  <p:par>
                                    <p:cTn id="69" presetID="10" presetClass="entr" presetSubtype="0"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fade">
                                          <p:cBhvr>
                                            <p:cTn id="71" dur="500"/>
                                            <p:tgtEl>
                                              <p:spTgt spid="19"/>
                                            </p:tgtEl>
                                          </p:cBhvr>
                                        </p:animEffect>
                                      </p:childTnLst>
                                    </p:cTn>
                                  </p:par>
                                </p:childTnLst>
                              </p:cTn>
                            </p:par>
                            <p:par>
                              <p:cTn id="72" fill="hold">
                                <p:stCondLst>
                                  <p:cond delay="4700"/>
                                </p:stCondLst>
                                <p:childTnLst>
                                  <p:par>
                                    <p:cTn id="73" presetID="10" presetClass="entr" presetSubtype="0" fill="hold" grpId="0"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500"/>
                                            <p:tgtEl>
                                              <p:spTgt spid="20"/>
                                            </p:tgtEl>
                                          </p:cBhvr>
                                        </p:animEffect>
                                      </p:childTnLst>
                                    </p:cTn>
                                  </p:par>
                                </p:childTnLst>
                              </p:cTn>
                            </p:par>
                            <p:par>
                              <p:cTn id="76" fill="hold">
                                <p:stCondLst>
                                  <p:cond delay="5200"/>
                                </p:stCondLst>
                                <p:childTnLst>
                                  <p:par>
                                    <p:cTn id="77" presetID="10" presetClass="entr" presetSubtype="0" fill="hold" grpId="0" nodeType="after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fade">
                                          <p:cBhvr>
                                            <p:cTn id="7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6" grpId="0"/>
          <p:bldP spid="17" grpId="0"/>
          <p:bldP spid="18" grpId="0"/>
          <p:bldP spid="19" grpId="0"/>
          <p:bldP spid="20" grpId="0"/>
          <p:bldP spid="21"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pic>
        <p:nvPicPr>
          <p:cNvPr id="33" name="图片 32">
            <a:extLst>
              <a:ext uri="{FF2B5EF4-FFF2-40B4-BE49-F238E27FC236}">
                <a16:creationId xmlns="" xmlns:a16="http://schemas.microsoft.com/office/drawing/2014/main" id="{213E90EE-E5E3-43CF-8E07-1905C3E99735}"/>
              </a:ext>
            </a:extLst>
          </p:cNvPr>
          <p:cNvPicPr>
            <a:picLocks noChangeAspect="1"/>
          </p:cNvPicPr>
          <p:nvPr/>
        </p:nvPicPr>
        <p:blipFill rotWithShape="1">
          <a:blip r:embed="rId21" cstate="screen">
            <a:extLst>
              <a:ext uri="{28A0092B-C50C-407E-A947-70E740481C1C}">
                <a14:useLocalDpi xmlns:a14="http://schemas.microsoft.com/office/drawing/2010/main"/>
              </a:ext>
            </a:extLst>
          </a:blip>
          <a:srcRect/>
          <a:stretch/>
        </p:blipFill>
        <p:spPr>
          <a:xfrm>
            <a:off x="4123622" y="947622"/>
            <a:ext cx="3932632" cy="4841733"/>
          </a:xfrm>
          <a:prstGeom prst="rect">
            <a:avLst/>
          </a:prstGeom>
        </p:spPr>
      </p:pic>
      <p:pic>
        <p:nvPicPr>
          <p:cNvPr id="2" name="图片 1">
            <a:extLst>
              <a:ext uri="{FF2B5EF4-FFF2-40B4-BE49-F238E27FC236}">
                <a16:creationId xmlns="" xmlns:a16="http://schemas.microsoft.com/office/drawing/2014/main" id="{4203C10F-9E7C-4469-B1B1-C0F1A5D6D778}"/>
              </a:ext>
            </a:extLst>
          </p:cNvPr>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142567" y="157442"/>
            <a:ext cx="943173" cy="910222"/>
          </a:xfrm>
          <a:prstGeom prst="rect">
            <a:avLst/>
          </a:prstGeom>
        </p:spPr>
      </p:pic>
      <p:sp>
        <p:nvSpPr>
          <p:cNvPr id="3" name="PA-矩形 14">
            <a:extLst>
              <a:ext uri="{FF2B5EF4-FFF2-40B4-BE49-F238E27FC236}">
                <a16:creationId xmlns="" xmlns:a16="http://schemas.microsoft.com/office/drawing/2014/main" id="{D167C8B8-06AC-4171-A415-28C45605A884}"/>
              </a:ext>
            </a:extLst>
          </p:cNvPr>
          <p:cNvSpPr/>
          <p:nvPr>
            <p:custDataLst>
              <p:tags r:id="rId1"/>
            </p:custDataLst>
          </p:nvPr>
        </p:nvSpPr>
        <p:spPr>
          <a:xfrm>
            <a:off x="1073748" y="207810"/>
            <a:ext cx="3050951" cy="707886"/>
          </a:xfrm>
          <a:prstGeom prst="rect">
            <a:avLst/>
          </a:prstGeom>
          <a:noFill/>
        </p:spPr>
        <p:txBody>
          <a:bodyPr wrap="square" rtlCol="0">
            <a:spAutoFit/>
          </a:bodyPr>
          <a:lstStyle/>
          <a:p>
            <a:r>
              <a:rPr lang="zh-CN" altLang="en-US" sz="4000" dirty="0">
                <a:solidFill>
                  <a:schemeClr val="tx1">
                    <a:lumMod val="65000"/>
                    <a:lumOff val="35000"/>
                  </a:schemeClr>
                </a:solidFill>
                <a:cs typeface="+mn-ea"/>
                <a:sym typeface="+mn-lt"/>
              </a:rPr>
              <a:t>教学背景</a:t>
            </a:r>
          </a:p>
        </p:txBody>
      </p:sp>
      <p:sp>
        <p:nvSpPr>
          <p:cNvPr id="4" name="PA-矩形 28">
            <a:extLst>
              <a:ext uri="{FF2B5EF4-FFF2-40B4-BE49-F238E27FC236}">
                <a16:creationId xmlns="" xmlns:a16="http://schemas.microsoft.com/office/drawing/2014/main" id="{17679B1B-5E07-40D6-AB98-69F1EC9554BC}"/>
              </a:ext>
            </a:extLst>
          </p:cNvPr>
          <p:cNvSpPr/>
          <p:nvPr>
            <p:custDataLst>
              <p:tags r:id="rId2"/>
            </p:custDataLst>
          </p:nvPr>
        </p:nvSpPr>
        <p:spPr>
          <a:xfrm>
            <a:off x="1129676" y="764922"/>
            <a:ext cx="3050952" cy="369332"/>
          </a:xfrm>
          <a:prstGeom prst="rect">
            <a:avLst/>
          </a:prstGeom>
        </p:spPr>
        <p:txBody>
          <a:bodyPr wrap="square">
            <a:spAutoFit/>
          </a:bodyPr>
          <a:lstStyle/>
          <a:p>
            <a:r>
              <a:rPr lang="zh-CN" altLang="en-US" dirty="0">
                <a:cs typeface="+mn-ea"/>
                <a:sym typeface="+mn-lt"/>
              </a:rPr>
              <a:t>Teaching background</a:t>
            </a:r>
          </a:p>
        </p:txBody>
      </p:sp>
      <p:pic>
        <p:nvPicPr>
          <p:cNvPr id="5" name="图片 4">
            <a:extLst>
              <a:ext uri="{FF2B5EF4-FFF2-40B4-BE49-F238E27FC236}">
                <a16:creationId xmlns="" xmlns:a16="http://schemas.microsoft.com/office/drawing/2014/main" id="{CB6EF088-FD93-49D2-8E7A-08B63F1F3B11}"/>
              </a:ext>
            </a:extLst>
          </p:cNvPr>
          <p:cNvPicPr>
            <a:picLocks noChangeAspect="1"/>
          </p:cNvPicPr>
          <p:nvPr/>
        </p:nvPicPr>
        <p:blipFill>
          <a:blip r:embed="rId23" cstate="screen">
            <a:extLst>
              <a:ext uri="{28A0092B-C50C-407E-A947-70E740481C1C}">
                <a14:useLocalDpi xmlns:a14="http://schemas.microsoft.com/office/drawing/2010/main"/>
              </a:ext>
            </a:extLst>
          </a:blip>
          <a:stretch>
            <a:fillRect/>
          </a:stretch>
        </p:blipFill>
        <p:spPr>
          <a:xfrm>
            <a:off x="4685740" y="148518"/>
            <a:ext cx="526340" cy="677056"/>
          </a:xfrm>
          <a:prstGeom prst="rect">
            <a:avLst/>
          </a:prstGeom>
        </p:spPr>
      </p:pic>
      <p:pic>
        <p:nvPicPr>
          <p:cNvPr id="6" name="图形 5">
            <a:extLst>
              <a:ext uri="{FF2B5EF4-FFF2-40B4-BE49-F238E27FC236}">
                <a16:creationId xmlns="" xmlns:a16="http://schemas.microsoft.com/office/drawing/2014/main" id="{6570078C-6B6F-4E82-9C1A-5AD6C04447B9}"/>
              </a:ext>
            </a:extLst>
          </p:cNvPr>
          <p:cNvPicPr preferRelativeResize="0">
            <a:picLocks/>
          </p:cNvPicPr>
          <p:nvPr/>
        </p:nvPicPr>
        <p:blipFill>
          <a:blip r:embed="rId24">
            <a:extLst>
              <a:ext uri="{96DAC541-7B7A-43D3-8B79-37D633B846F1}">
                <asvg:svgBlip xmlns="" xmlns:asvg="http://schemas.microsoft.com/office/drawing/2016/SVG/main" r:embed="rId25"/>
              </a:ext>
            </a:extLst>
          </a:blip>
          <a:stretch>
            <a:fillRect/>
          </a:stretch>
        </p:blipFill>
        <p:spPr>
          <a:xfrm flipV="1">
            <a:off x="1085740" y="796848"/>
            <a:ext cx="3600000" cy="28800"/>
          </a:xfrm>
          <a:prstGeom prst="rect">
            <a:avLst/>
          </a:prstGeom>
        </p:spPr>
      </p:pic>
      <p:grpSp>
        <p:nvGrpSpPr>
          <p:cNvPr id="8" name="Group 58">
            <a:extLst>
              <a:ext uri="{FF2B5EF4-FFF2-40B4-BE49-F238E27FC236}">
                <a16:creationId xmlns="" xmlns:a16="http://schemas.microsoft.com/office/drawing/2014/main" id="{E7D6FE78-7BAF-460C-9916-108B83D00A11}"/>
              </a:ext>
            </a:extLst>
          </p:cNvPr>
          <p:cNvGrpSpPr>
            <a:grpSpLocks/>
          </p:cNvGrpSpPr>
          <p:nvPr/>
        </p:nvGrpSpPr>
        <p:grpSpPr bwMode="auto">
          <a:xfrm>
            <a:off x="992513" y="2630368"/>
            <a:ext cx="2811466" cy="1283083"/>
            <a:chOff x="7314129" y="1377640"/>
            <a:chExt cx="2108339" cy="963234"/>
          </a:xfrm>
        </p:grpSpPr>
        <p:sp>
          <p:nvSpPr>
            <p:cNvPr id="9" name="TextBox 46">
              <a:extLst>
                <a:ext uri="{FF2B5EF4-FFF2-40B4-BE49-F238E27FC236}">
                  <a16:creationId xmlns="" xmlns:a16="http://schemas.microsoft.com/office/drawing/2014/main" id="{C7441312-A191-4AE6-9075-43790B940758}"/>
                </a:ext>
              </a:extLst>
            </p:cNvPr>
            <p:cNvSpPr txBox="1"/>
            <p:nvPr/>
          </p:nvSpPr>
          <p:spPr>
            <a:xfrm>
              <a:off x="7314129" y="1641648"/>
              <a:ext cx="2108339" cy="699226"/>
            </a:xfrm>
            <a:prstGeom prst="rect">
              <a:avLst/>
            </a:prstGeom>
            <a:noFill/>
          </p:spPr>
          <p:txBody>
            <a:bodyPr wrap="square" lIns="0" tIns="0" rIns="0" bIns="0">
              <a:spAutoFit/>
            </a:bodyPr>
            <a:lstStyle/>
            <a:p>
              <a:pPr algn="r">
                <a:lnSpc>
                  <a:spcPct val="150000"/>
                </a:lnSpc>
              </a:pPr>
              <a:r>
                <a:rPr lang="zh-CN" altLang="en-US" sz="1400" dirty="0">
                  <a:cs typeface="+mn-ea"/>
                  <a:sym typeface="+mn-lt"/>
                </a:rPr>
                <a:t>点击输入简要文字内容，文字内容需概括精炼，言简意赅的说明分项内容言简意赅的说明分项内容</a:t>
              </a:r>
              <a:endParaRPr lang="en-US" altLang="zh-CN" sz="1400" dirty="0">
                <a:cs typeface="+mn-ea"/>
                <a:sym typeface="+mn-lt"/>
              </a:endParaRPr>
            </a:p>
          </p:txBody>
        </p:sp>
        <p:sp>
          <p:nvSpPr>
            <p:cNvPr id="10" name="Rectangle 47">
              <a:extLst>
                <a:ext uri="{FF2B5EF4-FFF2-40B4-BE49-F238E27FC236}">
                  <a16:creationId xmlns="" xmlns:a16="http://schemas.microsoft.com/office/drawing/2014/main" id="{AE205CBB-E4C1-4E41-AF33-6A57FD6008C4}"/>
                </a:ext>
              </a:extLst>
            </p:cNvPr>
            <p:cNvSpPr/>
            <p:nvPr/>
          </p:nvSpPr>
          <p:spPr>
            <a:xfrm>
              <a:off x="8037642" y="1377640"/>
              <a:ext cx="1384824" cy="277264"/>
            </a:xfrm>
            <a:prstGeom prst="rect">
              <a:avLst/>
            </a:prstGeom>
          </p:spPr>
          <p:txBody>
            <a:bodyPr wrap="none" lIns="0" tIns="0" rIns="0" bIns="0">
              <a:spAutoFit/>
            </a:bodyPr>
            <a:lstStyle/>
            <a:p>
              <a:pPr algn="r"/>
              <a:r>
                <a:rPr lang="zh-CN" altLang="en-US" sz="2400" dirty="0">
                  <a:cs typeface="+mn-ea"/>
                  <a:sym typeface="+mn-lt"/>
                </a:rPr>
                <a:t>标题文本预设</a:t>
              </a:r>
            </a:p>
          </p:txBody>
        </p:sp>
      </p:grpSp>
      <p:grpSp>
        <p:nvGrpSpPr>
          <p:cNvPr id="11" name="Group 58">
            <a:extLst>
              <a:ext uri="{FF2B5EF4-FFF2-40B4-BE49-F238E27FC236}">
                <a16:creationId xmlns="" xmlns:a16="http://schemas.microsoft.com/office/drawing/2014/main" id="{571C7EE8-8E68-4991-AA29-9027C82F83F3}"/>
              </a:ext>
            </a:extLst>
          </p:cNvPr>
          <p:cNvGrpSpPr>
            <a:grpSpLocks/>
          </p:cNvGrpSpPr>
          <p:nvPr/>
        </p:nvGrpSpPr>
        <p:grpSpPr bwMode="auto">
          <a:xfrm>
            <a:off x="8329819" y="1948725"/>
            <a:ext cx="2851169" cy="1283083"/>
            <a:chOff x="7191871" y="1365463"/>
            <a:chExt cx="2138113" cy="963234"/>
          </a:xfrm>
        </p:grpSpPr>
        <p:sp>
          <p:nvSpPr>
            <p:cNvPr id="12" name="TextBox 46">
              <a:extLst>
                <a:ext uri="{FF2B5EF4-FFF2-40B4-BE49-F238E27FC236}">
                  <a16:creationId xmlns="" xmlns:a16="http://schemas.microsoft.com/office/drawing/2014/main" id="{3C99021B-5B8D-41EB-9FC4-FB50631B8DDE}"/>
                </a:ext>
              </a:extLst>
            </p:cNvPr>
            <p:cNvSpPr txBox="1"/>
            <p:nvPr/>
          </p:nvSpPr>
          <p:spPr>
            <a:xfrm>
              <a:off x="7191871" y="1629471"/>
              <a:ext cx="2138113" cy="699226"/>
            </a:xfrm>
            <a:prstGeom prst="rect">
              <a:avLst/>
            </a:prstGeom>
            <a:noFill/>
          </p:spPr>
          <p:txBody>
            <a:bodyPr wrap="square" lIns="0" tIns="0" rIns="0" bIns="0">
              <a:spAutoFit/>
            </a:bodyPr>
            <a:lstStyle/>
            <a:p>
              <a:pPr>
                <a:lnSpc>
                  <a:spcPct val="150000"/>
                </a:lnSpc>
              </a:pPr>
              <a:r>
                <a:rPr lang="zh-CN" altLang="en-US" sz="1400" dirty="0">
                  <a:cs typeface="+mn-ea"/>
                  <a:sym typeface="+mn-lt"/>
                </a:rPr>
                <a:t>点击输入简要文字内容，文字内容需概括精炼，言简意赅的说明分项内容言简意赅的说明分项内容</a:t>
              </a:r>
              <a:endParaRPr lang="en-US" altLang="zh-CN" sz="1400" dirty="0">
                <a:cs typeface="+mn-ea"/>
                <a:sym typeface="+mn-lt"/>
              </a:endParaRPr>
            </a:p>
          </p:txBody>
        </p:sp>
        <p:sp>
          <p:nvSpPr>
            <p:cNvPr id="13" name="Rectangle 47">
              <a:extLst>
                <a:ext uri="{FF2B5EF4-FFF2-40B4-BE49-F238E27FC236}">
                  <a16:creationId xmlns="" xmlns:a16="http://schemas.microsoft.com/office/drawing/2014/main" id="{259A0473-6277-413C-AA1A-2ACB4341BB3A}"/>
                </a:ext>
              </a:extLst>
            </p:cNvPr>
            <p:cNvSpPr/>
            <p:nvPr/>
          </p:nvSpPr>
          <p:spPr>
            <a:xfrm>
              <a:off x="7191873" y="1365463"/>
              <a:ext cx="1384823" cy="277264"/>
            </a:xfrm>
            <a:prstGeom prst="rect">
              <a:avLst/>
            </a:prstGeom>
          </p:spPr>
          <p:txBody>
            <a:bodyPr wrap="none" lIns="0" tIns="0" rIns="0" bIns="0">
              <a:spAutoFit/>
            </a:bodyPr>
            <a:lstStyle/>
            <a:p>
              <a:r>
                <a:rPr lang="zh-CN" altLang="en-US" sz="2400" dirty="0">
                  <a:cs typeface="+mn-ea"/>
                  <a:sym typeface="+mn-lt"/>
                </a:rPr>
                <a:t>标题文本预设</a:t>
              </a:r>
            </a:p>
          </p:txBody>
        </p:sp>
      </p:grpSp>
      <p:grpSp>
        <p:nvGrpSpPr>
          <p:cNvPr id="14" name="Group 58">
            <a:extLst>
              <a:ext uri="{FF2B5EF4-FFF2-40B4-BE49-F238E27FC236}">
                <a16:creationId xmlns="" xmlns:a16="http://schemas.microsoft.com/office/drawing/2014/main" id="{6F90C23C-C16A-45F9-83ED-D7FED94AF224}"/>
              </a:ext>
            </a:extLst>
          </p:cNvPr>
          <p:cNvGrpSpPr>
            <a:grpSpLocks/>
          </p:cNvGrpSpPr>
          <p:nvPr/>
        </p:nvGrpSpPr>
        <p:grpSpPr bwMode="auto">
          <a:xfrm>
            <a:off x="7870546" y="4039063"/>
            <a:ext cx="2811466" cy="1283083"/>
            <a:chOff x="7191872" y="1365463"/>
            <a:chExt cx="2108339" cy="963234"/>
          </a:xfrm>
        </p:grpSpPr>
        <p:sp>
          <p:nvSpPr>
            <p:cNvPr id="15" name="TextBox 46">
              <a:extLst>
                <a:ext uri="{FF2B5EF4-FFF2-40B4-BE49-F238E27FC236}">
                  <a16:creationId xmlns="" xmlns:a16="http://schemas.microsoft.com/office/drawing/2014/main" id="{44641E5D-2765-49E8-B125-0070308493E5}"/>
                </a:ext>
              </a:extLst>
            </p:cNvPr>
            <p:cNvSpPr txBox="1"/>
            <p:nvPr/>
          </p:nvSpPr>
          <p:spPr>
            <a:xfrm>
              <a:off x="7191872" y="1629471"/>
              <a:ext cx="2108339" cy="699226"/>
            </a:xfrm>
            <a:prstGeom prst="rect">
              <a:avLst/>
            </a:prstGeom>
            <a:noFill/>
          </p:spPr>
          <p:txBody>
            <a:bodyPr wrap="square" lIns="0" tIns="0" rIns="0" bIns="0">
              <a:spAutoFit/>
            </a:bodyPr>
            <a:lstStyle/>
            <a:p>
              <a:pPr>
                <a:lnSpc>
                  <a:spcPct val="150000"/>
                </a:lnSpc>
              </a:pPr>
              <a:r>
                <a:rPr lang="zh-CN" altLang="en-US" sz="1400" dirty="0">
                  <a:cs typeface="+mn-ea"/>
                  <a:sym typeface="+mn-lt"/>
                </a:rPr>
                <a:t>点击输入简要文字内容，文字内容需概括精炼，言简意赅的说明分项内容言简意赅的说明分项内容</a:t>
              </a:r>
              <a:endParaRPr lang="en-US" altLang="zh-CN" sz="1400" dirty="0">
                <a:cs typeface="+mn-ea"/>
                <a:sym typeface="+mn-lt"/>
              </a:endParaRPr>
            </a:p>
          </p:txBody>
        </p:sp>
        <p:sp>
          <p:nvSpPr>
            <p:cNvPr id="16" name="Rectangle 47">
              <a:extLst>
                <a:ext uri="{FF2B5EF4-FFF2-40B4-BE49-F238E27FC236}">
                  <a16:creationId xmlns="" xmlns:a16="http://schemas.microsoft.com/office/drawing/2014/main" id="{B6C32FF5-3C17-4EA1-A3DE-876AABFB5F99}"/>
                </a:ext>
              </a:extLst>
            </p:cNvPr>
            <p:cNvSpPr/>
            <p:nvPr/>
          </p:nvSpPr>
          <p:spPr>
            <a:xfrm>
              <a:off x="7191872" y="1365463"/>
              <a:ext cx="1384823" cy="277264"/>
            </a:xfrm>
            <a:prstGeom prst="rect">
              <a:avLst/>
            </a:prstGeom>
          </p:spPr>
          <p:txBody>
            <a:bodyPr wrap="none" lIns="0" tIns="0" rIns="0" bIns="0">
              <a:spAutoFit/>
            </a:bodyPr>
            <a:lstStyle/>
            <a:p>
              <a:r>
                <a:rPr lang="zh-CN" altLang="en-US" sz="2400" dirty="0">
                  <a:cs typeface="+mn-ea"/>
                  <a:sym typeface="+mn-lt"/>
                </a:rPr>
                <a:t>标题文本预设</a:t>
              </a:r>
            </a:p>
          </p:txBody>
        </p:sp>
      </p:grpSp>
      <p:grpSp>
        <p:nvGrpSpPr>
          <p:cNvPr id="17" name="PA-组合 112">
            <a:extLst>
              <a:ext uri="{FF2B5EF4-FFF2-40B4-BE49-F238E27FC236}">
                <a16:creationId xmlns="" xmlns:a16="http://schemas.microsoft.com/office/drawing/2014/main" id="{2B7A59CB-582E-4BCD-8C1D-FE3AF2A5D2CB}"/>
              </a:ext>
            </a:extLst>
          </p:cNvPr>
          <p:cNvGrpSpPr/>
          <p:nvPr>
            <p:custDataLst>
              <p:tags r:id="rId3"/>
            </p:custDataLst>
          </p:nvPr>
        </p:nvGrpSpPr>
        <p:grpSpPr>
          <a:xfrm>
            <a:off x="3840715" y="2492478"/>
            <a:ext cx="1580449" cy="1298750"/>
            <a:chOff x="5848274" y="2102785"/>
            <a:chExt cx="1240536" cy="1019423"/>
          </a:xfrm>
        </p:grpSpPr>
        <p:sp>
          <p:nvSpPr>
            <p:cNvPr id="18" name="PA-任意多边形 111">
              <a:extLst>
                <a:ext uri="{FF2B5EF4-FFF2-40B4-BE49-F238E27FC236}">
                  <a16:creationId xmlns="" xmlns:a16="http://schemas.microsoft.com/office/drawing/2014/main" id="{598D1CA5-DB09-4441-A0E6-A0503B35BAD5}"/>
                </a:ext>
              </a:extLst>
            </p:cNvPr>
            <p:cNvSpPr/>
            <p:nvPr>
              <p:custDataLst>
                <p:tags r:id="rId14"/>
              </p:custDataLst>
            </p:nvPr>
          </p:nvSpPr>
          <p:spPr>
            <a:xfrm>
              <a:off x="5848274" y="2102785"/>
              <a:ext cx="1240536" cy="1019423"/>
            </a:xfrm>
            <a:custGeom>
              <a:avLst/>
              <a:gdLst/>
              <a:ahLst/>
              <a:cxnLst/>
              <a:rect l="0" t="0" r="0" b="0"/>
              <a:pathLst>
                <a:path w="1240536" h="1019423">
                  <a:moveTo>
                    <a:pt x="0" y="0"/>
                  </a:moveTo>
                  <a:lnTo>
                    <a:pt x="1240535" y="0"/>
                  </a:lnTo>
                  <a:lnTo>
                    <a:pt x="1240535" y="1019422"/>
                  </a:lnTo>
                  <a:lnTo>
                    <a:pt x="0" y="1019422"/>
                  </a:lnTo>
                  <a:close/>
                </a:path>
              </a:pathLst>
            </a:cu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solidFill>
                <a:cs typeface="+mn-ea"/>
                <a:sym typeface="+mn-lt"/>
              </a:endParaRPr>
            </a:p>
          </p:txBody>
        </p:sp>
        <p:grpSp>
          <p:nvGrpSpPr>
            <p:cNvPr id="19" name="PA-组合 106">
              <a:extLst>
                <a:ext uri="{FF2B5EF4-FFF2-40B4-BE49-F238E27FC236}">
                  <a16:creationId xmlns="" xmlns:a16="http://schemas.microsoft.com/office/drawing/2014/main" id="{EA51B138-946A-4BBB-8DA9-F475929A6C6E}"/>
                </a:ext>
              </a:extLst>
            </p:cNvPr>
            <p:cNvGrpSpPr/>
            <p:nvPr>
              <p:custDataLst>
                <p:tags r:id="rId15"/>
              </p:custDataLst>
            </p:nvPr>
          </p:nvGrpSpPr>
          <p:grpSpPr>
            <a:xfrm>
              <a:off x="5848274" y="2102785"/>
              <a:ext cx="605535" cy="600322"/>
              <a:chOff x="5848274" y="2102785"/>
              <a:chExt cx="605535" cy="600322"/>
            </a:xfrm>
          </p:grpSpPr>
          <p:pic>
            <p:nvPicPr>
              <p:cNvPr id="20" name="PA-图片 77">
                <a:extLst>
                  <a:ext uri="{FF2B5EF4-FFF2-40B4-BE49-F238E27FC236}">
                    <a16:creationId xmlns="" xmlns:a16="http://schemas.microsoft.com/office/drawing/2014/main" id="{14959C0D-807D-4261-BB4B-3F7BA23E04BF}"/>
                  </a:ext>
                </a:extLst>
              </p:cNvPr>
              <p:cNvPicPr>
                <a:picLocks noChangeAspect="1"/>
              </p:cNvPicPr>
              <p:nvPr>
                <p:custDataLst>
                  <p:tags r:id="rId16"/>
                </p:custDataLst>
              </p:nvPr>
            </p:nvPicPr>
            <p:blipFill>
              <a:blip r:embed="rId26" cstate="email">
                <a:duotone>
                  <a:prstClr val="black"/>
                  <a:schemeClr val="accent5">
                    <a:tint val="45000"/>
                    <a:satMod val="400000"/>
                  </a:schemeClr>
                </a:duotone>
                <a:extLst>
                  <a:ext uri="{28A0092B-C50C-407E-A947-70E740481C1C}">
                    <a14:useLocalDpi xmlns:a14="http://schemas.microsoft.com/office/drawing/2010/main"/>
                  </a:ext>
                </a:extLst>
              </a:blip>
              <a:stretch>
                <a:fillRect/>
              </a:stretch>
            </p:blipFill>
            <p:spPr>
              <a:xfrm rot="20755535" flipH="1">
                <a:off x="5848274" y="2168387"/>
                <a:ext cx="605535" cy="534720"/>
              </a:xfrm>
              <a:prstGeom prst="rect">
                <a:avLst/>
              </a:prstGeom>
            </p:spPr>
          </p:pic>
          <p:sp>
            <p:nvSpPr>
              <p:cNvPr id="21" name="PA-文本框 98">
                <a:extLst>
                  <a:ext uri="{FF2B5EF4-FFF2-40B4-BE49-F238E27FC236}">
                    <a16:creationId xmlns="" xmlns:a16="http://schemas.microsoft.com/office/drawing/2014/main" id="{26ADB150-61DA-406B-91C4-495351ED9290}"/>
                  </a:ext>
                </a:extLst>
              </p:cNvPr>
              <p:cNvSpPr txBox="1"/>
              <p:nvPr>
                <p:custDataLst>
                  <p:tags r:id="rId17"/>
                </p:custDataLst>
              </p:nvPr>
            </p:nvSpPr>
            <p:spPr>
              <a:xfrm>
                <a:off x="6002757" y="2102785"/>
                <a:ext cx="186259" cy="507322"/>
              </a:xfrm>
              <a:prstGeom prst="rect">
                <a:avLst/>
              </a:prstGeom>
              <a:noFill/>
            </p:spPr>
            <p:txBody>
              <a:bodyPr wrap="square" rtlCol="0">
                <a:spAutoFit/>
              </a:bodyPr>
              <a:lstStyle/>
              <a:p>
                <a:pPr algn="ctr"/>
                <a:r>
                  <a:rPr lang="en-US" altLang="zh-CN" sz="3600" dirty="0">
                    <a:cs typeface="+mn-ea"/>
                    <a:sym typeface="+mn-lt"/>
                  </a:rPr>
                  <a:t>a</a:t>
                </a:r>
                <a:endParaRPr lang="zh-CN" altLang="en-US" sz="3600" dirty="0">
                  <a:cs typeface="+mn-ea"/>
                  <a:sym typeface="+mn-lt"/>
                </a:endParaRPr>
              </a:p>
            </p:txBody>
          </p:sp>
        </p:grpSp>
      </p:grpSp>
      <p:grpSp>
        <p:nvGrpSpPr>
          <p:cNvPr id="22" name="PA-组合 112">
            <a:extLst>
              <a:ext uri="{FF2B5EF4-FFF2-40B4-BE49-F238E27FC236}">
                <a16:creationId xmlns="" xmlns:a16="http://schemas.microsoft.com/office/drawing/2014/main" id="{CCAADC86-75DB-471C-885B-42CA59E6F661}"/>
              </a:ext>
            </a:extLst>
          </p:cNvPr>
          <p:cNvGrpSpPr/>
          <p:nvPr>
            <p:custDataLst>
              <p:tags r:id="rId4"/>
            </p:custDataLst>
          </p:nvPr>
        </p:nvGrpSpPr>
        <p:grpSpPr>
          <a:xfrm>
            <a:off x="7173960" y="1799515"/>
            <a:ext cx="1580449" cy="1298750"/>
            <a:chOff x="5848274" y="2102785"/>
            <a:chExt cx="1240536" cy="1019423"/>
          </a:xfrm>
        </p:grpSpPr>
        <p:sp>
          <p:nvSpPr>
            <p:cNvPr id="23" name="PA-任意多边形 111">
              <a:extLst>
                <a:ext uri="{FF2B5EF4-FFF2-40B4-BE49-F238E27FC236}">
                  <a16:creationId xmlns="" xmlns:a16="http://schemas.microsoft.com/office/drawing/2014/main" id="{6CE19E0C-D689-4BEF-B715-D01EDDA8B15F}"/>
                </a:ext>
              </a:extLst>
            </p:cNvPr>
            <p:cNvSpPr/>
            <p:nvPr>
              <p:custDataLst>
                <p:tags r:id="rId10"/>
              </p:custDataLst>
            </p:nvPr>
          </p:nvSpPr>
          <p:spPr>
            <a:xfrm>
              <a:off x="5848274" y="2102785"/>
              <a:ext cx="1240536" cy="1019423"/>
            </a:xfrm>
            <a:custGeom>
              <a:avLst/>
              <a:gdLst/>
              <a:ahLst/>
              <a:cxnLst/>
              <a:rect l="0" t="0" r="0" b="0"/>
              <a:pathLst>
                <a:path w="1240536" h="1019423">
                  <a:moveTo>
                    <a:pt x="0" y="0"/>
                  </a:moveTo>
                  <a:lnTo>
                    <a:pt x="1240535" y="0"/>
                  </a:lnTo>
                  <a:lnTo>
                    <a:pt x="1240535" y="1019422"/>
                  </a:lnTo>
                  <a:lnTo>
                    <a:pt x="0" y="1019422"/>
                  </a:lnTo>
                  <a:close/>
                </a:path>
              </a:pathLst>
            </a:cu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solidFill>
                <a:cs typeface="+mn-ea"/>
                <a:sym typeface="+mn-lt"/>
              </a:endParaRPr>
            </a:p>
          </p:txBody>
        </p:sp>
        <p:grpSp>
          <p:nvGrpSpPr>
            <p:cNvPr id="24" name="PA-组合 106">
              <a:extLst>
                <a:ext uri="{FF2B5EF4-FFF2-40B4-BE49-F238E27FC236}">
                  <a16:creationId xmlns="" xmlns:a16="http://schemas.microsoft.com/office/drawing/2014/main" id="{A3644E1F-A6F2-487F-A6FF-0929950A5B9F}"/>
                </a:ext>
              </a:extLst>
            </p:cNvPr>
            <p:cNvGrpSpPr/>
            <p:nvPr>
              <p:custDataLst>
                <p:tags r:id="rId11"/>
              </p:custDataLst>
            </p:nvPr>
          </p:nvGrpSpPr>
          <p:grpSpPr>
            <a:xfrm>
              <a:off x="5848274" y="2102785"/>
              <a:ext cx="605535" cy="600322"/>
              <a:chOff x="5848274" y="2102785"/>
              <a:chExt cx="605535" cy="600322"/>
            </a:xfrm>
          </p:grpSpPr>
          <p:pic>
            <p:nvPicPr>
              <p:cNvPr id="25" name="PA-图片 77">
                <a:extLst>
                  <a:ext uri="{FF2B5EF4-FFF2-40B4-BE49-F238E27FC236}">
                    <a16:creationId xmlns="" xmlns:a16="http://schemas.microsoft.com/office/drawing/2014/main" id="{510B900E-A8E3-4DDB-B8AB-4188616B12F6}"/>
                  </a:ext>
                </a:extLst>
              </p:cNvPr>
              <p:cNvPicPr>
                <a:picLocks noChangeAspect="1"/>
              </p:cNvPicPr>
              <p:nvPr>
                <p:custDataLst>
                  <p:tags r:id="rId12"/>
                </p:custDataLst>
              </p:nvPr>
            </p:nvPicPr>
            <p:blipFill>
              <a:blip r:embed="rId26" cstate="email">
                <a:duotone>
                  <a:prstClr val="black"/>
                  <a:schemeClr val="accent4">
                    <a:tint val="45000"/>
                    <a:satMod val="400000"/>
                  </a:schemeClr>
                </a:duotone>
                <a:extLst>
                  <a:ext uri="{28A0092B-C50C-407E-A947-70E740481C1C}">
                    <a14:useLocalDpi xmlns:a14="http://schemas.microsoft.com/office/drawing/2010/main"/>
                  </a:ext>
                </a:extLst>
              </a:blip>
              <a:stretch>
                <a:fillRect/>
              </a:stretch>
            </p:blipFill>
            <p:spPr>
              <a:xfrm rot="20755535" flipH="1">
                <a:off x="5848274" y="2168387"/>
                <a:ext cx="605535" cy="534720"/>
              </a:xfrm>
              <a:prstGeom prst="rect">
                <a:avLst/>
              </a:prstGeom>
            </p:spPr>
          </p:pic>
          <p:sp>
            <p:nvSpPr>
              <p:cNvPr id="26" name="PA-文本框 98">
                <a:extLst>
                  <a:ext uri="{FF2B5EF4-FFF2-40B4-BE49-F238E27FC236}">
                    <a16:creationId xmlns="" xmlns:a16="http://schemas.microsoft.com/office/drawing/2014/main" id="{808ED2B2-44B6-4262-A01B-FD73346D3CC5}"/>
                  </a:ext>
                </a:extLst>
              </p:cNvPr>
              <p:cNvSpPr txBox="1"/>
              <p:nvPr>
                <p:custDataLst>
                  <p:tags r:id="rId13"/>
                </p:custDataLst>
              </p:nvPr>
            </p:nvSpPr>
            <p:spPr>
              <a:xfrm>
                <a:off x="6002757" y="2102785"/>
                <a:ext cx="186259" cy="507322"/>
              </a:xfrm>
              <a:prstGeom prst="rect">
                <a:avLst/>
              </a:prstGeom>
              <a:noFill/>
            </p:spPr>
            <p:txBody>
              <a:bodyPr wrap="square" rtlCol="0">
                <a:spAutoFit/>
              </a:bodyPr>
              <a:lstStyle/>
              <a:p>
                <a:pPr algn="ctr"/>
                <a:r>
                  <a:rPr lang="en-US" altLang="zh-CN" sz="3600" dirty="0">
                    <a:cs typeface="+mn-ea"/>
                    <a:sym typeface="+mn-lt"/>
                  </a:rPr>
                  <a:t>b</a:t>
                </a:r>
                <a:endParaRPr lang="zh-CN" altLang="en-US" sz="3600" dirty="0">
                  <a:cs typeface="+mn-ea"/>
                  <a:sym typeface="+mn-lt"/>
                </a:endParaRPr>
              </a:p>
            </p:txBody>
          </p:sp>
        </p:grpSp>
      </p:grpSp>
      <p:grpSp>
        <p:nvGrpSpPr>
          <p:cNvPr id="27" name="PA-组合 112">
            <a:extLst>
              <a:ext uri="{FF2B5EF4-FFF2-40B4-BE49-F238E27FC236}">
                <a16:creationId xmlns="" xmlns:a16="http://schemas.microsoft.com/office/drawing/2014/main" id="{5935BC8C-BC74-45E1-A6CF-30B3560DB0F7}"/>
              </a:ext>
            </a:extLst>
          </p:cNvPr>
          <p:cNvGrpSpPr/>
          <p:nvPr>
            <p:custDataLst>
              <p:tags r:id="rId5"/>
            </p:custDataLst>
          </p:nvPr>
        </p:nvGrpSpPr>
        <p:grpSpPr>
          <a:xfrm>
            <a:off x="6553692" y="3882850"/>
            <a:ext cx="1580449" cy="1298750"/>
            <a:chOff x="5848274" y="2102785"/>
            <a:chExt cx="1240536" cy="1019423"/>
          </a:xfrm>
        </p:grpSpPr>
        <p:sp>
          <p:nvSpPr>
            <p:cNvPr id="28" name="PA-任意多边形 111">
              <a:extLst>
                <a:ext uri="{FF2B5EF4-FFF2-40B4-BE49-F238E27FC236}">
                  <a16:creationId xmlns="" xmlns:a16="http://schemas.microsoft.com/office/drawing/2014/main" id="{FB2E2144-AFF6-4242-A4BC-67A5976DFFCA}"/>
                </a:ext>
              </a:extLst>
            </p:cNvPr>
            <p:cNvSpPr/>
            <p:nvPr>
              <p:custDataLst>
                <p:tags r:id="rId6"/>
              </p:custDataLst>
            </p:nvPr>
          </p:nvSpPr>
          <p:spPr>
            <a:xfrm>
              <a:off x="5848274" y="2102785"/>
              <a:ext cx="1240536" cy="1019423"/>
            </a:xfrm>
            <a:custGeom>
              <a:avLst/>
              <a:gdLst/>
              <a:ahLst/>
              <a:cxnLst/>
              <a:rect l="0" t="0" r="0" b="0"/>
              <a:pathLst>
                <a:path w="1240536" h="1019423">
                  <a:moveTo>
                    <a:pt x="0" y="0"/>
                  </a:moveTo>
                  <a:lnTo>
                    <a:pt x="1240535" y="0"/>
                  </a:lnTo>
                  <a:lnTo>
                    <a:pt x="1240535" y="1019422"/>
                  </a:lnTo>
                  <a:lnTo>
                    <a:pt x="0" y="1019422"/>
                  </a:lnTo>
                  <a:close/>
                </a:path>
              </a:pathLst>
            </a:cu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solidFill>
                <a:cs typeface="+mn-ea"/>
                <a:sym typeface="+mn-lt"/>
              </a:endParaRPr>
            </a:p>
          </p:txBody>
        </p:sp>
        <p:grpSp>
          <p:nvGrpSpPr>
            <p:cNvPr id="29" name="PA-组合 106">
              <a:extLst>
                <a:ext uri="{FF2B5EF4-FFF2-40B4-BE49-F238E27FC236}">
                  <a16:creationId xmlns="" xmlns:a16="http://schemas.microsoft.com/office/drawing/2014/main" id="{D9CF8776-17C3-4882-822C-CDC3EB11A81A}"/>
                </a:ext>
              </a:extLst>
            </p:cNvPr>
            <p:cNvGrpSpPr/>
            <p:nvPr>
              <p:custDataLst>
                <p:tags r:id="rId7"/>
              </p:custDataLst>
            </p:nvPr>
          </p:nvGrpSpPr>
          <p:grpSpPr>
            <a:xfrm>
              <a:off x="5848274" y="2102785"/>
              <a:ext cx="605535" cy="600322"/>
              <a:chOff x="5848274" y="2102785"/>
              <a:chExt cx="605535" cy="600322"/>
            </a:xfrm>
          </p:grpSpPr>
          <p:pic>
            <p:nvPicPr>
              <p:cNvPr id="30" name="PA-图片 77">
                <a:extLst>
                  <a:ext uri="{FF2B5EF4-FFF2-40B4-BE49-F238E27FC236}">
                    <a16:creationId xmlns="" xmlns:a16="http://schemas.microsoft.com/office/drawing/2014/main" id="{3918849C-2678-4C47-B4ED-4DF82C940D74}"/>
                  </a:ext>
                </a:extLst>
              </p:cNvPr>
              <p:cNvPicPr>
                <a:picLocks noChangeAspect="1"/>
              </p:cNvPicPr>
              <p:nvPr>
                <p:custDataLst>
                  <p:tags r:id="rId8"/>
                </p:custDataLst>
              </p:nvPr>
            </p:nvPicPr>
            <p:blipFill>
              <a:blip r:embed="rId26" cstate="email">
                <a:duotone>
                  <a:prstClr val="black"/>
                  <a:schemeClr val="accent3">
                    <a:tint val="45000"/>
                    <a:satMod val="400000"/>
                  </a:schemeClr>
                </a:duotone>
                <a:extLst>
                  <a:ext uri="{28A0092B-C50C-407E-A947-70E740481C1C}">
                    <a14:useLocalDpi xmlns:a14="http://schemas.microsoft.com/office/drawing/2010/main"/>
                  </a:ext>
                </a:extLst>
              </a:blip>
              <a:stretch>
                <a:fillRect/>
              </a:stretch>
            </p:blipFill>
            <p:spPr>
              <a:xfrm rot="20755535" flipH="1">
                <a:off x="5848274" y="2168387"/>
                <a:ext cx="605535" cy="534720"/>
              </a:xfrm>
              <a:prstGeom prst="rect">
                <a:avLst/>
              </a:prstGeom>
            </p:spPr>
          </p:pic>
          <p:sp>
            <p:nvSpPr>
              <p:cNvPr id="31" name="PA-文本框 98">
                <a:extLst>
                  <a:ext uri="{FF2B5EF4-FFF2-40B4-BE49-F238E27FC236}">
                    <a16:creationId xmlns="" xmlns:a16="http://schemas.microsoft.com/office/drawing/2014/main" id="{25E9084F-BAC9-40FE-8279-C8A80E1DE8D8}"/>
                  </a:ext>
                </a:extLst>
              </p:cNvPr>
              <p:cNvSpPr txBox="1"/>
              <p:nvPr>
                <p:custDataLst>
                  <p:tags r:id="rId9"/>
                </p:custDataLst>
              </p:nvPr>
            </p:nvSpPr>
            <p:spPr>
              <a:xfrm>
                <a:off x="6002757" y="2102785"/>
                <a:ext cx="186259" cy="507322"/>
              </a:xfrm>
              <a:prstGeom prst="rect">
                <a:avLst/>
              </a:prstGeom>
              <a:noFill/>
            </p:spPr>
            <p:txBody>
              <a:bodyPr wrap="square" rtlCol="0">
                <a:spAutoFit/>
              </a:bodyPr>
              <a:lstStyle/>
              <a:p>
                <a:pPr algn="ctr"/>
                <a:r>
                  <a:rPr lang="en-US" altLang="zh-CN" sz="3600" dirty="0">
                    <a:cs typeface="+mn-ea"/>
                    <a:sym typeface="+mn-lt"/>
                  </a:rPr>
                  <a:t>c</a:t>
                </a:r>
                <a:endParaRPr lang="zh-CN" altLang="en-US" sz="3600" dirty="0">
                  <a:cs typeface="+mn-ea"/>
                  <a:sym typeface="+mn-lt"/>
                </a:endParaRPr>
              </a:p>
            </p:txBody>
          </p:sp>
        </p:grpSp>
      </p:grpSp>
    </p:spTree>
    <p:extLst>
      <p:ext uri="{BB962C8B-B14F-4D97-AF65-F5344CB8AC3E}">
        <p14:creationId xmlns:p14="http://schemas.microsoft.com/office/powerpoint/2010/main" val="1243859634"/>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63" presetClass="path" presetSubtype="0" accel="50000" decel="50000" fill="hold" nodeType="withEffect">
                                  <p:stCondLst>
                                    <p:cond delay="0"/>
                                  </p:stCondLst>
                                  <p:childTnLst>
                                    <p:animMotion origin="layout" path="M -0.29284 -4.81481E-6 L 2.70833E-6 -4.81481E-6 " pathEditMode="relative" rAng="0" ptsTypes="AA">
                                      <p:cBhvr>
                                        <p:cTn id="15" dur="500" fill="hold"/>
                                        <p:tgtEl>
                                          <p:spTgt spid="5"/>
                                        </p:tgtEl>
                                        <p:attrNameLst>
                                          <p:attrName>ppt_x</p:attrName>
                                          <p:attrName>ppt_y</p:attrName>
                                        </p:attrNameLst>
                                      </p:cBhvr>
                                      <p:rCtr x="14883" y="0"/>
                                    </p:animMotion>
                                  </p:childTnLst>
                                </p:cTn>
                              </p:par>
                              <p:par>
                                <p:cTn id="16" presetID="22" presetClass="entr" presetSubtype="8"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par>
                          <p:cTn id="19" fill="hold">
                            <p:stCondLst>
                              <p:cond delay="1000"/>
                            </p:stCondLst>
                            <p:childTnLst>
                              <p:par>
                                <p:cTn id="20" presetID="0" presetClass="entr" presetSubtype="0" fill="hold" grpId="0" nodeType="afterEffect">
                                  <p:stCondLst>
                                    <p:cond delay="0"/>
                                  </p:stCondLst>
                                  <p:iterate type="lt">
                                    <p:tmPct val="10000"/>
                                  </p:iterate>
                                  <p:childTnLst>
                                    <p:set>
                                      <p:cBhvr>
                                        <p:cTn id="21" dur="500" fill="hold">
                                          <p:stCondLst>
                                            <p:cond delay="0"/>
                                          </p:stCondLst>
                                        </p:cTn>
                                        <p:tgtEl>
                                          <p:spTgt spid="3"/>
                                        </p:tgtEl>
                                        <p:attrNameLst>
                                          <p:attrName>style.visibility</p:attrName>
                                        </p:attrNameLst>
                                      </p:cBhvr>
                                      <p:to>
                                        <p:strVal val="visible"/>
                                      </p:to>
                                    </p:set>
                                    <p:anim to="" calcmode="lin" valueType="num">
                                      <p:cBhvr>
                                        <p:cTn id="22" dur="500" fill="hold">
                                          <p:stCondLst>
                                            <p:cond delay="0"/>
                                          </p:stCondLst>
                                        </p:cTn>
                                        <p:tgtEl>
                                          <p:spTgt spid="3"/>
                                        </p:tgtEl>
                                        <p:attrNameLst>
                                          <p:attrName>ppt_h</p:attrName>
                                        </p:attrNameLst>
                                      </p:cBhvr>
                                      <p:tavLst>
                                        <p:tav tm="0" fmla="#ppt_h-#ppt_h*((1.5-1.5*$)^3-(1.5-1.5*$)^2)">
                                          <p:val>
                                            <p:strVal val="0"/>
                                          </p:val>
                                        </p:tav>
                                        <p:tav tm="100000">
                                          <p:val>
                                            <p:strVal val="1"/>
                                          </p:val>
                                        </p:tav>
                                      </p:tavLst>
                                    </p:anim>
                                    <p:anim to="" calcmode="lin" valueType="num">
                                      <p:cBhvr>
                                        <p:cTn id="23" dur="500" fill="hold">
                                          <p:stCondLst>
                                            <p:cond delay="0"/>
                                          </p:stCondLst>
                                        </p:cTn>
                                        <p:tgtEl>
                                          <p:spTgt spid="3"/>
                                        </p:tgtEl>
                                        <p:attrNameLst>
                                          <p:attrName>ppt_w</p:attrName>
                                        </p:attrNameLst>
                                      </p:cBhvr>
                                      <p:tavLst>
                                        <p:tav tm="0" fmla="#ppt_w-#ppt_w*((1.5-1.5*$)^3-(1.5-1.5*$)^2)">
                                          <p:val>
                                            <p:strVal val="0"/>
                                          </p:val>
                                        </p:tav>
                                        <p:tav tm="100000">
                                          <p:val>
                                            <p:strVal val="1"/>
                                          </p:val>
                                        </p:tav>
                                      </p:tavLst>
                                    </p:anim>
                                  </p:childTnLst>
                                </p:cTn>
                              </p:par>
                              <p:par>
                                <p:cTn id="24" presetID="0" presetClass="entr" presetSubtype="0" fill="hold" grpId="0" nodeType="withEffect">
                                  <p:stCondLst>
                                    <p:cond delay="0"/>
                                  </p:stCondLst>
                                  <p:iterate type="lt">
                                    <p:tmPct val="2353"/>
                                  </p:iterate>
                                  <p:childTnLst>
                                    <p:set>
                                      <p:cBhvr>
                                        <p:cTn id="25" dur="500" fill="hold">
                                          <p:stCondLst>
                                            <p:cond delay="0"/>
                                          </p:stCondLst>
                                        </p:cTn>
                                        <p:tgtEl>
                                          <p:spTgt spid="4"/>
                                        </p:tgtEl>
                                        <p:attrNameLst>
                                          <p:attrName>style.visibility</p:attrName>
                                        </p:attrNameLst>
                                      </p:cBhvr>
                                      <p:to>
                                        <p:strVal val="visible"/>
                                      </p:to>
                                    </p:set>
                                    <p:anim to="" calcmode="lin" valueType="num">
                                      <p:cBhvr>
                                        <p:cTn id="26" dur="500" fill="hold">
                                          <p:stCondLst>
                                            <p:cond delay="0"/>
                                          </p:stCondLst>
                                        </p:cTn>
                                        <p:tgtEl>
                                          <p:spTgt spid="4"/>
                                        </p:tgtEl>
                                        <p:attrNameLst>
                                          <p:attrName>ppt_h</p:attrName>
                                        </p:attrNameLst>
                                      </p:cBhvr>
                                      <p:tavLst>
                                        <p:tav tm="0" fmla="#ppt_h-#ppt_h*((1.5-1.5*$)^3-(1.5-1.5*$)^2)">
                                          <p:val>
                                            <p:strVal val="0"/>
                                          </p:val>
                                        </p:tav>
                                        <p:tav tm="100000">
                                          <p:val>
                                            <p:strVal val="1"/>
                                          </p:val>
                                        </p:tav>
                                      </p:tavLst>
                                    </p:anim>
                                    <p:anim to="" calcmode="lin" valueType="num">
                                      <p:cBhvr>
                                        <p:cTn id="27" dur="500" fill="hold">
                                          <p:stCondLst>
                                            <p:cond delay="0"/>
                                          </p:stCondLst>
                                        </p:cTn>
                                        <p:tgtEl>
                                          <p:spTgt spid="4"/>
                                        </p:tgtEl>
                                        <p:attrNameLst>
                                          <p:attrName>ppt_w</p:attrName>
                                        </p:attrNameLst>
                                      </p:cBhvr>
                                      <p:tavLst>
                                        <p:tav tm="0" fmla="#ppt_w-#ppt_w*((1.5-1.5*$)^3-(1.5-1.5*$)^2)">
                                          <p:val>
                                            <p:strVal val="0"/>
                                          </p:val>
                                        </p:tav>
                                        <p:tav tm="100000">
                                          <p:val>
                                            <p:strVal val="1"/>
                                          </p:val>
                                        </p:tav>
                                      </p:tavLst>
                                    </p:anim>
                                  </p:childTnLst>
                                </p:cTn>
                              </p:par>
                              <p:par>
                                <p:cTn id="28" presetID="10" presetClass="exit" presetSubtype="0" fill="hold" nodeType="withEffect">
                                  <p:stCondLst>
                                    <p:cond delay="0"/>
                                  </p:stCondLst>
                                  <p:childTnLst>
                                    <p:animEffect transition="out" filter="fade">
                                      <p:cBhvr>
                                        <p:cTn id="29" dur="500"/>
                                        <p:tgtEl>
                                          <p:spTgt spid="5"/>
                                        </p:tgtEl>
                                      </p:cBhvr>
                                    </p:animEffect>
                                    <p:set>
                                      <p:cBhvr>
                                        <p:cTn id="30" dur="1" fill="hold">
                                          <p:stCondLst>
                                            <p:cond delay="499"/>
                                          </p:stCondLst>
                                        </p:cTn>
                                        <p:tgtEl>
                                          <p:spTgt spid="5"/>
                                        </p:tgtEl>
                                        <p:attrNameLst>
                                          <p:attrName>style.visibility</p:attrName>
                                        </p:attrNameLst>
                                      </p:cBhvr>
                                      <p:to>
                                        <p:strVal val="hidden"/>
                                      </p:to>
                                    </p:set>
                                  </p:childTnLst>
                                </p:cTn>
                              </p:par>
                            </p:childTnLst>
                          </p:cTn>
                        </p:par>
                        <p:par>
                          <p:cTn id="31" fill="hold">
                            <p:stCondLst>
                              <p:cond delay="1700"/>
                            </p:stCondLst>
                            <p:childTnLst>
                              <p:par>
                                <p:cTn id="32" presetID="1" presetClass="entr" presetSubtype="0" fill="hold" nodeType="afterEffect">
                                  <p:stCondLst>
                                    <p:cond delay="0"/>
                                  </p:stCondLst>
                                  <p:childTnLst>
                                    <p:set>
                                      <p:cBhvr>
                                        <p:cTn id="33" dur="1" fill="hold">
                                          <p:stCondLst>
                                            <p:cond delay="0"/>
                                          </p:stCondLst>
                                        </p:cTn>
                                        <p:tgtEl>
                                          <p:spTgt spid="17"/>
                                        </p:tgtEl>
                                        <p:attrNameLst>
                                          <p:attrName>style.visibility</p:attrName>
                                        </p:attrNameLst>
                                      </p:cBhvr>
                                      <p:to>
                                        <p:strVal val="visible"/>
                                      </p:to>
                                    </p:set>
                                  </p:childTnLst>
                                </p:cTn>
                              </p:par>
                              <p:par>
                                <p:cTn id="34" presetID="49" presetClass="path" presetSubtype="0" accel="50000" decel="50000" fill="hold" nodeType="withEffect">
                                  <p:stCondLst>
                                    <p:cond delay="0"/>
                                  </p:stCondLst>
                                  <p:childTnLst>
                                    <p:animMotion origin="layout" path="M -0.15 -0.12592 L 2.29167E-6 -1.85185E-6 " pathEditMode="relative" rAng="0" ptsTypes="AA">
                                      <p:cBhvr>
                                        <p:cTn id="35" dur="750" fill="hold"/>
                                        <p:tgtEl>
                                          <p:spTgt spid="17"/>
                                        </p:tgtEl>
                                        <p:attrNameLst>
                                          <p:attrName>ppt_x</p:attrName>
                                          <p:attrName>ppt_y</p:attrName>
                                        </p:attrNameLst>
                                      </p:cBhvr>
                                      <p:rCtr x="7500" y="6296"/>
                                    </p:animMotion>
                                  </p:childTnLst>
                                </p:cTn>
                              </p:par>
                            </p:childTnLst>
                          </p:cTn>
                        </p:par>
                        <p:par>
                          <p:cTn id="36" fill="hold">
                            <p:stCondLst>
                              <p:cond delay="2450"/>
                            </p:stCondLst>
                            <p:childTnLst>
                              <p:par>
                                <p:cTn id="37" presetID="2" presetClass="entr" presetSubtype="8" accel="50000" decel="5000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0-#ppt_w/2"/>
                                          </p:val>
                                        </p:tav>
                                        <p:tav tm="100000">
                                          <p:val>
                                            <p:strVal val="#ppt_x"/>
                                          </p:val>
                                        </p:tav>
                                      </p:tavLst>
                                    </p:anim>
                                    <p:anim calcmode="lin" valueType="num">
                                      <p:cBhvr additive="base">
                                        <p:cTn id="40" dur="500" fill="hold"/>
                                        <p:tgtEl>
                                          <p:spTgt spid="8"/>
                                        </p:tgtEl>
                                        <p:attrNameLst>
                                          <p:attrName>ppt_y</p:attrName>
                                        </p:attrNameLst>
                                      </p:cBhvr>
                                      <p:tavLst>
                                        <p:tav tm="0">
                                          <p:val>
                                            <p:strVal val="#ppt_y"/>
                                          </p:val>
                                        </p:tav>
                                        <p:tav tm="100000">
                                          <p:val>
                                            <p:strVal val="#ppt_y"/>
                                          </p:val>
                                        </p:tav>
                                      </p:tavLst>
                                    </p:anim>
                                  </p:childTnLst>
                                </p:cTn>
                              </p:par>
                            </p:childTnLst>
                          </p:cTn>
                        </p:par>
                        <p:par>
                          <p:cTn id="41" fill="hold">
                            <p:stCondLst>
                              <p:cond delay="2950"/>
                            </p:stCondLst>
                            <p:childTnLst>
                              <p:par>
                                <p:cTn id="42" presetID="1" presetClass="entr" presetSubtype="0" fill="hold" nodeType="afterEffect">
                                  <p:stCondLst>
                                    <p:cond delay="0"/>
                                  </p:stCondLst>
                                  <p:childTnLst>
                                    <p:set>
                                      <p:cBhvr>
                                        <p:cTn id="43" dur="1" fill="hold">
                                          <p:stCondLst>
                                            <p:cond delay="0"/>
                                          </p:stCondLst>
                                        </p:cTn>
                                        <p:tgtEl>
                                          <p:spTgt spid="22"/>
                                        </p:tgtEl>
                                        <p:attrNameLst>
                                          <p:attrName>style.visibility</p:attrName>
                                        </p:attrNameLst>
                                      </p:cBhvr>
                                      <p:to>
                                        <p:strVal val="visible"/>
                                      </p:to>
                                    </p:set>
                                  </p:childTnLst>
                                </p:cTn>
                              </p:par>
                              <p:par>
                                <p:cTn id="44" presetID="49" presetClass="path" presetSubtype="0" accel="50000" decel="50000" fill="hold" nodeType="withEffect">
                                  <p:stCondLst>
                                    <p:cond delay="0"/>
                                  </p:stCondLst>
                                  <p:childTnLst>
                                    <p:animMotion origin="layout" path="M 0.2302 -0.14862 L 4.79167E-6 4.07407E-6 " pathEditMode="relative" rAng="0" ptsTypes="AA">
                                      <p:cBhvr>
                                        <p:cTn id="45" dur="750" fill="hold"/>
                                        <p:tgtEl>
                                          <p:spTgt spid="22"/>
                                        </p:tgtEl>
                                        <p:attrNameLst>
                                          <p:attrName>ppt_x</p:attrName>
                                          <p:attrName>ppt_y</p:attrName>
                                        </p:attrNameLst>
                                      </p:cBhvr>
                                      <p:rCtr x="-11510" y="7431"/>
                                    </p:animMotion>
                                  </p:childTnLst>
                                </p:cTn>
                              </p:par>
                            </p:childTnLst>
                          </p:cTn>
                        </p:par>
                        <p:par>
                          <p:cTn id="46" fill="hold">
                            <p:stCondLst>
                              <p:cond delay="3700"/>
                            </p:stCondLst>
                            <p:childTnLst>
                              <p:par>
                                <p:cTn id="47" presetID="2" presetClass="entr" presetSubtype="2" accel="50000" decel="50000"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ppt_x</p:attrName>
                                        </p:attrNameLst>
                                      </p:cBhvr>
                                      <p:tavLst>
                                        <p:tav tm="0">
                                          <p:val>
                                            <p:strVal val="1+#ppt_w/2"/>
                                          </p:val>
                                        </p:tav>
                                        <p:tav tm="100000">
                                          <p:val>
                                            <p:strVal val="#ppt_x"/>
                                          </p:val>
                                        </p:tav>
                                      </p:tavLst>
                                    </p:anim>
                                    <p:anim calcmode="lin" valueType="num">
                                      <p:cBhvr>
                                        <p:cTn id="50" dur="500" fill="hold"/>
                                        <p:tgtEl>
                                          <p:spTgt spid="11"/>
                                        </p:tgtEl>
                                        <p:attrNameLst>
                                          <p:attrName>ppt_y</p:attrName>
                                        </p:attrNameLst>
                                      </p:cBhvr>
                                      <p:tavLst>
                                        <p:tav tm="0">
                                          <p:val>
                                            <p:strVal val="#ppt_y"/>
                                          </p:val>
                                        </p:tav>
                                        <p:tav tm="100000">
                                          <p:val>
                                            <p:strVal val="#ppt_y"/>
                                          </p:val>
                                        </p:tav>
                                      </p:tavLst>
                                    </p:anim>
                                  </p:childTnLst>
                                </p:cTn>
                              </p:par>
                            </p:childTnLst>
                          </p:cTn>
                        </p:par>
                        <p:par>
                          <p:cTn id="51" fill="hold">
                            <p:stCondLst>
                              <p:cond delay="4200"/>
                            </p:stCondLst>
                            <p:childTnLst>
                              <p:par>
                                <p:cTn id="52" presetID="1" presetClass="entr" presetSubtype="0" fill="hold" nodeType="afterEffect">
                                  <p:stCondLst>
                                    <p:cond delay="0"/>
                                  </p:stCondLst>
                                  <p:childTnLst>
                                    <p:set>
                                      <p:cBhvr>
                                        <p:cTn id="53" dur="1" fill="hold">
                                          <p:stCondLst>
                                            <p:cond delay="0"/>
                                          </p:stCondLst>
                                        </p:cTn>
                                        <p:tgtEl>
                                          <p:spTgt spid="27"/>
                                        </p:tgtEl>
                                        <p:attrNameLst>
                                          <p:attrName>style.visibility</p:attrName>
                                        </p:attrNameLst>
                                      </p:cBhvr>
                                      <p:to>
                                        <p:strVal val="visible"/>
                                      </p:to>
                                    </p:set>
                                  </p:childTnLst>
                                </p:cTn>
                              </p:par>
                              <p:par>
                                <p:cTn id="54" presetID="49" presetClass="path" presetSubtype="0" accel="50000" decel="50000" fill="hold" nodeType="withEffect">
                                  <p:stCondLst>
                                    <p:cond delay="0"/>
                                  </p:stCondLst>
                                  <p:childTnLst>
                                    <p:animMotion origin="layout" path="M 0.23021 0.1713 L -3.75E-6 3.7037E-7 " pathEditMode="relative" rAng="0" ptsTypes="AA">
                                      <p:cBhvr>
                                        <p:cTn id="55" dur="750" fill="hold"/>
                                        <p:tgtEl>
                                          <p:spTgt spid="27"/>
                                        </p:tgtEl>
                                        <p:attrNameLst>
                                          <p:attrName>ppt_x</p:attrName>
                                          <p:attrName>ppt_y</p:attrName>
                                        </p:attrNameLst>
                                      </p:cBhvr>
                                      <p:rCtr x="-11510" y="-8565"/>
                                    </p:animMotion>
                                  </p:childTnLst>
                                </p:cTn>
                              </p:par>
                            </p:childTnLst>
                          </p:cTn>
                        </p:par>
                        <p:par>
                          <p:cTn id="56" fill="hold">
                            <p:stCondLst>
                              <p:cond delay="4950"/>
                            </p:stCondLst>
                            <p:childTnLst>
                              <p:par>
                                <p:cTn id="57" presetID="2" presetClass="entr" presetSubtype="2" accel="50000" decel="50000" fill="hold" nodeType="afterEffect">
                                  <p:stCondLst>
                                    <p:cond delay="5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ppt_x</p:attrName>
                                        </p:attrNameLst>
                                      </p:cBhvr>
                                      <p:tavLst>
                                        <p:tav tm="0">
                                          <p:val>
                                            <p:strVal val="1+#ppt_w/2"/>
                                          </p:val>
                                        </p:tav>
                                        <p:tav tm="100000">
                                          <p:val>
                                            <p:strVal val="#ppt_x"/>
                                          </p:val>
                                        </p:tav>
                                      </p:tavLst>
                                    </p:anim>
                                    <p:anim calcmode="lin" valueType="num">
                                      <p:cBhvr>
                                        <p:cTn id="60"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CBEEDAF9-8969-40BB-8282-187324B5487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flipH="1">
            <a:off x="4180628" y="1442716"/>
            <a:ext cx="4283834" cy="4283834"/>
          </a:xfrm>
          <a:prstGeom prst="rect">
            <a:avLst/>
          </a:prstGeom>
        </p:spPr>
      </p:pic>
      <p:pic>
        <p:nvPicPr>
          <p:cNvPr id="3" name="图片 2">
            <a:extLst>
              <a:ext uri="{FF2B5EF4-FFF2-40B4-BE49-F238E27FC236}">
                <a16:creationId xmlns="" xmlns:a16="http://schemas.microsoft.com/office/drawing/2014/main" id="{254AB6C5-CAF9-4714-871D-33A09432DE4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42567" y="157442"/>
            <a:ext cx="943173" cy="910222"/>
          </a:xfrm>
          <a:prstGeom prst="rect">
            <a:avLst/>
          </a:prstGeom>
        </p:spPr>
      </p:pic>
      <p:sp>
        <p:nvSpPr>
          <p:cNvPr id="4" name="PA-矩形 14">
            <a:extLst>
              <a:ext uri="{FF2B5EF4-FFF2-40B4-BE49-F238E27FC236}">
                <a16:creationId xmlns="" xmlns:a16="http://schemas.microsoft.com/office/drawing/2014/main" id="{ABA42AD4-8949-4C27-85AF-18162D8288F1}"/>
              </a:ext>
            </a:extLst>
          </p:cNvPr>
          <p:cNvSpPr/>
          <p:nvPr>
            <p:custDataLst>
              <p:tags r:id="rId1"/>
            </p:custDataLst>
          </p:nvPr>
        </p:nvSpPr>
        <p:spPr>
          <a:xfrm>
            <a:off x="1073748" y="207810"/>
            <a:ext cx="3050951" cy="707886"/>
          </a:xfrm>
          <a:prstGeom prst="rect">
            <a:avLst/>
          </a:prstGeom>
          <a:noFill/>
        </p:spPr>
        <p:txBody>
          <a:bodyPr wrap="square" rtlCol="0">
            <a:spAutoFit/>
          </a:bodyPr>
          <a:lstStyle/>
          <a:p>
            <a:r>
              <a:rPr lang="zh-CN" altLang="en-US" sz="4000" dirty="0">
                <a:solidFill>
                  <a:schemeClr val="tx1">
                    <a:lumMod val="65000"/>
                    <a:lumOff val="35000"/>
                  </a:schemeClr>
                </a:solidFill>
                <a:cs typeface="+mn-ea"/>
                <a:sym typeface="+mn-lt"/>
              </a:rPr>
              <a:t>教学背景</a:t>
            </a:r>
          </a:p>
        </p:txBody>
      </p:sp>
      <p:sp>
        <p:nvSpPr>
          <p:cNvPr id="5" name="PA-矩形 28">
            <a:extLst>
              <a:ext uri="{FF2B5EF4-FFF2-40B4-BE49-F238E27FC236}">
                <a16:creationId xmlns="" xmlns:a16="http://schemas.microsoft.com/office/drawing/2014/main" id="{47728EF0-1983-43D0-8050-F7D8D5949126}"/>
              </a:ext>
            </a:extLst>
          </p:cNvPr>
          <p:cNvSpPr/>
          <p:nvPr>
            <p:custDataLst>
              <p:tags r:id="rId2"/>
            </p:custDataLst>
          </p:nvPr>
        </p:nvSpPr>
        <p:spPr>
          <a:xfrm>
            <a:off x="1129676" y="764922"/>
            <a:ext cx="3050952" cy="369332"/>
          </a:xfrm>
          <a:prstGeom prst="rect">
            <a:avLst/>
          </a:prstGeom>
        </p:spPr>
        <p:txBody>
          <a:bodyPr wrap="square">
            <a:spAutoFit/>
          </a:bodyPr>
          <a:lstStyle/>
          <a:p>
            <a:r>
              <a:rPr lang="zh-CN" altLang="en-US" dirty="0">
                <a:cs typeface="+mn-ea"/>
                <a:sym typeface="+mn-lt"/>
              </a:rPr>
              <a:t>Teaching background</a:t>
            </a:r>
          </a:p>
        </p:txBody>
      </p:sp>
      <p:pic>
        <p:nvPicPr>
          <p:cNvPr id="6" name="图片 5">
            <a:extLst>
              <a:ext uri="{FF2B5EF4-FFF2-40B4-BE49-F238E27FC236}">
                <a16:creationId xmlns="" xmlns:a16="http://schemas.microsoft.com/office/drawing/2014/main" id="{A8EBD338-350D-49B7-83F1-23199553DE1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685740" y="148518"/>
            <a:ext cx="526340" cy="677056"/>
          </a:xfrm>
          <a:prstGeom prst="rect">
            <a:avLst/>
          </a:prstGeom>
        </p:spPr>
      </p:pic>
      <p:pic>
        <p:nvPicPr>
          <p:cNvPr id="7" name="图形 6">
            <a:extLst>
              <a:ext uri="{FF2B5EF4-FFF2-40B4-BE49-F238E27FC236}">
                <a16:creationId xmlns="" xmlns:a16="http://schemas.microsoft.com/office/drawing/2014/main" id="{9774437E-3434-431F-9E77-715391183A6A}"/>
              </a:ext>
            </a:extLst>
          </p:cNvPr>
          <p:cNvPicPr preferRelativeResize="0">
            <a:picLocks/>
          </p:cNvPicPr>
          <p:nvPr/>
        </p:nvPicPr>
        <p:blipFill>
          <a:blip r:embed="rId9">
            <a:extLst>
              <a:ext uri="{96DAC541-7B7A-43D3-8B79-37D633B846F1}">
                <asvg:svgBlip xmlns="" xmlns:asvg="http://schemas.microsoft.com/office/drawing/2016/SVG/main" r:embed="rId10"/>
              </a:ext>
            </a:extLst>
          </a:blip>
          <a:stretch>
            <a:fillRect/>
          </a:stretch>
        </p:blipFill>
        <p:spPr>
          <a:xfrm flipV="1">
            <a:off x="1085740" y="796848"/>
            <a:ext cx="3600000" cy="28800"/>
          </a:xfrm>
          <a:prstGeom prst="rect">
            <a:avLst/>
          </a:prstGeom>
        </p:spPr>
      </p:pic>
      <p:grpSp>
        <p:nvGrpSpPr>
          <p:cNvPr id="8" name="Group 58">
            <a:extLst>
              <a:ext uri="{FF2B5EF4-FFF2-40B4-BE49-F238E27FC236}">
                <a16:creationId xmlns="" xmlns:a16="http://schemas.microsoft.com/office/drawing/2014/main" id="{09FB02F2-7D67-4FD1-B7B1-1C56954059A6}"/>
              </a:ext>
            </a:extLst>
          </p:cNvPr>
          <p:cNvGrpSpPr>
            <a:grpSpLocks/>
          </p:cNvGrpSpPr>
          <p:nvPr/>
        </p:nvGrpSpPr>
        <p:grpSpPr bwMode="auto">
          <a:xfrm>
            <a:off x="8104998" y="1454773"/>
            <a:ext cx="2851169" cy="1283083"/>
            <a:chOff x="7191871" y="1365463"/>
            <a:chExt cx="2138113" cy="963234"/>
          </a:xfrm>
        </p:grpSpPr>
        <p:sp>
          <p:nvSpPr>
            <p:cNvPr id="9" name="TextBox 46">
              <a:extLst>
                <a:ext uri="{FF2B5EF4-FFF2-40B4-BE49-F238E27FC236}">
                  <a16:creationId xmlns="" xmlns:a16="http://schemas.microsoft.com/office/drawing/2014/main" id="{04AF7AFF-D0F4-414F-BD13-41FD80DEEE50}"/>
                </a:ext>
              </a:extLst>
            </p:cNvPr>
            <p:cNvSpPr txBox="1"/>
            <p:nvPr/>
          </p:nvSpPr>
          <p:spPr>
            <a:xfrm>
              <a:off x="7191871" y="1629471"/>
              <a:ext cx="2138113" cy="699226"/>
            </a:xfrm>
            <a:prstGeom prst="rect">
              <a:avLst/>
            </a:prstGeom>
            <a:noFill/>
          </p:spPr>
          <p:txBody>
            <a:bodyPr wrap="square" lIns="0" tIns="0" rIns="0" bIns="0">
              <a:spAutoFit/>
            </a:bodyPr>
            <a:lstStyle/>
            <a:p>
              <a:pPr>
                <a:lnSpc>
                  <a:spcPct val="150000"/>
                </a:lnSpc>
              </a:pPr>
              <a:r>
                <a:rPr lang="zh-CN" altLang="en-US" sz="1400" dirty="0">
                  <a:cs typeface="+mn-ea"/>
                  <a:sym typeface="+mn-lt"/>
                </a:rPr>
                <a:t>点击输入简要文字内容，文字内容需概括精炼，言简意赅的说明分项内容言简意赅的说明分项内容</a:t>
              </a:r>
              <a:endParaRPr lang="en-US" altLang="zh-CN" sz="1400" dirty="0">
                <a:cs typeface="+mn-ea"/>
                <a:sym typeface="+mn-lt"/>
              </a:endParaRPr>
            </a:p>
          </p:txBody>
        </p:sp>
        <p:sp>
          <p:nvSpPr>
            <p:cNvPr id="10" name="Rectangle 47">
              <a:extLst>
                <a:ext uri="{FF2B5EF4-FFF2-40B4-BE49-F238E27FC236}">
                  <a16:creationId xmlns="" xmlns:a16="http://schemas.microsoft.com/office/drawing/2014/main" id="{8AC0A315-BF8E-4B8C-9285-7C2D0B4D797F}"/>
                </a:ext>
              </a:extLst>
            </p:cNvPr>
            <p:cNvSpPr/>
            <p:nvPr/>
          </p:nvSpPr>
          <p:spPr>
            <a:xfrm>
              <a:off x="7191873" y="1365463"/>
              <a:ext cx="1384823" cy="277264"/>
            </a:xfrm>
            <a:prstGeom prst="rect">
              <a:avLst/>
            </a:prstGeom>
          </p:spPr>
          <p:txBody>
            <a:bodyPr wrap="none" lIns="0" tIns="0" rIns="0" bIns="0">
              <a:spAutoFit/>
            </a:bodyPr>
            <a:lstStyle/>
            <a:p>
              <a:r>
                <a:rPr lang="zh-CN" altLang="en-US" sz="2400" dirty="0">
                  <a:cs typeface="+mn-ea"/>
                  <a:sym typeface="+mn-lt"/>
                </a:rPr>
                <a:t>标题文本预设</a:t>
              </a:r>
            </a:p>
          </p:txBody>
        </p:sp>
      </p:grpSp>
      <p:grpSp>
        <p:nvGrpSpPr>
          <p:cNvPr id="11" name="组合 10">
            <a:extLst>
              <a:ext uri="{FF2B5EF4-FFF2-40B4-BE49-F238E27FC236}">
                <a16:creationId xmlns="" xmlns:a16="http://schemas.microsoft.com/office/drawing/2014/main" id="{DD31FC2D-9BBA-4872-8ECB-063ABA28E785}"/>
              </a:ext>
            </a:extLst>
          </p:cNvPr>
          <p:cNvGrpSpPr/>
          <p:nvPr/>
        </p:nvGrpSpPr>
        <p:grpSpPr>
          <a:xfrm>
            <a:off x="7100490" y="1383649"/>
            <a:ext cx="882369" cy="899903"/>
            <a:chOff x="2621832" y="3143155"/>
            <a:chExt cx="1166681" cy="1189864"/>
          </a:xfrm>
        </p:grpSpPr>
        <p:pic>
          <p:nvPicPr>
            <p:cNvPr id="12" name="图片 11">
              <a:extLst>
                <a:ext uri="{FF2B5EF4-FFF2-40B4-BE49-F238E27FC236}">
                  <a16:creationId xmlns="" xmlns:a16="http://schemas.microsoft.com/office/drawing/2014/main" id="{0871F504-4ED5-44AD-ACD4-A0DA9E732661}"/>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660609" y="3183727"/>
              <a:ext cx="1127904" cy="1149292"/>
            </a:xfrm>
            <a:prstGeom prst="rect">
              <a:avLst/>
            </a:prstGeom>
          </p:spPr>
        </p:pic>
        <p:sp>
          <p:nvSpPr>
            <p:cNvPr id="13" name="矩形 12">
              <a:extLst>
                <a:ext uri="{FF2B5EF4-FFF2-40B4-BE49-F238E27FC236}">
                  <a16:creationId xmlns="" xmlns:a16="http://schemas.microsoft.com/office/drawing/2014/main" id="{E38A7A33-77A9-4093-AD05-A28185C27507}"/>
                </a:ext>
              </a:extLst>
            </p:cNvPr>
            <p:cNvSpPr/>
            <p:nvPr/>
          </p:nvSpPr>
          <p:spPr>
            <a:xfrm>
              <a:off x="2621832" y="3143155"/>
              <a:ext cx="1127903" cy="854588"/>
            </a:xfrm>
            <a:prstGeom prst="rect">
              <a:avLst/>
            </a:prstGeom>
          </p:spPr>
          <p:txBody>
            <a:bodyPr wrap="square">
              <a:spAutoFit/>
            </a:bodyPr>
            <a:lstStyle/>
            <a:p>
              <a:pPr algn="ctr"/>
              <a:r>
                <a:rPr lang="en-US" altLang="zh-CN" sz="3600" b="1" dirty="0">
                  <a:cs typeface="+mn-ea"/>
                  <a:sym typeface="+mn-lt"/>
                </a:rPr>
                <a:t>80</a:t>
              </a:r>
              <a:endParaRPr lang="zh-CN" altLang="en-US" sz="3600" b="1" dirty="0">
                <a:cs typeface="+mn-ea"/>
                <a:sym typeface="+mn-lt"/>
              </a:endParaRPr>
            </a:p>
          </p:txBody>
        </p:sp>
      </p:grpSp>
      <p:grpSp>
        <p:nvGrpSpPr>
          <p:cNvPr id="14" name="组合 13">
            <a:extLst>
              <a:ext uri="{FF2B5EF4-FFF2-40B4-BE49-F238E27FC236}">
                <a16:creationId xmlns="" xmlns:a16="http://schemas.microsoft.com/office/drawing/2014/main" id="{13225AFF-2B6E-465C-B44A-C2952B4E28DC}"/>
              </a:ext>
            </a:extLst>
          </p:cNvPr>
          <p:cNvGrpSpPr/>
          <p:nvPr/>
        </p:nvGrpSpPr>
        <p:grpSpPr>
          <a:xfrm>
            <a:off x="4123637" y="2729390"/>
            <a:ext cx="882369" cy="899903"/>
            <a:chOff x="2621832" y="3143155"/>
            <a:chExt cx="1166681" cy="1189864"/>
          </a:xfrm>
        </p:grpSpPr>
        <p:pic>
          <p:nvPicPr>
            <p:cNvPr id="15" name="图片 14">
              <a:extLst>
                <a:ext uri="{FF2B5EF4-FFF2-40B4-BE49-F238E27FC236}">
                  <a16:creationId xmlns="" xmlns:a16="http://schemas.microsoft.com/office/drawing/2014/main" id="{1A740EA5-F391-4623-8C21-44B1AB2929A5}"/>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660609" y="3183727"/>
              <a:ext cx="1127904" cy="1149292"/>
            </a:xfrm>
            <a:prstGeom prst="rect">
              <a:avLst/>
            </a:prstGeom>
          </p:spPr>
        </p:pic>
        <p:sp>
          <p:nvSpPr>
            <p:cNvPr id="16" name="矩形 15">
              <a:extLst>
                <a:ext uri="{FF2B5EF4-FFF2-40B4-BE49-F238E27FC236}">
                  <a16:creationId xmlns="" xmlns:a16="http://schemas.microsoft.com/office/drawing/2014/main" id="{675578FE-4917-4DAD-A807-F694BE0D3037}"/>
                </a:ext>
              </a:extLst>
            </p:cNvPr>
            <p:cNvSpPr/>
            <p:nvPr/>
          </p:nvSpPr>
          <p:spPr>
            <a:xfrm>
              <a:off x="2621832" y="3143155"/>
              <a:ext cx="1127903" cy="854588"/>
            </a:xfrm>
            <a:prstGeom prst="rect">
              <a:avLst/>
            </a:prstGeom>
          </p:spPr>
          <p:txBody>
            <a:bodyPr wrap="square">
              <a:spAutoFit/>
            </a:bodyPr>
            <a:lstStyle/>
            <a:p>
              <a:pPr algn="ctr"/>
              <a:r>
                <a:rPr lang="en-US" altLang="zh-CN" sz="3600" b="1" dirty="0">
                  <a:cs typeface="+mn-ea"/>
                  <a:sym typeface="+mn-lt"/>
                </a:rPr>
                <a:t>98</a:t>
              </a:r>
              <a:endParaRPr lang="zh-CN" altLang="en-US" sz="3600" b="1" dirty="0">
                <a:cs typeface="+mn-ea"/>
                <a:sym typeface="+mn-lt"/>
              </a:endParaRPr>
            </a:p>
          </p:txBody>
        </p:sp>
      </p:grpSp>
      <p:grpSp>
        <p:nvGrpSpPr>
          <p:cNvPr id="17" name="组合 16">
            <a:extLst>
              <a:ext uri="{FF2B5EF4-FFF2-40B4-BE49-F238E27FC236}">
                <a16:creationId xmlns="" xmlns:a16="http://schemas.microsoft.com/office/drawing/2014/main" id="{83535F03-9C0B-4C13-A4E5-BFD669D0428E}"/>
              </a:ext>
            </a:extLst>
          </p:cNvPr>
          <p:cNvGrpSpPr/>
          <p:nvPr/>
        </p:nvGrpSpPr>
        <p:grpSpPr>
          <a:xfrm>
            <a:off x="6944416" y="3937251"/>
            <a:ext cx="882369" cy="899903"/>
            <a:chOff x="2621832" y="3143155"/>
            <a:chExt cx="1166681" cy="1189864"/>
          </a:xfrm>
        </p:grpSpPr>
        <p:pic>
          <p:nvPicPr>
            <p:cNvPr id="18" name="图片 17">
              <a:extLst>
                <a:ext uri="{FF2B5EF4-FFF2-40B4-BE49-F238E27FC236}">
                  <a16:creationId xmlns="" xmlns:a16="http://schemas.microsoft.com/office/drawing/2014/main" id="{323B3414-52EF-4E2A-A939-764C3ECB006B}"/>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660609" y="3183727"/>
              <a:ext cx="1127904" cy="1149292"/>
            </a:xfrm>
            <a:prstGeom prst="rect">
              <a:avLst/>
            </a:prstGeom>
          </p:spPr>
        </p:pic>
        <p:sp>
          <p:nvSpPr>
            <p:cNvPr id="19" name="矩形 18">
              <a:extLst>
                <a:ext uri="{FF2B5EF4-FFF2-40B4-BE49-F238E27FC236}">
                  <a16:creationId xmlns="" xmlns:a16="http://schemas.microsoft.com/office/drawing/2014/main" id="{2E8311F2-9B48-40AE-885F-4E2ED50766C8}"/>
                </a:ext>
              </a:extLst>
            </p:cNvPr>
            <p:cNvSpPr/>
            <p:nvPr/>
          </p:nvSpPr>
          <p:spPr>
            <a:xfrm>
              <a:off x="2621832" y="3143155"/>
              <a:ext cx="1127903" cy="854588"/>
            </a:xfrm>
            <a:prstGeom prst="rect">
              <a:avLst/>
            </a:prstGeom>
          </p:spPr>
          <p:txBody>
            <a:bodyPr wrap="square">
              <a:spAutoFit/>
            </a:bodyPr>
            <a:lstStyle/>
            <a:p>
              <a:pPr algn="ctr"/>
              <a:r>
                <a:rPr lang="en-US" altLang="zh-CN" sz="3600" b="1" dirty="0">
                  <a:cs typeface="+mn-ea"/>
                  <a:sym typeface="+mn-lt"/>
                </a:rPr>
                <a:t>67</a:t>
              </a:r>
              <a:endParaRPr lang="zh-CN" altLang="en-US" sz="3600" b="1" dirty="0">
                <a:cs typeface="+mn-ea"/>
                <a:sym typeface="+mn-lt"/>
              </a:endParaRPr>
            </a:p>
          </p:txBody>
        </p:sp>
      </p:grpSp>
      <p:grpSp>
        <p:nvGrpSpPr>
          <p:cNvPr id="20" name="Group 58">
            <a:extLst>
              <a:ext uri="{FF2B5EF4-FFF2-40B4-BE49-F238E27FC236}">
                <a16:creationId xmlns="" xmlns:a16="http://schemas.microsoft.com/office/drawing/2014/main" id="{AA54A3A5-F188-4ADB-B4DB-0FEA5A2AFCE2}"/>
              </a:ext>
            </a:extLst>
          </p:cNvPr>
          <p:cNvGrpSpPr>
            <a:grpSpLocks/>
          </p:cNvGrpSpPr>
          <p:nvPr/>
        </p:nvGrpSpPr>
        <p:grpSpPr bwMode="auto">
          <a:xfrm>
            <a:off x="8202452" y="4377224"/>
            <a:ext cx="2851169" cy="1283083"/>
            <a:chOff x="7191871" y="1365463"/>
            <a:chExt cx="2138113" cy="963234"/>
          </a:xfrm>
        </p:grpSpPr>
        <p:sp>
          <p:nvSpPr>
            <p:cNvPr id="21" name="TextBox 46">
              <a:extLst>
                <a:ext uri="{FF2B5EF4-FFF2-40B4-BE49-F238E27FC236}">
                  <a16:creationId xmlns="" xmlns:a16="http://schemas.microsoft.com/office/drawing/2014/main" id="{64051135-40DA-4835-969A-B1EBC8092601}"/>
                </a:ext>
              </a:extLst>
            </p:cNvPr>
            <p:cNvSpPr txBox="1"/>
            <p:nvPr/>
          </p:nvSpPr>
          <p:spPr>
            <a:xfrm>
              <a:off x="7191871" y="1629471"/>
              <a:ext cx="2138113" cy="699226"/>
            </a:xfrm>
            <a:prstGeom prst="rect">
              <a:avLst/>
            </a:prstGeom>
            <a:noFill/>
          </p:spPr>
          <p:txBody>
            <a:bodyPr wrap="square" lIns="0" tIns="0" rIns="0" bIns="0">
              <a:spAutoFit/>
            </a:bodyPr>
            <a:lstStyle/>
            <a:p>
              <a:pPr>
                <a:lnSpc>
                  <a:spcPct val="150000"/>
                </a:lnSpc>
              </a:pPr>
              <a:r>
                <a:rPr lang="zh-CN" altLang="en-US" sz="1400" dirty="0">
                  <a:cs typeface="+mn-ea"/>
                  <a:sym typeface="+mn-lt"/>
                </a:rPr>
                <a:t>点击输入简要文字内容，文字内容需概括精炼，言简意赅的说明分项内容言简意赅的说明分项内容</a:t>
              </a:r>
              <a:endParaRPr lang="en-US" altLang="zh-CN" sz="1400" dirty="0">
                <a:cs typeface="+mn-ea"/>
                <a:sym typeface="+mn-lt"/>
              </a:endParaRPr>
            </a:p>
          </p:txBody>
        </p:sp>
        <p:sp>
          <p:nvSpPr>
            <p:cNvPr id="22" name="Rectangle 47">
              <a:extLst>
                <a:ext uri="{FF2B5EF4-FFF2-40B4-BE49-F238E27FC236}">
                  <a16:creationId xmlns="" xmlns:a16="http://schemas.microsoft.com/office/drawing/2014/main" id="{130F0EA0-29D4-45AD-A0BB-AE782D523CC4}"/>
                </a:ext>
              </a:extLst>
            </p:cNvPr>
            <p:cNvSpPr/>
            <p:nvPr/>
          </p:nvSpPr>
          <p:spPr>
            <a:xfrm>
              <a:off x="7191873" y="1365463"/>
              <a:ext cx="1384823" cy="277264"/>
            </a:xfrm>
            <a:prstGeom prst="rect">
              <a:avLst/>
            </a:prstGeom>
          </p:spPr>
          <p:txBody>
            <a:bodyPr wrap="none" lIns="0" tIns="0" rIns="0" bIns="0">
              <a:spAutoFit/>
            </a:bodyPr>
            <a:lstStyle/>
            <a:p>
              <a:r>
                <a:rPr lang="zh-CN" altLang="en-US" sz="2400" dirty="0">
                  <a:cs typeface="+mn-ea"/>
                  <a:sym typeface="+mn-lt"/>
                </a:rPr>
                <a:t>标题文本预设</a:t>
              </a:r>
            </a:p>
          </p:txBody>
        </p:sp>
      </p:grpSp>
      <p:grpSp>
        <p:nvGrpSpPr>
          <p:cNvPr id="23" name="Group 58">
            <a:extLst>
              <a:ext uri="{FF2B5EF4-FFF2-40B4-BE49-F238E27FC236}">
                <a16:creationId xmlns="" xmlns:a16="http://schemas.microsoft.com/office/drawing/2014/main" id="{698E4201-1D64-4F37-9D39-6588A28AC55A}"/>
              </a:ext>
            </a:extLst>
          </p:cNvPr>
          <p:cNvGrpSpPr>
            <a:grpSpLocks/>
          </p:cNvGrpSpPr>
          <p:nvPr/>
        </p:nvGrpSpPr>
        <p:grpSpPr bwMode="auto">
          <a:xfrm>
            <a:off x="1273530" y="2592774"/>
            <a:ext cx="2851169" cy="1283083"/>
            <a:chOff x="7191871" y="1365463"/>
            <a:chExt cx="2138113" cy="963234"/>
          </a:xfrm>
        </p:grpSpPr>
        <p:sp>
          <p:nvSpPr>
            <p:cNvPr id="24" name="TextBox 46">
              <a:extLst>
                <a:ext uri="{FF2B5EF4-FFF2-40B4-BE49-F238E27FC236}">
                  <a16:creationId xmlns="" xmlns:a16="http://schemas.microsoft.com/office/drawing/2014/main" id="{92C9DC96-ED5F-401A-A89B-57E2E78AF437}"/>
                </a:ext>
              </a:extLst>
            </p:cNvPr>
            <p:cNvSpPr txBox="1"/>
            <p:nvPr/>
          </p:nvSpPr>
          <p:spPr>
            <a:xfrm>
              <a:off x="7191871" y="1629471"/>
              <a:ext cx="2138113" cy="699226"/>
            </a:xfrm>
            <a:prstGeom prst="rect">
              <a:avLst/>
            </a:prstGeom>
            <a:noFill/>
          </p:spPr>
          <p:txBody>
            <a:bodyPr wrap="square" lIns="0" tIns="0" rIns="0" bIns="0">
              <a:spAutoFit/>
            </a:bodyPr>
            <a:lstStyle/>
            <a:p>
              <a:pPr algn="r">
                <a:lnSpc>
                  <a:spcPct val="150000"/>
                </a:lnSpc>
              </a:pPr>
              <a:r>
                <a:rPr lang="zh-CN" altLang="en-US" sz="1400" dirty="0">
                  <a:cs typeface="+mn-ea"/>
                  <a:sym typeface="+mn-lt"/>
                </a:rPr>
                <a:t>点击输入简要文字内容，文字内容需概括精炼，言简意赅的说明分项内容言简意赅的说明分项内容</a:t>
              </a:r>
              <a:endParaRPr lang="en-US" altLang="zh-CN" sz="1400" dirty="0">
                <a:cs typeface="+mn-ea"/>
                <a:sym typeface="+mn-lt"/>
              </a:endParaRPr>
            </a:p>
          </p:txBody>
        </p:sp>
        <p:sp>
          <p:nvSpPr>
            <p:cNvPr id="25" name="Rectangle 47">
              <a:extLst>
                <a:ext uri="{FF2B5EF4-FFF2-40B4-BE49-F238E27FC236}">
                  <a16:creationId xmlns="" xmlns:a16="http://schemas.microsoft.com/office/drawing/2014/main" id="{8362B400-8EEA-4C92-AB55-E058340D357F}"/>
                </a:ext>
              </a:extLst>
            </p:cNvPr>
            <p:cNvSpPr/>
            <p:nvPr/>
          </p:nvSpPr>
          <p:spPr>
            <a:xfrm>
              <a:off x="7945161" y="1365463"/>
              <a:ext cx="1384823" cy="277264"/>
            </a:xfrm>
            <a:prstGeom prst="rect">
              <a:avLst/>
            </a:prstGeom>
          </p:spPr>
          <p:txBody>
            <a:bodyPr wrap="none" lIns="0" tIns="0" rIns="0" bIns="0">
              <a:spAutoFit/>
            </a:bodyPr>
            <a:lstStyle/>
            <a:p>
              <a:pPr algn="r"/>
              <a:r>
                <a:rPr lang="zh-CN" altLang="en-US" sz="2400" dirty="0">
                  <a:cs typeface="+mn-ea"/>
                  <a:sym typeface="+mn-lt"/>
                </a:rPr>
                <a:t>标题文本预设</a:t>
              </a:r>
            </a:p>
          </p:txBody>
        </p:sp>
      </p:grpSp>
      <p:sp>
        <p:nvSpPr>
          <p:cNvPr id="27" name="TextBox 3">
            <a:extLst>
              <a:ext uri="{FF2B5EF4-FFF2-40B4-BE49-F238E27FC236}">
                <a16:creationId xmlns="" xmlns:a16="http://schemas.microsoft.com/office/drawing/2014/main" id="{899E4980-BF76-438A-DE6D-0D375DB7CC3A}"/>
              </a:ext>
            </a:extLst>
          </p:cNvPr>
          <p:cNvSpPr txBox="1"/>
          <p:nvPr/>
        </p:nvSpPr>
        <p:spPr>
          <a:xfrm>
            <a:off x="373430" y="6590975"/>
            <a:ext cx="1800200" cy="123111"/>
          </a:xfrm>
          <a:prstGeom prst="rect">
            <a:avLst/>
          </a:prstGeom>
          <a:noFill/>
        </p:spPr>
        <p:txBody>
          <a:bodyPr wrap="square" rtlCol="0">
            <a:spAutoFit/>
          </a:bodyPr>
          <a:lstStyle/>
          <a:p>
            <a:pPr>
              <a:lnSpc>
                <a:spcPct val="200000"/>
              </a:lnSpc>
            </a:pPr>
            <a:r>
              <a:rPr lang="en-US" altLang="zh-CN" sz="100" dirty="0">
                <a:solidFill>
                  <a:schemeClr val="accent6">
                    <a:lumMod val="40000"/>
                    <a:lumOff val="60000"/>
                  </a:schemeClr>
                </a:solidFill>
                <a:latin typeface="微软雅黑" panose="020B0503020204020204" pitchFamily="34" charset="-122"/>
                <a:ea typeface="微软雅黑" panose="020B0503020204020204" pitchFamily="34" charset="-122"/>
              </a:rPr>
              <a:t>PPT</a:t>
            </a:r>
            <a:r>
              <a:rPr lang="zh-CN" altLang="en-US" sz="100" dirty="0">
                <a:solidFill>
                  <a:schemeClr val="accent6">
                    <a:lumMod val="40000"/>
                    <a:lumOff val="60000"/>
                  </a:schemeClr>
                </a:solidFill>
                <a:latin typeface="微软雅黑" panose="020B0503020204020204" pitchFamily="34" charset="-122"/>
                <a:ea typeface="微软雅黑" panose="020B0503020204020204" pitchFamily="34" charset="-122"/>
              </a:rPr>
              <a:t>模板 </a:t>
            </a:r>
            <a:r>
              <a:rPr lang="en-US" altLang="zh-CN" sz="100" dirty="0">
                <a:solidFill>
                  <a:schemeClr val="accent6">
                    <a:lumMod val="40000"/>
                    <a:lumOff val="60000"/>
                  </a:schemeClr>
                </a:solidFill>
                <a:latin typeface="微软雅黑" panose="020B0503020204020204" pitchFamily="34" charset="-122"/>
                <a:ea typeface="微软雅黑" panose="020B0503020204020204" pitchFamily="34" charset="-122"/>
              </a:rPr>
              <a:t>http://</a:t>
            </a:r>
            <a:r>
              <a:rPr lang="en-US" altLang="zh-CN" sz="100" dirty="0" smtClean="0">
                <a:solidFill>
                  <a:schemeClr val="accent6">
                    <a:lumMod val="40000"/>
                    <a:lumOff val="60000"/>
                  </a:schemeClr>
                </a:solidFill>
                <a:latin typeface="微软雅黑" panose="020B0503020204020204" pitchFamily="34" charset="-122"/>
                <a:ea typeface="微软雅黑" panose="020B0503020204020204" pitchFamily="34" charset="-122"/>
              </a:rPr>
              <a:t>www.ypppt.com/moban</a:t>
            </a:r>
            <a:r>
              <a:rPr lang="en-US" altLang="zh-CN" sz="100" dirty="0">
                <a:solidFill>
                  <a:schemeClr val="accent6">
                    <a:lumMod val="40000"/>
                    <a:lumOff val="60000"/>
                  </a:schemeClr>
                </a:solidFill>
                <a:latin typeface="微软雅黑" panose="020B0503020204020204" pitchFamily="34" charset="-122"/>
                <a:ea typeface="微软雅黑" panose="020B0503020204020204" pitchFamily="34" charset="-122"/>
              </a:rPr>
              <a:t>/</a:t>
            </a:r>
            <a:r>
              <a:rPr lang="zh-CN" altLang="en-US" sz="100" dirty="0">
                <a:solidFill>
                  <a:schemeClr val="accent6">
                    <a:lumMod val="40000"/>
                    <a:lumOff val="60000"/>
                  </a:schemeClr>
                </a:solidFill>
                <a:latin typeface="微软雅黑" panose="020B0503020204020204" pitchFamily="34" charset="-122"/>
                <a:ea typeface="微软雅黑" panose="020B0503020204020204" pitchFamily="34" charset="-122"/>
              </a:rPr>
              <a:t> </a:t>
            </a:r>
            <a:endParaRPr lang="en-US" altLang="zh-CN" sz="100" dirty="0">
              <a:solidFill>
                <a:schemeClr val="accent6">
                  <a:lumMod val="40000"/>
                  <a:lumOff val="60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388168011"/>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42"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anim calcmode="lin" valueType="num">
                                      <p:cBhvr>
                                        <p:cTn id="14" dur="500" fill="hold"/>
                                        <p:tgtEl>
                                          <p:spTgt spid="3"/>
                                        </p:tgtEl>
                                        <p:attrNameLst>
                                          <p:attrName>ppt_x</p:attrName>
                                        </p:attrNameLst>
                                      </p:cBhvr>
                                      <p:tavLst>
                                        <p:tav tm="0">
                                          <p:val>
                                            <p:strVal val="#ppt_x"/>
                                          </p:val>
                                        </p:tav>
                                        <p:tav tm="100000">
                                          <p:val>
                                            <p:strVal val="#ppt_x"/>
                                          </p:val>
                                        </p:tav>
                                      </p:tavLst>
                                    </p:anim>
                                    <p:anim calcmode="lin" valueType="num">
                                      <p:cBhvr>
                                        <p:cTn id="15" dur="5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63" presetClass="path" presetSubtype="0" accel="50000" decel="50000" fill="hold" nodeType="withEffect">
                                  <p:stCondLst>
                                    <p:cond delay="0"/>
                                  </p:stCondLst>
                                  <p:childTnLst>
                                    <p:animMotion origin="layout" path="M -0.29284 -4.81481E-6 L 2.70833E-6 -4.81481E-6 " pathEditMode="relative" rAng="0" ptsTypes="AA">
                                      <p:cBhvr>
                                        <p:cTn id="21" dur="500" fill="hold"/>
                                        <p:tgtEl>
                                          <p:spTgt spid="6"/>
                                        </p:tgtEl>
                                        <p:attrNameLst>
                                          <p:attrName>ppt_x</p:attrName>
                                          <p:attrName>ppt_y</p:attrName>
                                        </p:attrNameLst>
                                      </p:cBhvr>
                                      <p:rCtr x="14883" y="0"/>
                                    </p:animMotion>
                                  </p:childTnLst>
                                </p:cTn>
                              </p:par>
                              <p:par>
                                <p:cTn id="22" presetID="22" presetClass="entr" presetSubtype="8"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1500"/>
                            </p:stCondLst>
                            <p:childTnLst>
                              <p:par>
                                <p:cTn id="26" presetID="0" presetClass="entr" presetSubtype="0" fill="hold" grpId="0" nodeType="afterEffect">
                                  <p:stCondLst>
                                    <p:cond delay="0"/>
                                  </p:stCondLst>
                                  <p:iterate type="lt">
                                    <p:tmPct val="10000"/>
                                  </p:iterate>
                                  <p:childTnLst>
                                    <p:set>
                                      <p:cBhvr>
                                        <p:cTn id="27" dur="500" fill="hold">
                                          <p:stCondLst>
                                            <p:cond delay="0"/>
                                          </p:stCondLst>
                                        </p:cTn>
                                        <p:tgtEl>
                                          <p:spTgt spid="4"/>
                                        </p:tgtEl>
                                        <p:attrNameLst>
                                          <p:attrName>style.visibility</p:attrName>
                                        </p:attrNameLst>
                                      </p:cBhvr>
                                      <p:to>
                                        <p:strVal val="visible"/>
                                      </p:to>
                                    </p:set>
                                    <p:anim to="" calcmode="lin" valueType="num">
                                      <p:cBhvr>
                                        <p:cTn id="28" dur="500" fill="hold">
                                          <p:stCondLst>
                                            <p:cond delay="0"/>
                                          </p:stCondLst>
                                        </p:cTn>
                                        <p:tgtEl>
                                          <p:spTgt spid="4"/>
                                        </p:tgtEl>
                                        <p:attrNameLst>
                                          <p:attrName>ppt_h</p:attrName>
                                        </p:attrNameLst>
                                      </p:cBhvr>
                                      <p:tavLst>
                                        <p:tav tm="0" fmla="#ppt_h-#ppt_h*((1.5-1.5*$)^3-(1.5-1.5*$)^2)">
                                          <p:val>
                                            <p:strVal val="0"/>
                                          </p:val>
                                        </p:tav>
                                        <p:tav tm="100000">
                                          <p:val>
                                            <p:strVal val="1"/>
                                          </p:val>
                                        </p:tav>
                                      </p:tavLst>
                                    </p:anim>
                                    <p:anim to="" calcmode="lin" valueType="num">
                                      <p:cBhvr>
                                        <p:cTn id="29" dur="500" fill="hold">
                                          <p:stCondLst>
                                            <p:cond delay="0"/>
                                          </p:stCondLst>
                                        </p:cTn>
                                        <p:tgtEl>
                                          <p:spTgt spid="4"/>
                                        </p:tgtEl>
                                        <p:attrNameLst>
                                          <p:attrName>ppt_w</p:attrName>
                                        </p:attrNameLst>
                                      </p:cBhvr>
                                      <p:tavLst>
                                        <p:tav tm="0" fmla="#ppt_w-#ppt_w*((1.5-1.5*$)^3-(1.5-1.5*$)^2)">
                                          <p:val>
                                            <p:strVal val="0"/>
                                          </p:val>
                                        </p:tav>
                                        <p:tav tm="100000">
                                          <p:val>
                                            <p:strVal val="1"/>
                                          </p:val>
                                        </p:tav>
                                      </p:tavLst>
                                    </p:anim>
                                  </p:childTnLst>
                                </p:cTn>
                              </p:par>
                              <p:par>
                                <p:cTn id="30" presetID="0" presetClass="entr" presetSubtype="0" fill="hold" grpId="0" nodeType="withEffect">
                                  <p:stCondLst>
                                    <p:cond delay="0"/>
                                  </p:stCondLst>
                                  <p:iterate type="lt">
                                    <p:tmPct val="2353"/>
                                  </p:iterate>
                                  <p:childTnLst>
                                    <p:set>
                                      <p:cBhvr>
                                        <p:cTn id="31" dur="500" fill="hold">
                                          <p:stCondLst>
                                            <p:cond delay="0"/>
                                          </p:stCondLst>
                                        </p:cTn>
                                        <p:tgtEl>
                                          <p:spTgt spid="5"/>
                                        </p:tgtEl>
                                        <p:attrNameLst>
                                          <p:attrName>style.visibility</p:attrName>
                                        </p:attrNameLst>
                                      </p:cBhvr>
                                      <p:to>
                                        <p:strVal val="visible"/>
                                      </p:to>
                                    </p:set>
                                    <p:anim to="" calcmode="lin" valueType="num">
                                      <p:cBhvr>
                                        <p:cTn id="32" dur="500" fill="hold">
                                          <p:stCondLst>
                                            <p:cond delay="0"/>
                                          </p:stCondLst>
                                        </p:cTn>
                                        <p:tgtEl>
                                          <p:spTgt spid="5"/>
                                        </p:tgtEl>
                                        <p:attrNameLst>
                                          <p:attrName>ppt_h</p:attrName>
                                        </p:attrNameLst>
                                      </p:cBhvr>
                                      <p:tavLst>
                                        <p:tav tm="0" fmla="#ppt_h-#ppt_h*((1.5-1.5*$)^3-(1.5-1.5*$)^2)">
                                          <p:val>
                                            <p:strVal val="0"/>
                                          </p:val>
                                        </p:tav>
                                        <p:tav tm="100000">
                                          <p:val>
                                            <p:strVal val="1"/>
                                          </p:val>
                                        </p:tav>
                                      </p:tavLst>
                                    </p:anim>
                                    <p:anim to="" calcmode="lin" valueType="num">
                                      <p:cBhvr>
                                        <p:cTn id="33" dur="500" fill="hold">
                                          <p:stCondLst>
                                            <p:cond delay="0"/>
                                          </p:stCondLst>
                                        </p:cTn>
                                        <p:tgtEl>
                                          <p:spTgt spid="5"/>
                                        </p:tgtEl>
                                        <p:attrNameLst>
                                          <p:attrName>ppt_w</p:attrName>
                                        </p:attrNameLst>
                                      </p:cBhvr>
                                      <p:tavLst>
                                        <p:tav tm="0" fmla="#ppt_w-#ppt_w*((1.5-1.5*$)^3-(1.5-1.5*$)^2)">
                                          <p:val>
                                            <p:strVal val="0"/>
                                          </p:val>
                                        </p:tav>
                                        <p:tav tm="100000">
                                          <p:val>
                                            <p:strVal val="1"/>
                                          </p:val>
                                        </p:tav>
                                      </p:tavLst>
                                    </p:anim>
                                  </p:childTnLst>
                                </p:cTn>
                              </p:par>
                              <p:par>
                                <p:cTn id="34" presetID="10" presetClass="exit" presetSubtype="0" fill="hold" nodeType="withEffect">
                                  <p:stCondLst>
                                    <p:cond delay="0"/>
                                  </p:stCondLst>
                                  <p:childTnLst>
                                    <p:animEffect transition="out" filter="fade">
                                      <p:cBhvr>
                                        <p:cTn id="35" dur="500"/>
                                        <p:tgtEl>
                                          <p:spTgt spid="6"/>
                                        </p:tgtEl>
                                      </p:cBhvr>
                                    </p:animEffect>
                                    <p:set>
                                      <p:cBhvr>
                                        <p:cTn id="36" dur="1" fill="hold">
                                          <p:stCondLst>
                                            <p:cond delay="499"/>
                                          </p:stCondLst>
                                        </p:cTn>
                                        <p:tgtEl>
                                          <p:spTgt spid="6"/>
                                        </p:tgtEl>
                                        <p:attrNameLst>
                                          <p:attrName>style.visibility</p:attrName>
                                        </p:attrNameLst>
                                      </p:cBhvr>
                                      <p:to>
                                        <p:strVal val="hidden"/>
                                      </p:to>
                                    </p:set>
                                  </p:childTnLst>
                                </p:cTn>
                              </p:par>
                            </p:childTnLst>
                          </p:cTn>
                        </p:par>
                        <p:par>
                          <p:cTn id="37" fill="hold">
                            <p:stCondLst>
                              <p:cond delay="2200"/>
                            </p:stCondLst>
                            <p:childTnLst>
                              <p:par>
                                <p:cTn id="38" presetID="53" presetClass="entr" presetSubtype="16" fill="hold"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00"/>
                            </p:stCondLst>
                            <p:childTnLst>
                              <p:par>
                                <p:cTn id="44" presetID="2" presetClass="entr" presetSubtype="2" accel="50000" decel="50000" fill="hold"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p:cTn id="46" dur="500" fill="hold"/>
                                        <p:tgtEl>
                                          <p:spTgt spid="8"/>
                                        </p:tgtEl>
                                        <p:attrNameLst>
                                          <p:attrName>ppt_x</p:attrName>
                                        </p:attrNameLst>
                                      </p:cBhvr>
                                      <p:tavLst>
                                        <p:tav tm="0">
                                          <p:val>
                                            <p:strVal val="1+#ppt_w/2"/>
                                          </p:val>
                                        </p:tav>
                                        <p:tav tm="100000">
                                          <p:val>
                                            <p:strVal val="#ppt_x"/>
                                          </p:val>
                                        </p:tav>
                                      </p:tavLst>
                                    </p:anim>
                                    <p:anim calcmode="lin" valueType="num">
                                      <p:cBhvr>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3200"/>
                            </p:stCondLst>
                            <p:childTnLst>
                              <p:par>
                                <p:cTn id="49" presetID="53" presetClass="entr" presetSubtype="16"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3700"/>
                            </p:stCondLst>
                            <p:childTnLst>
                              <p:par>
                                <p:cTn id="55" presetID="2" presetClass="entr" presetSubtype="8" accel="50000" decel="50000" fill="hold"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additive="base">
                                        <p:cTn id="57" dur="500" fill="hold"/>
                                        <p:tgtEl>
                                          <p:spTgt spid="23"/>
                                        </p:tgtEl>
                                        <p:attrNameLst>
                                          <p:attrName>ppt_x</p:attrName>
                                        </p:attrNameLst>
                                      </p:cBhvr>
                                      <p:tavLst>
                                        <p:tav tm="0">
                                          <p:val>
                                            <p:strVal val="0-#ppt_w/2"/>
                                          </p:val>
                                        </p:tav>
                                        <p:tav tm="100000">
                                          <p:val>
                                            <p:strVal val="#ppt_x"/>
                                          </p:val>
                                        </p:tav>
                                      </p:tavLst>
                                    </p:anim>
                                    <p:anim calcmode="lin" valueType="num">
                                      <p:cBhvr additive="base">
                                        <p:cTn id="58" dur="500" fill="hold"/>
                                        <p:tgtEl>
                                          <p:spTgt spid="23"/>
                                        </p:tgtEl>
                                        <p:attrNameLst>
                                          <p:attrName>ppt_y</p:attrName>
                                        </p:attrNameLst>
                                      </p:cBhvr>
                                      <p:tavLst>
                                        <p:tav tm="0">
                                          <p:val>
                                            <p:strVal val="#ppt_y"/>
                                          </p:val>
                                        </p:tav>
                                        <p:tav tm="100000">
                                          <p:val>
                                            <p:strVal val="#ppt_y"/>
                                          </p:val>
                                        </p:tav>
                                      </p:tavLst>
                                    </p:anim>
                                  </p:childTnLst>
                                </p:cTn>
                              </p:par>
                            </p:childTnLst>
                          </p:cTn>
                        </p:par>
                        <p:par>
                          <p:cTn id="59" fill="hold">
                            <p:stCondLst>
                              <p:cond delay="4200"/>
                            </p:stCondLst>
                            <p:childTnLst>
                              <p:par>
                                <p:cTn id="60" presetID="53" presetClass="entr" presetSubtype="16" fill="hold" nodeType="afterEffect">
                                  <p:stCondLst>
                                    <p:cond delay="0"/>
                                  </p:stCondLst>
                                  <p:childTnLst>
                                    <p:set>
                                      <p:cBhvr>
                                        <p:cTn id="61" dur="1" fill="hold">
                                          <p:stCondLst>
                                            <p:cond delay="0"/>
                                          </p:stCondLst>
                                        </p:cTn>
                                        <p:tgtEl>
                                          <p:spTgt spid="17"/>
                                        </p:tgtEl>
                                        <p:attrNameLst>
                                          <p:attrName>style.visibility</p:attrName>
                                        </p:attrNameLst>
                                      </p:cBhvr>
                                      <p:to>
                                        <p:strVal val="visible"/>
                                      </p:to>
                                    </p:set>
                                    <p:anim calcmode="lin" valueType="num">
                                      <p:cBhvr>
                                        <p:cTn id="62" dur="500" fill="hold"/>
                                        <p:tgtEl>
                                          <p:spTgt spid="17"/>
                                        </p:tgtEl>
                                        <p:attrNameLst>
                                          <p:attrName>ppt_w</p:attrName>
                                        </p:attrNameLst>
                                      </p:cBhvr>
                                      <p:tavLst>
                                        <p:tav tm="0">
                                          <p:val>
                                            <p:fltVal val="0"/>
                                          </p:val>
                                        </p:tav>
                                        <p:tav tm="100000">
                                          <p:val>
                                            <p:strVal val="#ppt_w"/>
                                          </p:val>
                                        </p:tav>
                                      </p:tavLst>
                                    </p:anim>
                                    <p:anim calcmode="lin" valueType="num">
                                      <p:cBhvr>
                                        <p:cTn id="63" dur="500" fill="hold"/>
                                        <p:tgtEl>
                                          <p:spTgt spid="17"/>
                                        </p:tgtEl>
                                        <p:attrNameLst>
                                          <p:attrName>ppt_h</p:attrName>
                                        </p:attrNameLst>
                                      </p:cBhvr>
                                      <p:tavLst>
                                        <p:tav tm="0">
                                          <p:val>
                                            <p:fltVal val="0"/>
                                          </p:val>
                                        </p:tav>
                                        <p:tav tm="100000">
                                          <p:val>
                                            <p:strVal val="#ppt_h"/>
                                          </p:val>
                                        </p:tav>
                                      </p:tavLst>
                                    </p:anim>
                                    <p:animEffect transition="in" filter="fade">
                                      <p:cBhvr>
                                        <p:cTn id="64" dur="500"/>
                                        <p:tgtEl>
                                          <p:spTgt spid="17"/>
                                        </p:tgtEl>
                                      </p:cBhvr>
                                    </p:animEffect>
                                  </p:childTnLst>
                                </p:cTn>
                              </p:par>
                            </p:childTnLst>
                          </p:cTn>
                        </p:par>
                        <p:par>
                          <p:cTn id="65" fill="hold">
                            <p:stCondLst>
                              <p:cond delay="4700"/>
                            </p:stCondLst>
                            <p:childTnLst>
                              <p:par>
                                <p:cTn id="66" presetID="2" presetClass="entr" presetSubtype="2" accel="50000" decel="50000" fill="hold" nodeType="afterEffect">
                                  <p:stCondLst>
                                    <p:cond delay="0"/>
                                  </p:stCondLst>
                                  <p:childTnLst>
                                    <p:set>
                                      <p:cBhvr>
                                        <p:cTn id="67" dur="1" fill="hold">
                                          <p:stCondLst>
                                            <p:cond delay="0"/>
                                          </p:stCondLst>
                                        </p:cTn>
                                        <p:tgtEl>
                                          <p:spTgt spid="20"/>
                                        </p:tgtEl>
                                        <p:attrNameLst>
                                          <p:attrName>style.visibility</p:attrName>
                                        </p:attrNameLst>
                                      </p:cBhvr>
                                      <p:to>
                                        <p:strVal val="visible"/>
                                      </p:to>
                                    </p:set>
                                    <p:anim calcmode="lin" valueType="num">
                                      <p:cBhvr>
                                        <p:cTn id="68" dur="500" fill="hold"/>
                                        <p:tgtEl>
                                          <p:spTgt spid="20"/>
                                        </p:tgtEl>
                                        <p:attrNameLst>
                                          <p:attrName>ppt_x</p:attrName>
                                        </p:attrNameLst>
                                      </p:cBhvr>
                                      <p:tavLst>
                                        <p:tav tm="0">
                                          <p:val>
                                            <p:strVal val="1+#ppt_w/2"/>
                                          </p:val>
                                        </p:tav>
                                        <p:tav tm="100000">
                                          <p:val>
                                            <p:strVal val="#ppt_x"/>
                                          </p:val>
                                        </p:tav>
                                      </p:tavLst>
                                    </p:anim>
                                    <p:anim calcmode="lin" valueType="num">
                                      <p:cBhvr>
                                        <p:cTn id="69"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50006C8B-D87A-40C1-A61F-EE31260BDF9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2567" y="157442"/>
            <a:ext cx="943173" cy="910222"/>
          </a:xfrm>
          <a:prstGeom prst="rect">
            <a:avLst/>
          </a:prstGeom>
        </p:spPr>
      </p:pic>
      <p:sp>
        <p:nvSpPr>
          <p:cNvPr id="3" name="PA-矩形 14">
            <a:extLst>
              <a:ext uri="{FF2B5EF4-FFF2-40B4-BE49-F238E27FC236}">
                <a16:creationId xmlns="" xmlns:a16="http://schemas.microsoft.com/office/drawing/2014/main" id="{61D09F28-6BDD-49C7-A255-A42A240F3E9D}"/>
              </a:ext>
            </a:extLst>
          </p:cNvPr>
          <p:cNvSpPr/>
          <p:nvPr>
            <p:custDataLst>
              <p:tags r:id="rId1"/>
            </p:custDataLst>
          </p:nvPr>
        </p:nvSpPr>
        <p:spPr>
          <a:xfrm>
            <a:off x="1073748" y="207810"/>
            <a:ext cx="3050951" cy="707886"/>
          </a:xfrm>
          <a:prstGeom prst="rect">
            <a:avLst/>
          </a:prstGeom>
          <a:noFill/>
        </p:spPr>
        <p:txBody>
          <a:bodyPr wrap="square" rtlCol="0">
            <a:spAutoFit/>
          </a:bodyPr>
          <a:lstStyle/>
          <a:p>
            <a:r>
              <a:rPr lang="zh-CN" altLang="en-US" sz="4000" dirty="0">
                <a:solidFill>
                  <a:schemeClr val="tx1">
                    <a:lumMod val="65000"/>
                    <a:lumOff val="35000"/>
                  </a:schemeClr>
                </a:solidFill>
                <a:cs typeface="+mn-ea"/>
                <a:sym typeface="+mn-lt"/>
              </a:rPr>
              <a:t>教学背景</a:t>
            </a:r>
          </a:p>
        </p:txBody>
      </p:sp>
      <p:sp>
        <p:nvSpPr>
          <p:cNvPr id="4" name="PA-矩形 28">
            <a:extLst>
              <a:ext uri="{FF2B5EF4-FFF2-40B4-BE49-F238E27FC236}">
                <a16:creationId xmlns="" xmlns:a16="http://schemas.microsoft.com/office/drawing/2014/main" id="{293493D8-15A4-4F5C-8334-59406DB7EC76}"/>
              </a:ext>
            </a:extLst>
          </p:cNvPr>
          <p:cNvSpPr/>
          <p:nvPr>
            <p:custDataLst>
              <p:tags r:id="rId2"/>
            </p:custDataLst>
          </p:nvPr>
        </p:nvSpPr>
        <p:spPr>
          <a:xfrm>
            <a:off x="1129676" y="764922"/>
            <a:ext cx="3050952" cy="369332"/>
          </a:xfrm>
          <a:prstGeom prst="rect">
            <a:avLst/>
          </a:prstGeom>
        </p:spPr>
        <p:txBody>
          <a:bodyPr wrap="square">
            <a:spAutoFit/>
          </a:bodyPr>
          <a:lstStyle/>
          <a:p>
            <a:r>
              <a:rPr lang="zh-CN" altLang="en-US" dirty="0">
                <a:cs typeface="+mn-ea"/>
                <a:sym typeface="+mn-lt"/>
              </a:rPr>
              <a:t>Teaching background</a:t>
            </a:r>
          </a:p>
        </p:txBody>
      </p:sp>
      <p:pic>
        <p:nvPicPr>
          <p:cNvPr id="5" name="图片 4">
            <a:extLst>
              <a:ext uri="{FF2B5EF4-FFF2-40B4-BE49-F238E27FC236}">
                <a16:creationId xmlns="" xmlns:a16="http://schemas.microsoft.com/office/drawing/2014/main" id="{A82F6794-E67D-4D0B-92E6-907592F4068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685740" y="148518"/>
            <a:ext cx="526340" cy="677056"/>
          </a:xfrm>
          <a:prstGeom prst="rect">
            <a:avLst/>
          </a:prstGeom>
        </p:spPr>
      </p:pic>
      <p:pic>
        <p:nvPicPr>
          <p:cNvPr id="6" name="图形 5">
            <a:extLst>
              <a:ext uri="{FF2B5EF4-FFF2-40B4-BE49-F238E27FC236}">
                <a16:creationId xmlns="" xmlns:a16="http://schemas.microsoft.com/office/drawing/2014/main" id="{C6E61229-981C-40F7-A3E9-BDB2BD8B68BC}"/>
              </a:ext>
            </a:extLst>
          </p:cNvPr>
          <p:cNvPicPr preferRelativeResize="0">
            <a:picLocks/>
          </p:cNvPicPr>
          <p:nvPr/>
        </p:nvPicPr>
        <p:blipFill>
          <a:blip r:embed="rId8">
            <a:extLst>
              <a:ext uri="{96DAC541-7B7A-43D3-8B79-37D633B846F1}">
                <asvg:svgBlip xmlns="" xmlns:asvg="http://schemas.microsoft.com/office/drawing/2016/SVG/main" r:embed="rId9"/>
              </a:ext>
            </a:extLst>
          </a:blip>
          <a:stretch>
            <a:fillRect/>
          </a:stretch>
        </p:blipFill>
        <p:spPr>
          <a:xfrm flipV="1">
            <a:off x="1085740" y="796848"/>
            <a:ext cx="3600000" cy="28800"/>
          </a:xfrm>
          <a:prstGeom prst="rect">
            <a:avLst/>
          </a:prstGeom>
        </p:spPr>
      </p:pic>
      <p:grpSp>
        <p:nvGrpSpPr>
          <p:cNvPr id="7" name="组合 6">
            <a:extLst>
              <a:ext uri="{FF2B5EF4-FFF2-40B4-BE49-F238E27FC236}">
                <a16:creationId xmlns="" xmlns:a16="http://schemas.microsoft.com/office/drawing/2014/main" id="{5AF009CF-21C7-477F-856F-41097BAD07C5}"/>
              </a:ext>
            </a:extLst>
          </p:cNvPr>
          <p:cNvGrpSpPr/>
          <p:nvPr/>
        </p:nvGrpSpPr>
        <p:grpSpPr>
          <a:xfrm>
            <a:off x="142567" y="2032030"/>
            <a:ext cx="24410712" cy="3804276"/>
            <a:chOff x="-360204" y="1136892"/>
            <a:chExt cx="24086332" cy="3804276"/>
          </a:xfrm>
          <a:effectLst>
            <a:outerShdw blurRad="1155700" dist="635000" dir="8820000" sx="99000" sy="99000" algn="tr" rotWithShape="0">
              <a:prstClr val="black">
                <a:alpha val="40000"/>
              </a:prstClr>
            </a:outerShdw>
          </a:effectLst>
        </p:grpSpPr>
        <p:pic>
          <p:nvPicPr>
            <p:cNvPr id="8" name="图片 7">
              <a:extLst>
                <a:ext uri="{FF2B5EF4-FFF2-40B4-BE49-F238E27FC236}">
                  <a16:creationId xmlns="" xmlns:a16="http://schemas.microsoft.com/office/drawing/2014/main" id="{2FBFBCEC-6CFF-42A4-8522-FA66DE4CB1DB}"/>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360204" y="1136892"/>
              <a:ext cx="24086332" cy="3804276"/>
            </a:xfrm>
            <a:prstGeom prst="rect">
              <a:avLst/>
            </a:prstGeom>
          </p:spPr>
        </p:pic>
        <p:pic>
          <p:nvPicPr>
            <p:cNvPr id="9" name="图片 8">
              <a:extLst>
                <a:ext uri="{FF2B5EF4-FFF2-40B4-BE49-F238E27FC236}">
                  <a16:creationId xmlns="" xmlns:a16="http://schemas.microsoft.com/office/drawing/2014/main" id="{86804497-9BE4-42EE-9C95-A84314E2CBC5}"/>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rot="21406130">
              <a:off x="561569" y="2245260"/>
              <a:ext cx="1473225" cy="2114267"/>
            </a:xfrm>
            <a:prstGeom prst="rect">
              <a:avLst/>
            </a:prstGeom>
          </p:spPr>
        </p:pic>
        <p:pic>
          <p:nvPicPr>
            <p:cNvPr id="10" name="图片 9">
              <a:extLst>
                <a:ext uri="{FF2B5EF4-FFF2-40B4-BE49-F238E27FC236}">
                  <a16:creationId xmlns="" xmlns:a16="http://schemas.microsoft.com/office/drawing/2014/main" id="{D9DD4E3C-9794-426B-8154-CA417AD01184}"/>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rot="256033">
              <a:off x="2889623" y="2126546"/>
              <a:ext cx="1684077" cy="2113446"/>
            </a:xfrm>
            <a:prstGeom prst="rect">
              <a:avLst/>
            </a:prstGeom>
          </p:spPr>
        </p:pic>
        <p:pic>
          <p:nvPicPr>
            <p:cNvPr id="11" name="图片 10">
              <a:extLst>
                <a:ext uri="{FF2B5EF4-FFF2-40B4-BE49-F238E27FC236}">
                  <a16:creationId xmlns="" xmlns:a16="http://schemas.microsoft.com/office/drawing/2014/main" id="{F077911A-DD0C-468E-9AD4-D522C74254FD}"/>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5334397" y="2241620"/>
              <a:ext cx="1532952" cy="2132300"/>
            </a:xfrm>
            <a:prstGeom prst="rect">
              <a:avLst/>
            </a:prstGeom>
          </p:spPr>
        </p:pic>
        <p:pic>
          <p:nvPicPr>
            <p:cNvPr id="12" name="图片 11">
              <a:extLst>
                <a:ext uri="{FF2B5EF4-FFF2-40B4-BE49-F238E27FC236}">
                  <a16:creationId xmlns="" xmlns:a16="http://schemas.microsoft.com/office/drawing/2014/main" id="{25728D7B-EF58-4551-B19C-282ABCEB8ECB}"/>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rot="21377798">
              <a:off x="7730559" y="2370673"/>
              <a:ext cx="1304038" cy="1640958"/>
            </a:xfrm>
            <a:prstGeom prst="rect">
              <a:avLst/>
            </a:prstGeom>
          </p:spPr>
        </p:pic>
        <p:pic>
          <p:nvPicPr>
            <p:cNvPr id="13" name="图片 12">
              <a:extLst>
                <a:ext uri="{FF2B5EF4-FFF2-40B4-BE49-F238E27FC236}">
                  <a16:creationId xmlns="" xmlns:a16="http://schemas.microsoft.com/office/drawing/2014/main" id="{D899AD5C-AD42-4B63-8E24-B1120EC6AC9E}"/>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9931327" y="2417569"/>
              <a:ext cx="1453759" cy="1824405"/>
            </a:xfrm>
            <a:prstGeom prst="rect">
              <a:avLst/>
            </a:prstGeom>
          </p:spPr>
        </p:pic>
        <p:pic>
          <p:nvPicPr>
            <p:cNvPr id="14" name="图片 13">
              <a:extLst>
                <a:ext uri="{FF2B5EF4-FFF2-40B4-BE49-F238E27FC236}">
                  <a16:creationId xmlns="" xmlns:a16="http://schemas.microsoft.com/office/drawing/2014/main" id="{62862574-3369-41BD-A9DF-659F933345B8}"/>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rot="21403992">
              <a:off x="12202940" y="2308254"/>
              <a:ext cx="1495369" cy="2080023"/>
            </a:xfrm>
            <a:prstGeom prst="rect">
              <a:avLst/>
            </a:prstGeom>
          </p:spPr>
        </p:pic>
        <p:pic>
          <p:nvPicPr>
            <p:cNvPr id="15" name="图片 14">
              <a:extLst>
                <a:ext uri="{FF2B5EF4-FFF2-40B4-BE49-F238E27FC236}">
                  <a16:creationId xmlns="" xmlns:a16="http://schemas.microsoft.com/office/drawing/2014/main" id="{0AB081A7-4B1D-4184-85E3-B8A7F20B093C}"/>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14492622" y="2379680"/>
              <a:ext cx="1335321" cy="1680323"/>
            </a:xfrm>
            <a:prstGeom prst="rect">
              <a:avLst/>
            </a:prstGeom>
          </p:spPr>
        </p:pic>
        <p:pic>
          <p:nvPicPr>
            <p:cNvPr id="16" name="图片 15">
              <a:extLst>
                <a:ext uri="{FF2B5EF4-FFF2-40B4-BE49-F238E27FC236}">
                  <a16:creationId xmlns="" xmlns:a16="http://schemas.microsoft.com/office/drawing/2014/main" id="{AB941F4F-7B07-4A4F-9A0E-E691DB6A1B2D}"/>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16681072" y="2401136"/>
              <a:ext cx="1479948" cy="1857272"/>
            </a:xfrm>
            <a:prstGeom prst="rect">
              <a:avLst/>
            </a:prstGeom>
          </p:spPr>
        </p:pic>
        <p:pic>
          <p:nvPicPr>
            <p:cNvPr id="17" name="图片 16">
              <a:extLst>
                <a:ext uri="{FF2B5EF4-FFF2-40B4-BE49-F238E27FC236}">
                  <a16:creationId xmlns="" xmlns:a16="http://schemas.microsoft.com/office/drawing/2014/main" id="{EE8003E3-ED2D-4E83-9C91-8F24C2DCD9F8}"/>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rot="21425236">
              <a:off x="19023155" y="2258267"/>
              <a:ext cx="1331261" cy="1851753"/>
            </a:xfrm>
            <a:prstGeom prst="rect">
              <a:avLst/>
            </a:prstGeom>
          </p:spPr>
        </p:pic>
        <p:pic>
          <p:nvPicPr>
            <p:cNvPr id="18" name="图片 17">
              <a:extLst>
                <a:ext uri="{FF2B5EF4-FFF2-40B4-BE49-F238E27FC236}">
                  <a16:creationId xmlns="" xmlns:a16="http://schemas.microsoft.com/office/drawing/2014/main" id="{0AAD06CD-A119-4FE2-9A17-3B98AB9C4A5B}"/>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rot="186400">
              <a:off x="21264516" y="2214583"/>
              <a:ext cx="1641492" cy="2065601"/>
            </a:xfrm>
            <a:prstGeom prst="rect">
              <a:avLst/>
            </a:prstGeom>
          </p:spPr>
        </p:pic>
      </p:grpSp>
    </p:spTree>
    <p:extLst>
      <p:ext uri="{BB962C8B-B14F-4D97-AF65-F5344CB8AC3E}">
        <p14:creationId xmlns:p14="http://schemas.microsoft.com/office/powerpoint/2010/main" val="3736335700"/>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63" presetClass="path" presetSubtype="0" accel="50000" decel="50000" fill="hold" nodeType="withEffect">
                                  <p:stCondLst>
                                    <p:cond delay="0"/>
                                  </p:stCondLst>
                                  <p:childTnLst>
                                    <p:animMotion origin="layout" path="M -0.29284 -4.81481E-6 L 2.70833E-6 -4.81481E-6 " pathEditMode="relative" rAng="0" ptsTypes="AA">
                                      <p:cBhvr>
                                        <p:cTn id="15" dur="500" fill="hold"/>
                                        <p:tgtEl>
                                          <p:spTgt spid="5"/>
                                        </p:tgtEl>
                                        <p:attrNameLst>
                                          <p:attrName>ppt_x</p:attrName>
                                          <p:attrName>ppt_y</p:attrName>
                                        </p:attrNameLst>
                                      </p:cBhvr>
                                      <p:rCtr x="14883" y="0"/>
                                    </p:animMotion>
                                  </p:childTnLst>
                                </p:cTn>
                              </p:par>
                              <p:par>
                                <p:cTn id="16" presetID="22" presetClass="entr" presetSubtype="8"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par>
                          <p:cTn id="19" fill="hold">
                            <p:stCondLst>
                              <p:cond delay="1000"/>
                            </p:stCondLst>
                            <p:childTnLst>
                              <p:par>
                                <p:cTn id="20" presetID="0" presetClass="entr" presetSubtype="0" fill="hold" grpId="0" nodeType="afterEffect">
                                  <p:stCondLst>
                                    <p:cond delay="0"/>
                                  </p:stCondLst>
                                  <p:iterate type="lt">
                                    <p:tmPct val="10000"/>
                                  </p:iterate>
                                  <p:childTnLst>
                                    <p:set>
                                      <p:cBhvr>
                                        <p:cTn id="21" dur="500" fill="hold">
                                          <p:stCondLst>
                                            <p:cond delay="0"/>
                                          </p:stCondLst>
                                        </p:cTn>
                                        <p:tgtEl>
                                          <p:spTgt spid="3"/>
                                        </p:tgtEl>
                                        <p:attrNameLst>
                                          <p:attrName>style.visibility</p:attrName>
                                        </p:attrNameLst>
                                      </p:cBhvr>
                                      <p:to>
                                        <p:strVal val="visible"/>
                                      </p:to>
                                    </p:set>
                                    <p:anim to="" calcmode="lin" valueType="num">
                                      <p:cBhvr>
                                        <p:cTn id="22" dur="500" fill="hold">
                                          <p:stCondLst>
                                            <p:cond delay="0"/>
                                          </p:stCondLst>
                                        </p:cTn>
                                        <p:tgtEl>
                                          <p:spTgt spid="3"/>
                                        </p:tgtEl>
                                        <p:attrNameLst>
                                          <p:attrName>ppt_h</p:attrName>
                                        </p:attrNameLst>
                                      </p:cBhvr>
                                      <p:tavLst>
                                        <p:tav tm="0" fmla="#ppt_h-#ppt_h*((1.5-1.5*$)^3-(1.5-1.5*$)^2)">
                                          <p:val>
                                            <p:strVal val="0"/>
                                          </p:val>
                                        </p:tav>
                                        <p:tav tm="100000">
                                          <p:val>
                                            <p:strVal val="1"/>
                                          </p:val>
                                        </p:tav>
                                      </p:tavLst>
                                    </p:anim>
                                    <p:anim to="" calcmode="lin" valueType="num">
                                      <p:cBhvr>
                                        <p:cTn id="23" dur="500" fill="hold">
                                          <p:stCondLst>
                                            <p:cond delay="0"/>
                                          </p:stCondLst>
                                        </p:cTn>
                                        <p:tgtEl>
                                          <p:spTgt spid="3"/>
                                        </p:tgtEl>
                                        <p:attrNameLst>
                                          <p:attrName>ppt_w</p:attrName>
                                        </p:attrNameLst>
                                      </p:cBhvr>
                                      <p:tavLst>
                                        <p:tav tm="0" fmla="#ppt_w-#ppt_w*((1.5-1.5*$)^3-(1.5-1.5*$)^2)">
                                          <p:val>
                                            <p:strVal val="0"/>
                                          </p:val>
                                        </p:tav>
                                        <p:tav tm="100000">
                                          <p:val>
                                            <p:strVal val="1"/>
                                          </p:val>
                                        </p:tav>
                                      </p:tavLst>
                                    </p:anim>
                                  </p:childTnLst>
                                </p:cTn>
                              </p:par>
                              <p:par>
                                <p:cTn id="24" presetID="0" presetClass="entr" presetSubtype="0" fill="hold" grpId="0" nodeType="withEffect">
                                  <p:stCondLst>
                                    <p:cond delay="0"/>
                                  </p:stCondLst>
                                  <p:iterate type="lt">
                                    <p:tmPct val="2353"/>
                                  </p:iterate>
                                  <p:childTnLst>
                                    <p:set>
                                      <p:cBhvr>
                                        <p:cTn id="25" dur="500" fill="hold">
                                          <p:stCondLst>
                                            <p:cond delay="0"/>
                                          </p:stCondLst>
                                        </p:cTn>
                                        <p:tgtEl>
                                          <p:spTgt spid="4"/>
                                        </p:tgtEl>
                                        <p:attrNameLst>
                                          <p:attrName>style.visibility</p:attrName>
                                        </p:attrNameLst>
                                      </p:cBhvr>
                                      <p:to>
                                        <p:strVal val="visible"/>
                                      </p:to>
                                    </p:set>
                                    <p:anim to="" calcmode="lin" valueType="num">
                                      <p:cBhvr>
                                        <p:cTn id="26" dur="500" fill="hold">
                                          <p:stCondLst>
                                            <p:cond delay="0"/>
                                          </p:stCondLst>
                                        </p:cTn>
                                        <p:tgtEl>
                                          <p:spTgt spid="4"/>
                                        </p:tgtEl>
                                        <p:attrNameLst>
                                          <p:attrName>ppt_h</p:attrName>
                                        </p:attrNameLst>
                                      </p:cBhvr>
                                      <p:tavLst>
                                        <p:tav tm="0" fmla="#ppt_h-#ppt_h*((1.5-1.5*$)^3-(1.5-1.5*$)^2)">
                                          <p:val>
                                            <p:strVal val="0"/>
                                          </p:val>
                                        </p:tav>
                                        <p:tav tm="100000">
                                          <p:val>
                                            <p:strVal val="1"/>
                                          </p:val>
                                        </p:tav>
                                      </p:tavLst>
                                    </p:anim>
                                    <p:anim to="" calcmode="lin" valueType="num">
                                      <p:cBhvr>
                                        <p:cTn id="27" dur="500" fill="hold">
                                          <p:stCondLst>
                                            <p:cond delay="0"/>
                                          </p:stCondLst>
                                        </p:cTn>
                                        <p:tgtEl>
                                          <p:spTgt spid="4"/>
                                        </p:tgtEl>
                                        <p:attrNameLst>
                                          <p:attrName>ppt_w</p:attrName>
                                        </p:attrNameLst>
                                      </p:cBhvr>
                                      <p:tavLst>
                                        <p:tav tm="0" fmla="#ppt_w-#ppt_w*((1.5-1.5*$)^3-(1.5-1.5*$)^2)">
                                          <p:val>
                                            <p:strVal val="0"/>
                                          </p:val>
                                        </p:tav>
                                        <p:tav tm="100000">
                                          <p:val>
                                            <p:strVal val="1"/>
                                          </p:val>
                                        </p:tav>
                                      </p:tavLst>
                                    </p:anim>
                                  </p:childTnLst>
                                </p:cTn>
                              </p:par>
                              <p:par>
                                <p:cTn id="28" presetID="10" presetClass="exit" presetSubtype="0" fill="hold" nodeType="withEffect">
                                  <p:stCondLst>
                                    <p:cond delay="0"/>
                                  </p:stCondLst>
                                  <p:childTnLst>
                                    <p:animEffect transition="out" filter="fade">
                                      <p:cBhvr>
                                        <p:cTn id="29" dur="500"/>
                                        <p:tgtEl>
                                          <p:spTgt spid="5"/>
                                        </p:tgtEl>
                                      </p:cBhvr>
                                    </p:animEffect>
                                    <p:set>
                                      <p:cBhvr>
                                        <p:cTn id="30" dur="1" fill="hold">
                                          <p:stCondLst>
                                            <p:cond delay="499"/>
                                          </p:stCondLst>
                                        </p:cTn>
                                        <p:tgtEl>
                                          <p:spTgt spid="5"/>
                                        </p:tgtEl>
                                        <p:attrNameLst>
                                          <p:attrName>style.visibility</p:attrName>
                                        </p:attrNameLst>
                                      </p:cBhvr>
                                      <p:to>
                                        <p:strVal val="hidden"/>
                                      </p:to>
                                    </p:set>
                                  </p:childTnLst>
                                </p:cTn>
                              </p:par>
                              <p:par>
                                <p:cTn id="31" presetID="10" presetClass="entr" presetSubtype="0" fill="hold" nodeType="withEffect">
                                  <p:stCondLst>
                                    <p:cond delay="75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par>
                                <p:cTn id="34" presetID="35" presetClass="path" presetSubtype="0" autoRev="1" fill="hold" nodeType="withEffect">
                                  <p:stCondLst>
                                    <p:cond delay="750"/>
                                  </p:stCondLst>
                                  <p:childTnLst>
                                    <p:animMotion origin="layout" path="M -4.16667E-7 -1.11111E-6 L -0.67669 0.0125 " pathEditMode="relative" rAng="0" ptsTypes="AA">
                                      <p:cBhvr>
                                        <p:cTn id="35" dur="15000" fill="hold"/>
                                        <p:tgtEl>
                                          <p:spTgt spid="7"/>
                                        </p:tgtEl>
                                        <p:attrNameLst>
                                          <p:attrName>ppt_x</p:attrName>
                                          <p:attrName>ppt_y</p:attrName>
                                        </p:attrNameLst>
                                      </p:cBhvr>
                                      <p:rCtr x="-33841" y="62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PA-文本框 41">
            <a:extLst>
              <a:ext uri="{FF2B5EF4-FFF2-40B4-BE49-F238E27FC236}">
                <a16:creationId xmlns="" xmlns:a16="http://schemas.microsoft.com/office/drawing/2014/main" id="{DB709FDD-F82A-4DD6-8C75-EBC38CAC9EEB}"/>
              </a:ext>
            </a:extLst>
          </p:cNvPr>
          <p:cNvSpPr txBox="1"/>
          <p:nvPr>
            <p:custDataLst>
              <p:tags r:id="rId1"/>
            </p:custDataLst>
          </p:nvPr>
        </p:nvSpPr>
        <p:spPr>
          <a:xfrm rot="21023962">
            <a:off x="-228742" y="150192"/>
            <a:ext cx="11663858" cy="2646878"/>
          </a:xfrm>
          <a:prstGeom prst="rect">
            <a:avLst/>
          </a:prstGeom>
          <a:noFill/>
        </p:spPr>
        <p:txBody>
          <a:bodyPr wrap="square" rtlCol="0">
            <a:spAutoFit/>
          </a:bodyPr>
          <a:lstStyle/>
          <a:p>
            <a:pPr algn="dist"/>
            <a:r>
              <a:rPr lang="zh-CN" altLang="en-US" sz="16600" b="1" dirty="0">
                <a:solidFill>
                  <a:schemeClr val="bg1"/>
                </a:solidFill>
                <a:cs typeface="+mn-ea"/>
                <a:sym typeface="+mn-lt"/>
              </a:rPr>
              <a:t>教学过程</a:t>
            </a:r>
          </a:p>
        </p:txBody>
      </p:sp>
      <p:sp>
        <p:nvSpPr>
          <p:cNvPr id="3" name="PA-文本框 41">
            <a:extLst>
              <a:ext uri="{FF2B5EF4-FFF2-40B4-BE49-F238E27FC236}">
                <a16:creationId xmlns="" xmlns:a16="http://schemas.microsoft.com/office/drawing/2014/main" id="{74018254-8199-45E5-8520-56021816E993}"/>
              </a:ext>
            </a:extLst>
          </p:cNvPr>
          <p:cNvSpPr txBox="1"/>
          <p:nvPr>
            <p:custDataLst>
              <p:tags r:id="rId2"/>
            </p:custDataLst>
          </p:nvPr>
        </p:nvSpPr>
        <p:spPr>
          <a:xfrm rot="21023962">
            <a:off x="-272140" y="182093"/>
            <a:ext cx="11663858" cy="2646878"/>
          </a:xfrm>
          <a:prstGeom prst="rect">
            <a:avLst/>
          </a:prstGeom>
          <a:noFill/>
        </p:spPr>
        <p:txBody>
          <a:bodyPr wrap="square" rtlCol="0">
            <a:spAutoFit/>
          </a:bodyPr>
          <a:lstStyle/>
          <a:p>
            <a:pPr algn="dist"/>
            <a:r>
              <a:rPr lang="zh-CN" altLang="en-US" sz="16600" b="1" dirty="0">
                <a:blipFill>
                  <a:blip r:embed="rId6"/>
                  <a:stretch>
                    <a:fillRect/>
                  </a:stretch>
                </a:blipFill>
                <a:cs typeface="+mn-ea"/>
                <a:sym typeface="+mn-lt"/>
              </a:rPr>
              <a:t>教学过程</a:t>
            </a:r>
          </a:p>
        </p:txBody>
      </p:sp>
      <p:pic>
        <p:nvPicPr>
          <p:cNvPr id="4" name="图片 3">
            <a:extLst>
              <a:ext uri="{FF2B5EF4-FFF2-40B4-BE49-F238E27FC236}">
                <a16:creationId xmlns="" xmlns:a16="http://schemas.microsoft.com/office/drawing/2014/main" id="{F5044095-FE54-428B-AE6B-F04109DBCC2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14021433" flipH="1" flipV="1">
            <a:off x="4586750" y="766613"/>
            <a:ext cx="1599490" cy="905154"/>
          </a:xfrm>
          <a:prstGeom prst="rect">
            <a:avLst/>
          </a:prstGeom>
        </p:spPr>
      </p:pic>
      <p:sp>
        <p:nvSpPr>
          <p:cNvPr id="5" name="TextBox 46">
            <a:extLst>
              <a:ext uri="{FF2B5EF4-FFF2-40B4-BE49-F238E27FC236}">
                <a16:creationId xmlns="" xmlns:a16="http://schemas.microsoft.com/office/drawing/2014/main" id="{2AAC3A94-C0C4-4CBF-8224-2BBB7AFA8074}"/>
              </a:ext>
            </a:extLst>
          </p:cNvPr>
          <p:cNvSpPr txBox="1"/>
          <p:nvPr/>
        </p:nvSpPr>
        <p:spPr bwMode="auto">
          <a:xfrm rot="21069755">
            <a:off x="1836061" y="244709"/>
            <a:ext cx="2669177" cy="782074"/>
          </a:xfrm>
          <a:prstGeom prst="rect">
            <a:avLst/>
          </a:prstGeom>
          <a:noFill/>
          <a:effectLst>
            <a:outerShdw blurRad="50800" dist="38100" dir="2700000" algn="tl" rotWithShape="0">
              <a:prstClr val="black">
                <a:alpha val="40000"/>
              </a:prstClr>
            </a:outerShdw>
          </a:effectLst>
        </p:spPr>
        <p:txBody>
          <a:bodyPr wrap="square" lIns="0" tIns="0" rIns="0" bIns="0">
            <a:spAutoFit/>
          </a:bodyPr>
          <a:lstStyle/>
          <a:p>
            <a:pPr>
              <a:lnSpc>
                <a:spcPct val="150000"/>
              </a:lnSpc>
            </a:pPr>
            <a:r>
              <a:rPr lang="zh-CN" altLang="en-US" dirty="0">
                <a:cs typeface="+mn-ea"/>
                <a:sym typeface="+mn-lt"/>
              </a:rPr>
              <a:t>点击输入简要文字内容，文字内容需概括精炼，</a:t>
            </a:r>
            <a:endParaRPr lang="en-US" altLang="zh-CN" dirty="0">
              <a:cs typeface="+mn-ea"/>
              <a:sym typeface="+mn-lt"/>
            </a:endParaRPr>
          </a:p>
        </p:txBody>
      </p:sp>
    </p:spTree>
    <p:extLst>
      <p:ext uri="{BB962C8B-B14F-4D97-AF65-F5344CB8AC3E}">
        <p14:creationId xmlns:p14="http://schemas.microsoft.com/office/powerpoint/2010/main" val="2493651388"/>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afterEffect">
                                      <p:stCondLst>
                                        <p:cond delay="0"/>
                                      </p:stCondLst>
                                      <p:iterate type="lt">
                                        <p:tmPct val="10000"/>
                                      </p:iterate>
                                      <p:childTnLst>
                                        <p:set>
                                          <p:cBhvr>
                                            <p:cTn id="6" dur="750" fill="hold">
                                              <p:stCondLst>
                                                <p:cond delay="0"/>
                                              </p:stCondLst>
                                            </p:cTn>
                                            <p:tgtEl>
                                              <p:spTgt spid="3"/>
                                            </p:tgtEl>
                                            <p:attrNameLst>
                                              <p:attrName>style.visibility</p:attrName>
                                            </p:attrNameLst>
                                          </p:cBhvr>
                                          <p:to>
                                            <p:strVal val="visible"/>
                                          </p:to>
                                        </p:set>
                                        <p:anim to="" calcmode="lin" valueType="num">
                                          <p:cBhvr>
                                            <p:cTn id="7" dur="750" fill="hold">
                                              <p:stCondLst>
                                                <p:cond delay="0"/>
                                              </p:stCondLst>
                                            </p:cTn>
                                            <p:tgtEl>
                                              <p:spTgt spid="3"/>
                                            </p:tgtEl>
                                            <p:attrNameLst>
                                              <p:attrName>ppt_h</p:attrName>
                                            </p:attrNameLst>
                                          </p:cBhvr>
                                          <p:tavLst>
                                            <p:tav tm="0" fmla="#ppt_h-#ppt_h*cos(4*pi*$)*(1-$)^2">
                                              <p:val>
                                                <p:strVal val="0"/>
                                              </p:val>
                                            </p:tav>
                                            <p:tav tm="100000">
                                              <p:val>
                                                <p:strVal val="1"/>
                                              </p:val>
                                            </p:tav>
                                          </p:tavLst>
                                        </p:anim>
                                        <p:anim to="" calcmode="lin" valueType="num">
                                          <p:cBhvr>
                                            <p:cTn id="8" dur="750" fill="hold">
                                              <p:stCondLst>
                                                <p:cond delay="0"/>
                                              </p:stCondLst>
                                            </p:cTn>
                                            <p:tgtEl>
                                              <p:spTgt spid="3"/>
                                            </p:tgtEl>
                                            <p:attrNameLst>
                                              <p:attrName>ppt_w</p:attrName>
                                            </p:attrNameLst>
                                          </p:cBhvr>
                                          <p:tavLst>
                                            <p:tav tm="0" fmla="#ppt_w-#ppt_w*cos(4*pi*$)*(1-$)^2">
                                              <p:val>
                                                <p:strVal val="0"/>
                                              </p:val>
                                            </p:tav>
                                            <p:tav tm="100000">
                                              <p:val>
                                                <p:strVal val="1"/>
                                              </p:val>
                                            </p:tav>
                                          </p:tavLst>
                                        </p:anim>
                                      </p:childTnLst>
                                    </p:cTn>
                                  </p:par>
                                </p:childTnLst>
                              </p:cTn>
                            </p:par>
                            <p:par>
                              <p:cTn id="9" fill="hold">
                                <p:stCondLst>
                                  <p:cond delay="975"/>
                                </p:stCondLst>
                                <p:childTnLst>
                                  <p:par>
                                    <p:cTn id="10" presetID="0" presetClass="entr" presetSubtype="0" fill="hold" grpId="0" nodeType="afterEffect">
                                      <p:stCondLst>
                                        <p:cond delay="0"/>
                                      </p:stCondLst>
                                      <p:iterate type="lt">
                                        <p:tmPct val="10000"/>
                                      </p:iterate>
                                      <p:childTnLst>
                                        <p:set>
                                          <p:cBhvr>
                                            <p:cTn id="11" dur="750" fill="hold">
                                              <p:stCondLst>
                                                <p:cond delay="0"/>
                                              </p:stCondLst>
                                            </p:cTn>
                                            <p:tgtEl>
                                              <p:spTgt spid="2"/>
                                            </p:tgtEl>
                                            <p:attrNameLst>
                                              <p:attrName>style.visibility</p:attrName>
                                            </p:attrNameLst>
                                          </p:cBhvr>
                                          <p:to>
                                            <p:strVal val="visible"/>
                                          </p:to>
                                        </p:set>
                                        <p:anim to="" calcmode="lin" valueType="num">
                                          <p:cBhvr>
                                            <p:cTn id="12" dur="750" fill="hold">
                                              <p:stCondLst>
                                                <p:cond delay="0"/>
                                              </p:stCondLst>
                                            </p:cTn>
                                            <p:tgtEl>
                                              <p:spTgt spid="2"/>
                                            </p:tgtEl>
                                            <p:attrNameLst>
                                              <p:attrName>ppt_h</p:attrName>
                                            </p:attrNameLst>
                                          </p:cBhvr>
                                          <p:tavLst>
                                            <p:tav tm="0" fmla="#ppt_h-#ppt_h*cos(4*pi*$)*(1-$)^2">
                                              <p:val>
                                                <p:strVal val="0"/>
                                              </p:val>
                                            </p:tav>
                                            <p:tav tm="100000">
                                              <p:val>
                                                <p:strVal val="1"/>
                                              </p:val>
                                            </p:tav>
                                          </p:tavLst>
                                        </p:anim>
                                        <p:anim to="" calcmode="lin" valueType="num">
                                          <p:cBhvr>
                                            <p:cTn id="13" dur="750" fill="hold">
                                              <p:stCondLst>
                                                <p:cond delay="0"/>
                                              </p:stCondLst>
                                            </p:cTn>
                                            <p:tgtEl>
                                              <p:spTgt spid="2"/>
                                            </p:tgtEl>
                                            <p:attrNameLst>
                                              <p:attrName>ppt_w</p:attrName>
                                            </p:attrNameLst>
                                          </p:cBhvr>
                                          <p:tavLst>
                                            <p:tav tm="0" fmla="#ppt_w-#ppt_w*cos(4*pi*$)*(1-$)^2">
                                              <p:val>
                                                <p:strVal val="0"/>
                                              </p:val>
                                            </p:tav>
                                            <p:tav tm="100000">
                                              <p:val>
                                                <p:strVal val="1"/>
                                              </p:val>
                                            </p:tav>
                                          </p:tavLst>
                                        </p:anim>
                                      </p:childTnLst>
                                    </p:cTn>
                                  </p:par>
                                </p:childTnLst>
                              </p:cTn>
                            </p:par>
                            <p:par>
                              <p:cTn id="14" fill="hold">
                                <p:stCondLst>
                                  <p:cond delay="1950"/>
                                </p:stCondLst>
                                <p:childTnLst>
                                  <p:par>
                                    <p:cTn id="15" presetID="2" presetClass="entr" presetSubtype="9" fill="hold" nodeType="afterEffect" p14:presetBounceEnd="67000">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14:bounceEnd="67000">
                                          <p:cBhvr additive="base">
                                            <p:cTn id="17" dur="750" fill="hold"/>
                                            <p:tgtEl>
                                              <p:spTgt spid="4"/>
                                            </p:tgtEl>
                                            <p:attrNameLst>
                                              <p:attrName>ppt_x</p:attrName>
                                            </p:attrNameLst>
                                          </p:cBhvr>
                                          <p:tavLst>
                                            <p:tav tm="0">
                                              <p:val>
                                                <p:strVal val="0-#ppt_w/2"/>
                                              </p:val>
                                            </p:tav>
                                            <p:tav tm="100000">
                                              <p:val>
                                                <p:strVal val="#ppt_x"/>
                                              </p:val>
                                            </p:tav>
                                          </p:tavLst>
                                        </p:anim>
                                        <p:anim calcmode="lin" valueType="num" p14:bounceEnd="67000">
                                          <p:cBhvr additive="base">
                                            <p:cTn id="18" dur="750" fill="hold"/>
                                            <p:tgtEl>
                                              <p:spTgt spid="4"/>
                                            </p:tgtEl>
                                            <p:attrNameLst>
                                              <p:attrName>ppt_y</p:attrName>
                                            </p:attrNameLst>
                                          </p:cBhvr>
                                          <p:tavLst>
                                            <p:tav tm="0">
                                              <p:val>
                                                <p:strVal val="0-#ppt_h/2"/>
                                              </p:val>
                                            </p:tav>
                                            <p:tav tm="100000">
                                              <p:val>
                                                <p:strVal val="#ppt_y"/>
                                              </p:val>
                                            </p:tav>
                                          </p:tavLst>
                                        </p:anim>
                                      </p:childTnLst>
                                    </p:cTn>
                                  </p:par>
                                </p:childTnLst>
                              </p:cTn>
                            </p:par>
                            <p:par>
                              <p:cTn id="19" fill="hold">
                                <p:stCondLst>
                                  <p:cond delay="2700"/>
                                </p:stCondLst>
                                <p:childTnLst>
                                  <p:par>
                                    <p:cTn id="20" presetID="2" presetClass="entr" presetSubtype="9" fill="hold" grpId="0" nodeType="afterEffect" p14:presetBounceEnd="67000">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14:bounceEnd="67000">
                                          <p:cBhvr additive="base">
                                            <p:cTn id="22" dur="750" fill="hold"/>
                                            <p:tgtEl>
                                              <p:spTgt spid="5"/>
                                            </p:tgtEl>
                                            <p:attrNameLst>
                                              <p:attrName>ppt_x</p:attrName>
                                            </p:attrNameLst>
                                          </p:cBhvr>
                                          <p:tavLst>
                                            <p:tav tm="0">
                                              <p:val>
                                                <p:strVal val="0-#ppt_w/2"/>
                                              </p:val>
                                            </p:tav>
                                            <p:tav tm="100000">
                                              <p:val>
                                                <p:strVal val="#ppt_x"/>
                                              </p:val>
                                            </p:tav>
                                          </p:tavLst>
                                        </p:anim>
                                        <p:anim calcmode="lin" valueType="num" p14:bounceEnd="67000">
                                          <p:cBhvr additive="base">
                                            <p:cTn id="23" dur="75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afterEffect">
                                      <p:stCondLst>
                                        <p:cond delay="0"/>
                                      </p:stCondLst>
                                      <p:iterate type="lt">
                                        <p:tmPct val="10000"/>
                                      </p:iterate>
                                      <p:childTnLst>
                                        <p:set>
                                          <p:cBhvr>
                                            <p:cTn id="6" dur="750" fill="hold">
                                              <p:stCondLst>
                                                <p:cond delay="0"/>
                                              </p:stCondLst>
                                            </p:cTn>
                                            <p:tgtEl>
                                              <p:spTgt spid="3"/>
                                            </p:tgtEl>
                                            <p:attrNameLst>
                                              <p:attrName>style.visibility</p:attrName>
                                            </p:attrNameLst>
                                          </p:cBhvr>
                                          <p:to>
                                            <p:strVal val="visible"/>
                                          </p:to>
                                        </p:set>
                                        <p:anim to="" calcmode="lin" valueType="num">
                                          <p:cBhvr>
                                            <p:cTn id="7" dur="750" fill="hold">
                                              <p:stCondLst>
                                                <p:cond delay="0"/>
                                              </p:stCondLst>
                                            </p:cTn>
                                            <p:tgtEl>
                                              <p:spTgt spid="3"/>
                                            </p:tgtEl>
                                            <p:attrNameLst>
                                              <p:attrName>ppt_h</p:attrName>
                                            </p:attrNameLst>
                                          </p:cBhvr>
                                          <p:tavLst>
                                            <p:tav tm="0" fmla="#ppt_h-#ppt_h*cos(4*pi*$)*(1-$)^2">
                                              <p:val>
                                                <p:strVal val="0"/>
                                              </p:val>
                                            </p:tav>
                                            <p:tav tm="100000">
                                              <p:val>
                                                <p:strVal val="1"/>
                                              </p:val>
                                            </p:tav>
                                          </p:tavLst>
                                        </p:anim>
                                        <p:anim to="" calcmode="lin" valueType="num">
                                          <p:cBhvr>
                                            <p:cTn id="8" dur="750" fill="hold">
                                              <p:stCondLst>
                                                <p:cond delay="0"/>
                                              </p:stCondLst>
                                            </p:cTn>
                                            <p:tgtEl>
                                              <p:spTgt spid="3"/>
                                            </p:tgtEl>
                                            <p:attrNameLst>
                                              <p:attrName>ppt_w</p:attrName>
                                            </p:attrNameLst>
                                          </p:cBhvr>
                                          <p:tavLst>
                                            <p:tav tm="0" fmla="#ppt_w-#ppt_w*cos(4*pi*$)*(1-$)^2">
                                              <p:val>
                                                <p:strVal val="0"/>
                                              </p:val>
                                            </p:tav>
                                            <p:tav tm="100000">
                                              <p:val>
                                                <p:strVal val="1"/>
                                              </p:val>
                                            </p:tav>
                                          </p:tavLst>
                                        </p:anim>
                                      </p:childTnLst>
                                    </p:cTn>
                                  </p:par>
                                </p:childTnLst>
                              </p:cTn>
                            </p:par>
                            <p:par>
                              <p:cTn id="9" fill="hold">
                                <p:stCondLst>
                                  <p:cond delay="975"/>
                                </p:stCondLst>
                                <p:childTnLst>
                                  <p:par>
                                    <p:cTn id="10" presetID="0" presetClass="entr" presetSubtype="0" fill="hold" grpId="0" nodeType="afterEffect">
                                      <p:stCondLst>
                                        <p:cond delay="0"/>
                                      </p:stCondLst>
                                      <p:iterate type="lt">
                                        <p:tmPct val="10000"/>
                                      </p:iterate>
                                      <p:childTnLst>
                                        <p:set>
                                          <p:cBhvr>
                                            <p:cTn id="11" dur="750" fill="hold">
                                              <p:stCondLst>
                                                <p:cond delay="0"/>
                                              </p:stCondLst>
                                            </p:cTn>
                                            <p:tgtEl>
                                              <p:spTgt spid="2"/>
                                            </p:tgtEl>
                                            <p:attrNameLst>
                                              <p:attrName>style.visibility</p:attrName>
                                            </p:attrNameLst>
                                          </p:cBhvr>
                                          <p:to>
                                            <p:strVal val="visible"/>
                                          </p:to>
                                        </p:set>
                                        <p:anim to="" calcmode="lin" valueType="num">
                                          <p:cBhvr>
                                            <p:cTn id="12" dur="750" fill="hold">
                                              <p:stCondLst>
                                                <p:cond delay="0"/>
                                              </p:stCondLst>
                                            </p:cTn>
                                            <p:tgtEl>
                                              <p:spTgt spid="2"/>
                                            </p:tgtEl>
                                            <p:attrNameLst>
                                              <p:attrName>ppt_h</p:attrName>
                                            </p:attrNameLst>
                                          </p:cBhvr>
                                          <p:tavLst>
                                            <p:tav tm="0" fmla="#ppt_h-#ppt_h*cos(4*pi*$)*(1-$)^2">
                                              <p:val>
                                                <p:strVal val="0"/>
                                              </p:val>
                                            </p:tav>
                                            <p:tav tm="100000">
                                              <p:val>
                                                <p:strVal val="1"/>
                                              </p:val>
                                            </p:tav>
                                          </p:tavLst>
                                        </p:anim>
                                        <p:anim to="" calcmode="lin" valueType="num">
                                          <p:cBhvr>
                                            <p:cTn id="13" dur="750" fill="hold">
                                              <p:stCondLst>
                                                <p:cond delay="0"/>
                                              </p:stCondLst>
                                            </p:cTn>
                                            <p:tgtEl>
                                              <p:spTgt spid="2"/>
                                            </p:tgtEl>
                                            <p:attrNameLst>
                                              <p:attrName>ppt_w</p:attrName>
                                            </p:attrNameLst>
                                          </p:cBhvr>
                                          <p:tavLst>
                                            <p:tav tm="0" fmla="#ppt_w-#ppt_w*cos(4*pi*$)*(1-$)^2">
                                              <p:val>
                                                <p:strVal val="0"/>
                                              </p:val>
                                            </p:tav>
                                            <p:tav tm="100000">
                                              <p:val>
                                                <p:strVal val="1"/>
                                              </p:val>
                                            </p:tav>
                                          </p:tavLst>
                                        </p:anim>
                                      </p:childTnLst>
                                    </p:cTn>
                                  </p:par>
                                </p:childTnLst>
                              </p:cTn>
                            </p:par>
                            <p:par>
                              <p:cTn id="14" fill="hold">
                                <p:stCondLst>
                                  <p:cond delay="1950"/>
                                </p:stCondLst>
                                <p:childTnLst>
                                  <p:par>
                                    <p:cTn id="15" presetID="2" presetClass="entr" presetSubtype="9"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750" fill="hold"/>
                                            <p:tgtEl>
                                              <p:spTgt spid="4"/>
                                            </p:tgtEl>
                                            <p:attrNameLst>
                                              <p:attrName>ppt_x</p:attrName>
                                            </p:attrNameLst>
                                          </p:cBhvr>
                                          <p:tavLst>
                                            <p:tav tm="0">
                                              <p:val>
                                                <p:strVal val="0-#ppt_w/2"/>
                                              </p:val>
                                            </p:tav>
                                            <p:tav tm="100000">
                                              <p:val>
                                                <p:strVal val="#ppt_x"/>
                                              </p:val>
                                            </p:tav>
                                          </p:tavLst>
                                        </p:anim>
                                        <p:anim calcmode="lin" valueType="num">
                                          <p:cBhvr additive="base">
                                            <p:cTn id="18" dur="750" fill="hold"/>
                                            <p:tgtEl>
                                              <p:spTgt spid="4"/>
                                            </p:tgtEl>
                                            <p:attrNameLst>
                                              <p:attrName>ppt_y</p:attrName>
                                            </p:attrNameLst>
                                          </p:cBhvr>
                                          <p:tavLst>
                                            <p:tav tm="0">
                                              <p:val>
                                                <p:strVal val="0-#ppt_h/2"/>
                                              </p:val>
                                            </p:tav>
                                            <p:tav tm="100000">
                                              <p:val>
                                                <p:strVal val="#ppt_y"/>
                                              </p:val>
                                            </p:tav>
                                          </p:tavLst>
                                        </p:anim>
                                      </p:childTnLst>
                                    </p:cTn>
                                  </p:par>
                                </p:childTnLst>
                              </p:cTn>
                            </p:par>
                            <p:par>
                              <p:cTn id="19" fill="hold">
                                <p:stCondLst>
                                  <p:cond delay="2700"/>
                                </p:stCondLst>
                                <p:childTnLst>
                                  <p:par>
                                    <p:cTn id="20" presetID="2" presetClass="entr" presetSubtype="9"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750" fill="hold"/>
                                            <p:tgtEl>
                                              <p:spTgt spid="5"/>
                                            </p:tgtEl>
                                            <p:attrNameLst>
                                              <p:attrName>ppt_x</p:attrName>
                                            </p:attrNameLst>
                                          </p:cBhvr>
                                          <p:tavLst>
                                            <p:tav tm="0">
                                              <p:val>
                                                <p:strVal val="0-#ppt_w/2"/>
                                              </p:val>
                                            </p:tav>
                                            <p:tav tm="100000">
                                              <p:val>
                                                <p:strVal val="#ppt_x"/>
                                              </p:val>
                                            </p:tav>
                                          </p:tavLst>
                                        </p:anim>
                                        <p:anim calcmode="lin" valueType="num">
                                          <p:cBhvr additive="base">
                                            <p:cTn id="23" dur="75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卡通视频2"/>
</p:tagLst>
</file>

<file path=ppt/tags/tag10.xml><?xml version="1.0" encoding="utf-8"?>
<p:tagLst xmlns:a="http://schemas.openxmlformats.org/drawingml/2006/main" xmlns:r="http://schemas.openxmlformats.org/officeDocument/2006/relationships" xmlns:p="http://schemas.openxmlformats.org/presentationml/2006/main">
  <p:tag name="PA" val="v5.0.2"/>
  <p:tag name="RESOURCELIBID" val="430"/>
</p:tagLst>
</file>

<file path=ppt/tags/tag11.xml><?xml version="1.0" encoding="utf-8"?>
<p:tagLst xmlns:a="http://schemas.openxmlformats.org/drawingml/2006/main" xmlns:r="http://schemas.openxmlformats.org/officeDocument/2006/relationships" xmlns:p="http://schemas.openxmlformats.org/presentationml/2006/main">
  <p:tag name="PA" val="v5.0.2"/>
  <p:tag name="RESOURCELIBID" val="430"/>
</p:tagLst>
</file>

<file path=ppt/tags/tag12.xml><?xml version="1.0" encoding="utf-8"?>
<p:tagLst xmlns:a="http://schemas.openxmlformats.org/drawingml/2006/main" xmlns:r="http://schemas.openxmlformats.org/officeDocument/2006/relationships" xmlns:p="http://schemas.openxmlformats.org/presentationml/2006/main">
  <p:tag name="PA" val="v5.0.2"/>
  <p:tag name="RESOURCELIBID" val="431"/>
</p:tagLst>
</file>

<file path=ppt/tags/tag13.xml><?xml version="1.0" encoding="utf-8"?>
<p:tagLst xmlns:a="http://schemas.openxmlformats.org/drawingml/2006/main" xmlns:r="http://schemas.openxmlformats.org/officeDocument/2006/relationships" xmlns:p="http://schemas.openxmlformats.org/presentationml/2006/main">
  <p:tag name="PA" val="v5.0.2"/>
  <p:tag name="RESOURCELIBID" val="431"/>
</p:tagLst>
</file>

<file path=ppt/tags/tag14.xml><?xml version="1.0" encoding="utf-8"?>
<p:tagLst xmlns:a="http://schemas.openxmlformats.org/drawingml/2006/main" xmlns:r="http://schemas.openxmlformats.org/officeDocument/2006/relationships" xmlns:p="http://schemas.openxmlformats.org/presentationml/2006/main">
  <p:tag name="PA" val="v5.0.2"/>
  <p:tag name="RESOURCELIBID" val="431"/>
</p:tagLst>
</file>

<file path=ppt/tags/tag15.xml><?xml version="1.0" encoding="utf-8"?>
<p:tagLst xmlns:a="http://schemas.openxmlformats.org/drawingml/2006/main" xmlns:r="http://schemas.openxmlformats.org/officeDocument/2006/relationships" xmlns:p="http://schemas.openxmlformats.org/presentationml/2006/main">
  <p:tag name="PA" val="v5.0.2"/>
  <p:tag name="RESOURCELIBID" val="431"/>
</p:tagLst>
</file>

<file path=ppt/tags/tag16.xml><?xml version="1.0" encoding="utf-8"?>
<p:tagLst xmlns:a="http://schemas.openxmlformats.org/drawingml/2006/main" xmlns:r="http://schemas.openxmlformats.org/officeDocument/2006/relationships" xmlns:p="http://schemas.openxmlformats.org/presentationml/2006/main">
  <p:tag name="PA" val="v4.3.1"/>
</p:tagLst>
</file>

<file path=ppt/tags/tag17.xml><?xml version="1.0" encoding="utf-8"?>
<p:tagLst xmlns:a="http://schemas.openxmlformats.org/drawingml/2006/main" xmlns:r="http://schemas.openxmlformats.org/officeDocument/2006/relationships" xmlns:p="http://schemas.openxmlformats.org/presentationml/2006/main">
  <p:tag name="PA" val="v4.3.1"/>
</p:tagLst>
</file>

<file path=ppt/tags/tag18.xml><?xml version="1.0" encoding="utf-8"?>
<p:tagLst xmlns:a="http://schemas.openxmlformats.org/drawingml/2006/main" xmlns:r="http://schemas.openxmlformats.org/officeDocument/2006/relationships" xmlns:p="http://schemas.openxmlformats.org/presentationml/2006/main">
  <p:tag name="PA" val="v4.3.1"/>
</p:tagLst>
</file>

<file path=ppt/tags/tag19.xml><?xml version="1.0" encoding="utf-8"?>
<p:tagLst xmlns:a="http://schemas.openxmlformats.org/drawingml/2006/main" xmlns:r="http://schemas.openxmlformats.org/officeDocument/2006/relationships" xmlns:p="http://schemas.openxmlformats.org/presentationml/2006/main">
  <p:tag name="PA" val="v4.3.1"/>
</p:tagLst>
</file>

<file path=ppt/tags/tag2.xml><?xml version="1.0" encoding="utf-8"?>
<p:tagLst xmlns:a="http://schemas.openxmlformats.org/drawingml/2006/main" xmlns:r="http://schemas.openxmlformats.org/officeDocument/2006/relationships" xmlns:p="http://schemas.openxmlformats.org/presentationml/2006/main">
  <p:tag name="RESOURCELIBID" val="430"/>
  <p:tag name="PA" val="v4.0.0"/>
</p:tagLst>
</file>

<file path=ppt/tags/tag20.xml><?xml version="1.0" encoding="utf-8"?>
<p:tagLst xmlns:a="http://schemas.openxmlformats.org/drawingml/2006/main" xmlns:r="http://schemas.openxmlformats.org/officeDocument/2006/relationships" xmlns:p="http://schemas.openxmlformats.org/presentationml/2006/main">
  <p:tag name="PA" val="v4.3.1"/>
</p:tagLst>
</file>

<file path=ppt/tags/tag21.xml><?xml version="1.0" encoding="utf-8"?>
<p:tagLst xmlns:a="http://schemas.openxmlformats.org/drawingml/2006/main" xmlns:r="http://schemas.openxmlformats.org/officeDocument/2006/relationships" xmlns:p="http://schemas.openxmlformats.org/presentationml/2006/main">
  <p:tag name="PA" val="v4.3.1"/>
</p:tagLst>
</file>

<file path=ppt/tags/tag22.xml><?xml version="1.0" encoding="utf-8"?>
<p:tagLst xmlns:a="http://schemas.openxmlformats.org/drawingml/2006/main" xmlns:r="http://schemas.openxmlformats.org/officeDocument/2006/relationships" xmlns:p="http://schemas.openxmlformats.org/presentationml/2006/main">
  <p:tag name="PA" val="v4.3.1"/>
</p:tagLst>
</file>

<file path=ppt/tags/tag23.xml><?xml version="1.0" encoding="utf-8"?>
<p:tagLst xmlns:a="http://schemas.openxmlformats.org/drawingml/2006/main" xmlns:r="http://schemas.openxmlformats.org/officeDocument/2006/relationships" xmlns:p="http://schemas.openxmlformats.org/presentationml/2006/main">
  <p:tag name="PA" val="v4.3.1"/>
</p:tagLst>
</file>

<file path=ppt/tags/tag24.xml><?xml version="1.0" encoding="utf-8"?>
<p:tagLst xmlns:a="http://schemas.openxmlformats.org/drawingml/2006/main" xmlns:r="http://schemas.openxmlformats.org/officeDocument/2006/relationships" xmlns:p="http://schemas.openxmlformats.org/presentationml/2006/main">
  <p:tag name="PA" val="v4.3.1"/>
</p:tagLst>
</file>

<file path=ppt/tags/tag25.xml><?xml version="1.0" encoding="utf-8"?>
<p:tagLst xmlns:a="http://schemas.openxmlformats.org/drawingml/2006/main" xmlns:r="http://schemas.openxmlformats.org/officeDocument/2006/relationships" xmlns:p="http://schemas.openxmlformats.org/presentationml/2006/main">
  <p:tag name="PA" val="v4.3.1"/>
</p:tagLst>
</file>

<file path=ppt/tags/tag26.xml><?xml version="1.0" encoding="utf-8"?>
<p:tagLst xmlns:a="http://schemas.openxmlformats.org/drawingml/2006/main" xmlns:r="http://schemas.openxmlformats.org/officeDocument/2006/relationships" xmlns:p="http://schemas.openxmlformats.org/presentationml/2006/main">
  <p:tag name="PA" val="v4.3.1"/>
</p:tagLst>
</file>

<file path=ppt/tags/tag27.xml><?xml version="1.0" encoding="utf-8"?>
<p:tagLst xmlns:a="http://schemas.openxmlformats.org/drawingml/2006/main" xmlns:r="http://schemas.openxmlformats.org/officeDocument/2006/relationships" xmlns:p="http://schemas.openxmlformats.org/presentationml/2006/main">
  <p:tag name="PA" val="v4.3.1"/>
</p:tagLst>
</file>

<file path=ppt/tags/tag28.xml><?xml version="1.0" encoding="utf-8"?>
<p:tagLst xmlns:a="http://schemas.openxmlformats.org/drawingml/2006/main" xmlns:r="http://schemas.openxmlformats.org/officeDocument/2006/relationships" xmlns:p="http://schemas.openxmlformats.org/presentationml/2006/main">
  <p:tag name="PA" val="v4.3.1"/>
</p:tagLst>
</file>

<file path=ppt/tags/tag29.xml><?xml version="1.0" encoding="utf-8"?>
<p:tagLst xmlns:a="http://schemas.openxmlformats.org/drawingml/2006/main" xmlns:r="http://schemas.openxmlformats.org/officeDocument/2006/relationships" xmlns:p="http://schemas.openxmlformats.org/presentationml/2006/main">
  <p:tag name="PA" val="v4.3.1"/>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30.xml><?xml version="1.0" encoding="utf-8"?>
<p:tagLst xmlns:a="http://schemas.openxmlformats.org/drawingml/2006/main" xmlns:r="http://schemas.openxmlformats.org/officeDocument/2006/relationships" xmlns:p="http://schemas.openxmlformats.org/presentationml/2006/main">
  <p:tag name="PA" val="v4.3.1"/>
</p:tagLst>
</file>

<file path=ppt/tags/tag31.xml><?xml version="1.0" encoding="utf-8"?>
<p:tagLst xmlns:a="http://schemas.openxmlformats.org/drawingml/2006/main" xmlns:r="http://schemas.openxmlformats.org/officeDocument/2006/relationships" xmlns:p="http://schemas.openxmlformats.org/presentationml/2006/main">
  <p:tag name="PA" val="v5.0.2"/>
  <p:tag name="RESOURCELIBID" val="431"/>
</p:tagLst>
</file>

<file path=ppt/tags/tag32.xml><?xml version="1.0" encoding="utf-8"?>
<p:tagLst xmlns:a="http://schemas.openxmlformats.org/drawingml/2006/main" xmlns:r="http://schemas.openxmlformats.org/officeDocument/2006/relationships" xmlns:p="http://schemas.openxmlformats.org/presentationml/2006/main">
  <p:tag name="PA" val="v5.0.2"/>
  <p:tag name="RESOURCELIBID" val="431"/>
</p:tagLst>
</file>

<file path=ppt/tags/tag33.xml><?xml version="1.0" encoding="utf-8"?>
<p:tagLst xmlns:a="http://schemas.openxmlformats.org/drawingml/2006/main" xmlns:r="http://schemas.openxmlformats.org/officeDocument/2006/relationships" xmlns:p="http://schemas.openxmlformats.org/presentationml/2006/main">
  <p:tag name="PA" val="v5.0.2"/>
  <p:tag name="RESOURCELIBID" val="431"/>
</p:tagLst>
</file>

<file path=ppt/tags/tag34.xml><?xml version="1.0" encoding="utf-8"?>
<p:tagLst xmlns:a="http://schemas.openxmlformats.org/drawingml/2006/main" xmlns:r="http://schemas.openxmlformats.org/officeDocument/2006/relationships" xmlns:p="http://schemas.openxmlformats.org/presentationml/2006/main">
  <p:tag name="PA" val="v5.0.2"/>
  <p:tag name="RESOURCELIBID" val="431"/>
</p:tagLst>
</file>

<file path=ppt/tags/tag35.xml><?xml version="1.0" encoding="utf-8"?>
<p:tagLst xmlns:a="http://schemas.openxmlformats.org/drawingml/2006/main" xmlns:r="http://schemas.openxmlformats.org/officeDocument/2006/relationships" xmlns:p="http://schemas.openxmlformats.org/presentationml/2006/main">
  <p:tag name="PA" val="v5.0.2"/>
  <p:tag name="RESOURCELIBID" val="430"/>
</p:tagLst>
</file>

<file path=ppt/tags/tag36.xml><?xml version="1.0" encoding="utf-8"?>
<p:tagLst xmlns:a="http://schemas.openxmlformats.org/drawingml/2006/main" xmlns:r="http://schemas.openxmlformats.org/officeDocument/2006/relationships" xmlns:p="http://schemas.openxmlformats.org/presentationml/2006/main">
  <p:tag name="PA" val="v5.0.2"/>
  <p:tag name="RESOURCELIBID" val="430"/>
</p:tagLst>
</file>

<file path=ppt/tags/tag37.xml><?xml version="1.0" encoding="utf-8"?>
<p:tagLst xmlns:a="http://schemas.openxmlformats.org/drawingml/2006/main" xmlns:r="http://schemas.openxmlformats.org/officeDocument/2006/relationships" xmlns:p="http://schemas.openxmlformats.org/presentationml/2006/main">
  <p:tag name="PA" val="v5.0.2"/>
  <p:tag name="RESOURCELIBID" val="431"/>
</p:tagLst>
</file>

<file path=ppt/tags/tag38.xml><?xml version="1.0" encoding="utf-8"?>
<p:tagLst xmlns:a="http://schemas.openxmlformats.org/drawingml/2006/main" xmlns:r="http://schemas.openxmlformats.org/officeDocument/2006/relationships" xmlns:p="http://schemas.openxmlformats.org/presentationml/2006/main">
  <p:tag name="PA" val="v5.0.2"/>
  <p:tag name="RESOURCELIBID" val="431"/>
</p:tagLst>
</file>

<file path=ppt/tags/tag39.xml><?xml version="1.0" encoding="utf-8"?>
<p:tagLst xmlns:a="http://schemas.openxmlformats.org/drawingml/2006/main" xmlns:r="http://schemas.openxmlformats.org/officeDocument/2006/relationships" xmlns:p="http://schemas.openxmlformats.org/presentationml/2006/main">
  <p:tag name="PA" val="v5.0.2"/>
  <p:tag name="RESOURCELIBID" val="431"/>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40.xml><?xml version="1.0" encoding="utf-8"?>
<p:tagLst xmlns:a="http://schemas.openxmlformats.org/drawingml/2006/main" xmlns:r="http://schemas.openxmlformats.org/officeDocument/2006/relationships" xmlns:p="http://schemas.openxmlformats.org/presentationml/2006/main">
  <p:tag name="PA" val="v5.0.2"/>
  <p:tag name="RESOURCELIBID" val="431"/>
</p:tagLst>
</file>

<file path=ppt/tags/tag41.xml><?xml version="1.0" encoding="utf-8"?>
<p:tagLst xmlns:a="http://schemas.openxmlformats.org/drawingml/2006/main" xmlns:r="http://schemas.openxmlformats.org/officeDocument/2006/relationships" xmlns:p="http://schemas.openxmlformats.org/presentationml/2006/main">
  <p:tag name="PA" val="v5.0.2"/>
  <p:tag name="RESOURCELIBID" val="431"/>
</p:tagLst>
</file>

<file path=ppt/tags/tag42.xml><?xml version="1.0" encoding="utf-8"?>
<p:tagLst xmlns:a="http://schemas.openxmlformats.org/drawingml/2006/main" xmlns:r="http://schemas.openxmlformats.org/officeDocument/2006/relationships" xmlns:p="http://schemas.openxmlformats.org/presentationml/2006/main">
  <p:tag name="PA" val="v5.0.2"/>
  <p:tag name="RESOURCELIBID" val="431"/>
</p:tagLst>
</file>

<file path=ppt/tags/tag43.xml><?xml version="1.0" encoding="utf-8"?>
<p:tagLst xmlns:a="http://schemas.openxmlformats.org/drawingml/2006/main" xmlns:r="http://schemas.openxmlformats.org/officeDocument/2006/relationships" xmlns:p="http://schemas.openxmlformats.org/presentationml/2006/main">
  <p:tag name="PA" val="v5.0.2"/>
  <p:tag name="RESOURCELIBID" val="431"/>
</p:tagLst>
</file>

<file path=ppt/tags/tag44.xml><?xml version="1.0" encoding="utf-8"?>
<p:tagLst xmlns:a="http://schemas.openxmlformats.org/drawingml/2006/main" xmlns:r="http://schemas.openxmlformats.org/officeDocument/2006/relationships" xmlns:p="http://schemas.openxmlformats.org/presentationml/2006/main">
  <p:tag name="PA" val="v5.0.2"/>
  <p:tag name="RESOURCELIBID" val="431"/>
</p:tagLst>
</file>

<file path=ppt/tags/tag45.xml><?xml version="1.0" encoding="utf-8"?>
<p:tagLst xmlns:a="http://schemas.openxmlformats.org/drawingml/2006/main" xmlns:r="http://schemas.openxmlformats.org/officeDocument/2006/relationships" xmlns:p="http://schemas.openxmlformats.org/presentationml/2006/main">
  <p:tag name="PA" val="v5.0.2"/>
  <p:tag name="RESOURCELIBID" val="430"/>
</p:tagLst>
</file>

<file path=ppt/tags/tag46.xml><?xml version="1.0" encoding="utf-8"?>
<p:tagLst xmlns:a="http://schemas.openxmlformats.org/drawingml/2006/main" xmlns:r="http://schemas.openxmlformats.org/officeDocument/2006/relationships" xmlns:p="http://schemas.openxmlformats.org/presentationml/2006/main">
  <p:tag name="PA" val="v5.0.2"/>
  <p:tag name="RESOURCELIBID" val="430"/>
</p:tagLst>
</file>

<file path=ppt/tags/tag47.xml><?xml version="1.0" encoding="utf-8"?>
<p:tagLst xmlns:a="http://schemas.openxmlformats.org/drawingml/2006/main" xmlns:r="http://schemas.openxmlformats.org/officeDocument/2006/relationships" xmlns:p="http://schemas.openxmlformats.org/presentationml/2006/main">
  <p:tag name="PA" val="v5.0.2"/>
  <p:tag name="RESOURCELIBID" val="431"/>
</p:tagLst>
</file>

<file path=ppt/tags/tag48.xml><?xml version="1.0" encoding="utf-8"?>
<p:tagLst xmlns:a="http://schemas.openxmlformats.org/drawingml/2006/main" xmlns:r="http://schemas.openxmlformats.org/officeDocument/2006/relationships" xmlns:p="http://schemas.openxmlformats.org/presentationml/2006/main">
  <p:tag name="PA" val="v5.0.2"/>
  <p:tag name="RESOURCELIBID" val="431"/>
</p:tagLst>
</file>

<file path=ppt/tags/tag49.xml><?xml version="1.0" encoding="utf-8"?>
<p:tagLst xmlns:a="http://schemas.openxmlformats.org/drawingml/2006/main" xmlns:r="http://schemas.openxmlformats.org/officeDocument/2006/relationships" xmlns:p="http://schemas.openxmlformats.org/presentationml/2006/main">
  <p:tag name="PA" val="v5.0.2"/>
  <p:tag name="RESOURCELIBID" val="431"/>
</p:tagLst>
</file>

<file path=ppt/tags/tag5.xml><?xml version="1.0" encoding="utf-8"?>
<p:tagLst xmlns:a="http://schemas.openxmlformats.org/drawingml/2006/main" xmlns:r="http://schemas.openxmlformats.org/officeDocument/2006/relationships" xmlns:p="http://schemas.openxmlformats.org/presentationml/2006/main">
  <p:tag name="RESOURCELIBID" val="430"/>
  <p:tag name="PA" val="v4.0.0"/>
</p:tagLst>
</file>

<file path=ppt/tags/tag50.xml><?xml version="1.0" encoding="utf-8"?>
<p:tagLst xmlns:a="http://schemas.openxmlformats.org/drawingml/2006/main" xmlns:r="http://schemas.openxmlformats.org/officeDocument/2006/relationships" xmlns:p="http://schemas.openxmlformats.org/presentationml/2006/main">
  <p:tag name="PA" val="v5.0.2"/>
  <p:tag name="RESOURCELIBID" val="431"/>
</p:tagLst>
</file>

<file path=ppt/tags/tag51.xml><?xml version="1.0" encoding="utf-8"?>
<p:tagLst xmlns:a="http://schemas.openxmlformats.org/drawingml/2006/main" xmlns:r="http://schemas.openxmlformats.org/officeDocument/2006/relationships" xmlns:p="http://schemas.openxmlformats.org/presentationml/2006/main">
  <p:tag name="PA" val="v5.0.2"/>
  <p:tag name="RESOURCELIBID" val="431"/>
</p:tagLst>
</file>

<file path=ppt/tags/tag52.xml><?xml version="1.0" encoding="utf-8"?>
<p:tagLst xmlns:a="http://schemas.openxmlformats.org/drawingml/2006/main" xmlns:r="http://schemas.openxmlformats.org/officeDocument/2006/relationships" xmlns:p="http://schemas.openxmlformats.org/presentationml/2006/main">
  <p:tag name="PA" val="v5.0.2"/>
  <p:tag name="RESOURCELIBID" val="431"/>
</p:tagLst>
</file>

<file path=ppt/tags/tag53.xml><?xml version="1.0" encoding="utf-8"?>
<p:tagLst xmlns:a="http://schemas.openxmlformats.org/drawingml/2006/main" xmlns:r="http://schemas.openxmlformats.org/officeDocument/2006/relationships" xmlns:p="http://schemas.openxmlformats.org/presentationml/2006/main">
  <p:tag name="PA" val="v5.0.2"/>
  <p:tag name="RESOURCELIBID" val="431"/>
</p:tagLst>
</file>

<file path=ppt/tags/tag54.xml><?xml version="1.0" encoding="utf-8"?>
<p:tagLst xmlns:a="http://schemas.openxmlformats.org/drawingml/2006/main" xmlns:r="http://schemas.openxmlformats.org/officeDocument/2006/relationships" xmlns:p="http://schemas.openxmlformats.org/presentationml/2006/main">
  <p:tag name="PA" val="v5.0.2"/>
  <p:tag name="RESOURCELIBID" val="431"/>
</p:tagLst>
</file>

<file path=ppt/tags/tag55.xml><?xml version="1.0" encoding="utf-8"?>
<p:tagLst xmlns:a="http://schemas.openxmlformats.org/drawingml/2006/main" xmlns:r="http://schemas.openxmlformats.org/officeDocument/2006/relationships" xmlns:p="http://schemas.openxmlformats.org/presentationml/2006/main">
  <p:tag name="PA" val="v5.0.2"/>
  <p:tag name="RESOURCELIBID" val="430"/>
</p:tagLst>
</file>

<file path=ppt/tags/tag56.xml><?xml version="1.0" encoding="utf-8"?>
<p:tagLst xmlns:a="http://schemas.openxmlformats.org/drawingml/2006/main" xmlns:r="http://schemas.openxmlformats.org/officeDocument/2006/relationships" xmlns:p="http://schemas.openxmlformats.org/presentationml/2006/main">
  <p:tag name="PA" val="v5.0.2"/>
  <p:tag name="RESOURCELIBID" val="430"/>
</p:tagLst>
</file>

<file path=ppt/tags/tag57.xml><?xml version="1.0" encoding="utf-8"?>
<p:tagLst xmlns:a="http://schemas.openxmlformats.org/drawingml/2006/main" xmlns:r="http://schemas.openxmlformats.org/officeDocument/2006/relationships" xmlns:p="http://schemas.openxmlformats.org/presentationml/2006/main">
  <p:tag name="PA" val="v5.0.2"/>
  <p:tag name="RESOURCELIBID" val="431"/>
</p:tagLst>
</file>

<file path=ppt/tags/tag58.xml><?xml version="1.0" encoding="utf-8"?>
<p:tagLst xmlns:a="http://schemas.openxmlformats.org/drawingml/2006/main" xmlns:r="http://schemas.openxmlformats.org/officeDocument/2006/relationships" xmlns:p="http://schemas.openxmlformats.org/presentationml/2006/main">
  <p:tag name="PA" val="v5.0.2"/>
  <p:tag name="RESOURCELIBID" val="431"/>
</p:tagLst>
</file>

<file path=ppt/tags/tag59.xml><?xml version="1.0" encoding="utf-8"?>
<p:tagLst xmlns:a="http://schemas.openxmlformats.org/drawingml/2006/main" xmlns:r="http://schemas.openxmlformats.org/officeDocument/2006/relationships" xmlns:p="http://schemas.openxmlformats.org/presentationml/2006/main">
  <p:tag name="PA" val="v5.0.2"/>
  <p:tag name="RESOURCELIBID" val="431"/>
</p:tagLst>
</file>

<file path=ppt/tags/tag6.xml><?xml version="1.0" encoding="utf-8"?>
<p:tagLst xmlns:a="http://schemas.openxmlformats.org/drawingml/2006/main" xmlns:r="http://schemas.openxmlformats.org/officeDocument/2006/relationships" xmlns:p="http://schemas.openxmlformats.org/presentationml/2006/main">
  <p:tag name="PA" val="v5.0.2"/>
  <p:tag name="RESOURCELIBID" val="464"/>
</p:tagLst>
</file>

<file path=ppt/tags/tag60.xml><?xml version="1.0" encoding="utf-8"?>
<p:tagLst xmlns:a="http://schemas.openxmlformats.org/drawingml/2006/main" xmlns:r="http://schemas.openxmlformats.org/officeDocument/2006/relationships" xmlns:p="http://schemas.openxmlformats.org/presentationml/2006/main">
  <p:tag name="PA" val="v5.0.2"/>
  <p:tag name="RESOURCELIBID" val="431"/>
</p:tagLst>
</file>

<file path=ppt/tags/tag61.xml><?xml version="1.0" encoding="utf-8"?>
<p:tagLst xmlns:a="http://schemas.openxmlformats.org/drawingml/2006/main" xmlns:r="http://schemas.openxmlformats.org/officeDocument/2006/relationships" xmlns:p="http://schemas.openxmlformats.org/presentationml/2006/main">
  <p:tag name="PA" val="v5.0.2"/>
  <p:tag name="RESOURCELIBID" val="431"/>
</p:tagLst>
</file>

<file path=ppt/tags/tag62.xml><?xml version="1.0" encoding="utf-8"?>
<p:tagLst xmlns:a="http://schemas.openxmlformats.org/drawingml/2006/main" xmlns:r="http://schemas.openxmlformats.org/officeDocument/2006/relationships" xmlns:p="http://schemas.openxmlformats.org/presentationml/2006/main">
  <p:tag name="PA" val="v5.0.2"/>
  <p:tag name="RESOURCELIBID" val="431"/>
</p:tagLst>
</file>

<file path=ppt/tags/tag63.xml><?xml version="1.0" encoding="utf-8"?>
<p:tagLst xmlns:a="http://schemas.openxmlformats.org/drawingml/2006/main" xmlns:r="http://schemas.openxmlformats.org/officeDocument/2006/relationships" xmlns:p="http://schemas.openxmlformats.org/presentationml/2006/main">
  <p:tag name="PA" val="v5.0.2"/>
  <p:tag name="RESOURCELIBID" val="431"/>
</p:tagLst>
</file>

<file path=ppt/tags/tag64.xml><?xml version="1.0" encoding="utf-8"?>
<p:tagLst xmlns:a="http://schemas.openxmlformats.org/drawingml/2006/main" xmlns:r="http://schemas.openxmlformats.org/officeDocument/2006/relationships" xmlns:p="http://schemas.openxmlformats.org/presentationml/2006/main">
  <p:tag name="PA" val="v5.0.2"/>
  <p:tag name="RESOURCELIBID" val="431"/>
</p:tagLst>
</file>

<file path=ppt/tags/tag65.xml><?xml version="1.0" encoding="utf-8"?>
<p:tagLst xmlns:a="http://schemas.openxmlformats.org/drawingml/2006/main" xmlns:r="http://schemas.openxmlformats.org/officeDocument/2006/relationships" xmlns:p="http://schemas.openxmlformats.org/presentationml/2006/main">
  <p:tag name="PA" val="v5.0.2"/>
  <p:tag name="RESOURCELIBID" val="431"/>
</p:tagLst>
</file>

<file path=ppt/tags/tag66.xml><?xml version="1.0" encoding="utf-8"?>
<p:tagLst xmlns:a="http://schemas.openxmlformats.org/drawingml/2006/main" xmlns:r="http://schemas.openxmlformats.org/officeDocument/2006/relationships" xmlns:p="http://schemas.openxmlformats.org/presentationml/2006/main">
  <p:tag name="PA" val="v5.0.2"/>
  <p:tag name="RESOURCELIBID" val="431"/>
</p:tagLst>
</file>

<file path=ppt/tags/tag67.xml><?xml version="1.0" encoding="utf-8"?>
<p:tagLst xmlns:a="http://schemas.openxmlformats.org/drawingml/2006/main" xmlns:r="http://schemas.openxmlformats.org/officeDocument/2006/relationships" xmlns:p="http://schemas.openxmlformats.org/presentationml/2006/main">
  <p:tag name="PA" val="v5.0.2"/>
  <p:tag name="RESOURCELIBID" val="431"/>
</p:tagLst>
</file>

<file path=ppt/tags/tag68.xml><?xml version="1.0" encoding="utf-8"?>
<p:tagLst xmlns:a="http://schemas.openxmlformats.org/drawingml/2006/main" xmlns:r="http://schemas.openxmlformats.org/officeDocument/2006/relationships" xmlns:p="http://schemas.openxmlformats.org/presentationml/2006/main">
  <p:tag name="PA" val="v5.0.2"/>
  <p:tag name="RESOURCELIBID" val="431"/>
</p:tagLst>
</file>

<file path=ppt/tags/tag69.xml><?xml version="1.0" encoding="utf-8"?>
<p:tagLst xmlns:a="http://schemas.openxmlformats.org/drawingml/2006/main" xmlns:r="http://schemas.openxmlformats.org/officeDocument/2006/relationships" xmlns:p="http://schemas.openxmlformats.org/presentationml/2006/main">
  <p:tag name="PA" val="v5.0.2"/>
  <p:tag name="RESOURCELIBID" val="430"/>
</p:tagLst>
</file>

<file path=ppt/tags/tag7.xml><?xml version="1.0" encoding="utf-8"?>
<p:tagLst xmlns:a="http://schemas.openxmlformats.org/drawingml/2006/main" xmlns:r="http://schemas.openxmlformats.org/officeDocument/2006/relationships" xmlns:p="http://schemas.openxmlformats.org/presentationml/2006/main">
  <p:tag name="PA" val="v5.0.2"/>
  <p:tag name="RESOURCELIBID" val="464"/>
</p:tagLst>
</file>

<file path=ppt/tags/tag70.xml><?xml version="1.0" encoding="utf-8"?>
<p:tagLst xmlns:a="http://schemas.openxmlformats.org/drawingml/2006/main" xmlns:r="http://schemas.openxmlformats.org/officeDocument/2006/relationships" xmlns:p="http://schemas.openxmlformats.org/presentationml/2006/main">
  <p:tag name="PA" val="v5.0.2"/>
  <p:tag name="RESOURCELIBID" val="430"/>
</p:tagLst>
</file>

<file path=ppt/tags/tag8.xml><?xml version="1.0" encoding="utf-8"?>
<p:tagLst xmlns:a="http://schemas.openxmlformats.org/drawingml/2006/main" xmlns:r="http://schemas.openxmlformats.org/officeDocument/2006/relationships" xmlns:p="http://schemas.openxmlformats.org/presentationml/2006/main">
  <p:tag name="PA" val="v5.0.2"/>
  <p:tag name="RESOURCELIBID" val="464"/>
</p:tagLst>
</file>

<file path=ppt/tags/tag9.xml><?xml version="1.0" encoding="utf-8"?>
<p:tagLst xmlns:a="http://schemas.openxmlformats.org/drawingml/2006/main" xmlns:r="http://schemas.openxmlformats.org/officeDocument/2006/relationships" xmlns:p="http://schemas.openxmlformats.org/presentationml/2006/main">
  <p:tag name="PA" val="v5.0.2"/>
  <p:tag name="RESOURCELIBID" val="464"/>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e2sib5t">
      <a:majorFont>
        <a:latin typeface="Arial" panose="020F0302020204030204"/>
        <a:ea typeface="三极趣味广告体"/>
        <a:cs typeface=""/>
      </a:majorFont>
      <a:minorFont>
        <a:latin typeface="Arial" panose="020F0502020204030204"/>
        <a:ea typeface="三极趣味广告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TotalTime>
  <Words>1553</Words>
  <Application>Microsoft Office PowerPoint</Application>
  <PresentationFormat>宽屏</PresentationFormat>
  <Paragraphs>210</Paragraphs>
  <Slides>27</Slides>
  <Notes>27</Notes>
  <HiddenSlides>0</HiddenSlides>
  <MMClips>0</MMClips>
  <ScaleCrop>false</ScaleCrop>
  <HeadingPairs>
    <vt:vector size="6" baseType="variant">
      <vt:variant>
        <vt:lpstr>已用的字体</vt:lpstr>
      </vt:variant>
      <vt:variant>
        <vt:i4>8</vt:i4>
      </vt:variant>
      <vt:variant>
        <vt:lpstr>主题</vt:lpstr>
      </vt:variant>
      <vt:variant>
        <vt:i4>3</vt:i4>
      </vt:variant>
      <vt:variant>
        <vt:lpstr>幻灯片标题</vt:lpstr>
      </vt:variant>
      <vt:variant>
        <vt:i4>27</vt:i4>
      </vt:variant>
    </vt:vector>
  </HeadingPairs>
  <TitlesOfParts>
    <vt:vector size="38" baseType="lpstr">
      <vt:lpstr>Meiryo</vt:lpstr>
      <vt:lpstr>等线</vt:lpstr>
      <vt:lpstr>三极趣味广告体</vt:lpstr>
      <vt:lpstr>宋体</vt:lpstr>
      <vt:lpstr>微软雅黑</vt:lpstr>
      <vt:lpstr>Arial</vt:lpstr>
      <vt:lpstr>Calibri</vt:lpstr>
      <vt:lpstr>Calibri Light</vt:lpstr>
      <vt:lpstr>第一PPT，www.1ppt.com</vt:lpstr>
      <vt:lpstr>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43</cp:revision>
  <dcterms:created xsi:type="dcterms:W3CDTF">2018-07-14T04:52:13Z</dcterms:created>
  <dcterms:modified xsi:type="dcterms:W3CDTF">2023-02-17T08:50:49Z</dcterms:modified>
</cp:coreProperties>
</file>