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70" r:id="rId4"/>
    <p:sldId id="280" r:id="rId5"/>
    <p:sldId id="281" r:id="rId6"/>
    <p:sldId id="286" r:id="rId7"/>
    <p:sldId id="288" r:id="rId8"/>
    <p:sldId id="290" r:id="rId9"/>
    <p:sldId id="287" r:id="rId10"/>
    <p:sldId id="289" r:id="rId11"/>
    <p:sldId id="282" r:id="rId12"/>
    <p:sldId id="291" r:id="rId13"/>
    <p:sldId id="306" r:id="rId14"/>
    <p:sldId id="292" r:id="rId15"/>
    <p:sldId id="295" r:id="rId16"/>
    <p:sldId id="293" r:id="rId17"/>
    <p:sldId id="283" r:id="rId18"/>
    <p:sldId id="296" r:id="rId19"/>
    <p:sldId id="297" r:id="rId20"/>
    <p:sldId id="298" r:id="rId21"/>
    <p:sldId id="299" r:id="rId22"/>
    <p:sldId id="284" r:id="rId23"/>
    <p:sldId id="300" r:id="rId24"/>
    <p:sldId id="302" r:id="rId25"/>
    <p:sldId id="304" r:id="rId26"/>
    <p:sldId id="301" r:id="rId27"/>
    <p:sldId id="285" r:id="rId28"/>
    <p:sldId id="30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EAB91"/>
    <a:srgbClr val="406961"/>
    <a:srgbClr val="FFD459"/>
    <a:srgbClr val="E8620E"/>
    <a:srgbClr val="B88240"/>
    <a:srgbClr val="222325"/>
    <a:srgbClr val="2E3B4B"/>
    <a:srgbClr val="2D3848"/>
    <a:srgbClr val="DCB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98407-7539-4C88-B591-2FC07A4ED2BC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DC4B-121D-46CC-9D52-F4252E086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39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1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90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022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05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97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788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208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476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027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142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37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828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25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044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703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06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929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858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323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50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78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916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38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380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88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53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67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763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71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3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3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4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79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61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45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27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5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54425B96-D098-8E4C-8871-83F5C98A73E3}"/>
              </a:ext>
            </a:extLst>
          </p:cNvPr>
          <p:cNvSpPr txBox="1"/>
          <p:nvPr userDrawn="1"/>
        </p:nvSpPr>
        <p:spPr>
          <a:xfrm>
            <a:off x="1109700" y="672619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12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79D9-E8A7-4020-9F53-DCBB73454201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0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1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1927" y="-3"/>
            <a:ext cx="7610071" cy="68579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2676" y="-3"/>
            <a:ext cx="5228575" cy="15794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0346" y="5237012"/>
            <a:ext cx="1153224" cy="15794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9540" y="-52379"/>
            <a:ext cx="5228575" cy="70865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75333" y="542820"/>
            <a:ext cx="1338828" cy="51708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水彩风</a:t>
            </a:r>
            <a:r>
              <a:rPr lang="en-US" altLang="zh-CN" sz="7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7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0749" y="629276"/>
            <a:ext cx="615553" cy="23483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YOUR LOGO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9613" y="1308407"/>
            <a:ext cx="2384021" cy="2640139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010DF9B2-D166-4309-B899-6833173974C1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C76B8FAB-4925-4F62-92B4-04FACAC77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1691C1B7-3A45-4228-B3EE-E77C75B8C720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37FBA31D-CC03-4211-AED5-F66DCECDE61C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94045" y="0"/>
            <a:ext cx="6497955" cy="68446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58429" y="3626684"/>
            <a:ext cx="792000" cy="792000"/>
            <a:chOff x="4267200" y="3009900"/>
            <a:chExt cx="792000" cy="792000"/>
          </a:xfrm>
        </p:grpSpPr>
        <p:sp>
          <p:nvSpPr>
            <p:cNvPr id="3" name="椭圆 2"/>
            <p:cNvSpPr/>
            <p:nvPr/>
          </p:nvSpPr>
          <p:spPr>
            <a:xfrm>
              <a:off x="4267200" y="3009900"/>
              <a:ext cx="792000" cy="792000"/>
            </a:xfrm>
            <a:prstGeom prst="ellipse">
              <a:avLst/>
            </a:prstGeom>
            <a:noFill/>
            <a:ln w="19050">
              <a:solidFill>
                <a:srgbClr val="4069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101"/>
            <p:cNvSpPr>
              <a:spLocks noEditPoints="1"/>
            </p:cNvSpPr>
            <p:nvPr/>
          </p:nvSpPr>
          <p:spPr bwMode="auto">
            <a:xfrm>
              <a:off x="4556837" y="3243975"/>
              <a:ext cx="212725" cy="323850"/>
            </a:xfrm>
            <a:custGeom>
              <a:avLst/>
              <a:gdLst>
                <a:gd name="T0" fmla="*/ 448 w 669"/>
                <a:gd name="T1" fmla="*/ 12 h 1018"/>
                <a:gd name="T2" fmla="*/ 378 w 669"/>
                <a:gd name="T3" fmla="*/ 70 h 1018"/>
                <a:gd name="T4" fmla="*/ 350 w 669"/>
                <a:gd name="T5" fmla="*/ 159 h 1018"/>
                <a:gd name="T6" fmla="*/ 338 w 669"/>
                <a:gd name="T7" fmla="*/ 205 h 1018"/>
                <a:gd name="T8" fmla="*/ 301 w 669"/>
                <a:gd name="T9" fmla="*/ 243 h 1018"/>
                <a:gd name="T10" fmla="*/ 255 w 669"/>
                <a:gd name="T11" fmla="*/ 255 h 1018"/>
                <a:gd name="T12" fmla="*/ 202 w 669"/>
                <a:gd name="T13" fmla="*/ 238 h 1018"/>
                <a:gd name="T14" fmla="*/ 167 w 669"/>
                <a:gd name="T15" fmla="*/ 196 h 1018"/>
                <a:gd name="T16" fmla="*/ 159 w 669"/>
                <a:gd name="T17" fmla="*/ 119 h 1018"/>
                <a:gd name="T18" fmla="*/ 187 w 669"/>
                <a:gd name="T19" fmla="*/ 88 h 1018"/>
                <a:gd name="T20" fmla="*/ 177 w 669"/>
                <a:gd name="T21" fmla="*/ 23 h 1018"/>
                <a:gd name="T22" fmla="*/ 140 w 669"/>
                <a:gd name="T23" fmla="*/ 1 h 1018"/>
                <a:gd name="T24" fmla="*/ 83 w 669"/>
                <a:gd name="T25" fmla="*/ 19 h 1018"/>
                <a:gd name="T26" fmla="*/ 64 w 669"/>
                <a:gd name="T27" fmla="*/ 64 h 1018"/>
                <a:gd name="T28" fmla="*/ 83 w 669"/>
                <a:gd name="T29" fmla="*/ 109 h 1018"/>
                <a:gd name="T30" fmla="*/ 26 w 669"/>
                <a:gd name="T31" fmla="*/ 954 h 1018"/>
                <a:gd name="T32" fmla="*/ 1 w 669"/>
                <a:gd name="T33" fmla="*/ 979 h 1018"/>
                <a:gd name="T34" fmla="*/ 10 w 669"/>
                <a:gd name="T35" fmla="*/ 1008 h 1018"/>
                <a:gd name="T36" fmla="*/ 223 w 669"/>
                <a:gd name="T37" fmla="*/ 1018 h 1018"/>
                <a:gd name="T38" fmla="*/ 252 w 669"/>
                <a:gd name="T39" fmla="*/ 998 h 1018"/>
                <a:gd name="T40" fmla="*/ 249 w 669"/>
                <a:gd name="T41" fmla="*/ 968 h 1018"/>
                <a:gd name="T42" fmla="*/ 159 w 669"/>
                <a:gd name="T43" fmla="*/ 954 h 1018"/>
                <a:gd name="T44" fmla="*/ 204 w 669"/>
                <a:gd name="T45" fmla="*/ 595 h 1018"/>
                <a:gd name="T46" fmla="*/ 271 w 669"/>
                <a:gd name="T47" fmla="*/ 604 h 1018"/>
                <a:gd name="T48" fmla="*/ 356 w 669"/>
                <a:gd name="T49" fmla="*/ 568 h 1018"/>
                <a:gd name="T50" fmla="*/ 407 w 669"/>
                <a:gd name="T51" fmla="*/ 492 h 1018"/>
                <a:gd name="T52" fmla="*/ 415 w 669"/>
                <a:gd name="T53" fmla="*/ 426 h 1018"/>
                <a:gd name="T54" fmla="*/ 442 w 669"/>
                <a:gd name="T55" fmla="*/ 378 h 1018"/>
                <a:gd name="T56" fmla="*/ 491 w 669"/>
                <a:gd name="T57" fmla="*/ 352 h 1018"/>
                <a:gd name="T58" fmla="*/ 538 w 669"/>
                <a:gd name="T59" fmla="*/ 354 h 1018"/>
                <a:gd name="T60" fmla="*/ 583 w 669"/>
                <a:gd name="T61" fmla="*/ 385 h 1018"/>
                <a:gd name="T62" fmla="*/ 604 w 669"/>
                <a:gd name="T63" fmla="*/ 435 h 1018"/>
                <a:gd name="T64" fmla="*/ 614 w 669"/>
                <a:gd name="T65" fmla="*/ 467 h 1018"/>
                <a:gd name="T66" fmla="*/ 643 w 669"/>
                <a:gd name="T67" fmla="*/ 476 h 1018"/>
                <a:gd name="T68" fmla="*/ 668 w 669"/>
                <a:gd name="T69" fmla="*/ 451 h 1018"/>
                <a:gd name="T70" fmla="*/ 661 w 669"/>
                <a:gd name="T71" fmla="*/ 112 h 1018"/>
                <a:gd name="T72" fmla="*/ 611 w 669"/>
                <a:gd name="T73" fmla="*/ 36 h 1018"/>
                <a:gd name="T74" fmla="*/ 526 w 669"/>
                <a:gd name="T75" fmla="*/ 1 h 1018"/>
                <a:gd name="T76" fmla="*/ 584 w 669"/>
                <a:gd name="T77" fmla="*/ 304 h 1018"/>
                <a:gd name="T78" fmla="*/ 509 w 669"/>
                <a:gd name="T79" fmla="*/ 286 h 1018"/>
                <a:gd name="T80" fmla="*/ 434 w 669"/>
                <a:gd name="T81" fmla="*/ 305 h 1018"/>
                <a:gd name="T82" fmla="*/ 369 w 669"/>
                <a:gd name="T83" fmla="*/ 370 h 1018"/>
                <a:gd name="T84" fmla="*/ 350 w 669"/>
                <a:gd name="T85" fmla="*/ 445 h 1018"/>
                <a:gd name="T86" fmla="*/ 334 w 669"/>
                <a:gd name="T87" fmla="*/ 499 h 1018"/>
                <a:gd name="T88" fmla="*/ 292 w 669"/>
                <a:gd name="T89" fmla="*/ 533 h 1018"/>
                <a:gd name="T90" fmla="*/ 245 w 669"/>
                <a:gd name="T91" fmla="*/ 540 h 1018"/>
                <a:gd name="T92" fmla="*/ 194 w 669"/>
                <a:gd name="T93" fmla="*/ 519 h 1018"/>
                <a:gd name="T94" fmla="*/ 163 w 669"/>
                <a:gd name="T95" fmla="*/ 474 h 1018"/>
                <a:gd name="T96" fmla="*/ 170 w 669"/>
                <a:gd name="T97" fmla="*/ 293 h 1018"/>
                <a:gd name="T98" fmla="*/ 242 w 669"/>
                <a:gd name="T99" fmla="*/ 317 h 1018"/>
                <a:gd name="T100" fmla="*/ 317 w 669"/>
                <a:gd name="T101" fmla="*/ 305 h 1018"/>
                <a:gd name="T102" fmla="*/ 387 w 669"/>
                <a:gd name="T103" fmla="*/ 247 h 1018"/>
                <a:gd name="T104" fmla="*/ 414 w 669"/>
                <a:gd name="T105" fmla="*/ 159 h 1018"/>
                <a:gd name="T106" fmla="*/ 425 w 669"/>
                <a:gd name="T107" fmla="*/ 113 h 1018"/>
                <a:gd name="T108" fmla="*/ 464 w 669"/>
                <a:gd name="T109" fmla="*/ 75 h 1018"/>
                <a:gd name="T110" fmla="*/ 509 w 669"/>
                <a:gd name="T111" fmla="*/ 64 h 1018"/>
                <a:gd name="T112" fmla="*/ 562 w 669"/>
                <a:gd name="T113" fmla="*/ 80 h 1018"/>
                <a:gd name="T114" fmla="*/ 597 w 669"/>
                <a:gd name="T115" fmla="*/ 12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9" h="1018">
                  <a:moveTo>
                    <a:pt x="509" y="0"/>
                  </a:moveTo>
                  <a:lnTo>
                    <a:pt x="509" y="0"/>
                  </a:lnTo>
                  <a:lnTo>
                    <a:pt x="493" y="1"/>
                  </a:lnTo>
                  <a:lnTo>
                    <a:pt x="478" y="3"/>
                  </a:lnTo>
                  <a:lnTo>
                    <a:pt x="462" y="7"/>
                  </a:lnTo>
                  <a:lnTo>
                    <a:pt x="448" y="12"/>
                  </a:lnTo>
                  <a:lnTo>
                    <a:pt x="434" y="19"/>
                  </a:lnTo>
                  <a:lnTo>
                    <a:pt x="421" y="27"/>
                  </a:lnTo>
                  <a:lnTo>
                    <a:pt x="408" y="36"/>
                  </a:lnTo>
                  <a:lnTo>
                    <a:pt x="397" y="47"/>
                  </a:lnTo>
                  <a:lnTo>
                    <a:pt x="387" y="58"/>
                  </a:lnTo>
                  <a:lnTo>
                    <a:pt x="378" y="70"/>
                  </a:lnTo>
                  <a:lnTo>
                    <a:pt x="369" y="83"/>
                  </a:lnTo>
                  <a:lnTo>
                    <a:pt x="363" y="97"/>
                  </a:lnTo>
                  <a:lnTo>
                    <a:pt x="358" y="112"/>
                  </a:lnTo>
                  <a:lnTo>
                    <a:pt x="353" y="127"/>
                  </a:lnTo>
                  <a:lnTo>
                    <a:pt x="351" y="142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69"/>
                  </a:lnTo>
                  <a:lnTo>
                    <a:pt x="348" y="178"/>
                  </a:lnTo>
                  <a:lnTo>
                    <a:pt x="346" y="187"/>
                  </a:lnTo>
                  <a:lnTo>
                    <a:pt x="343" y="196"/>
                  </a:lnTo>
                  <a:lnTo>
                    <a:pt x="338" y="205"/>
                  </a:lnTo>
                  <a:lnTo>
                    <a:pt x="334" y="212"/>
                  </a:lnTo>
                  <a:lnTo>
                    <a:pt x="329" y="220"/>
                  </a:lnTo>
                  <a:lnTo>
                    <a:pt x="322" y="226"/>
                  </a:lnTo>
                  <a:lnTo>
                    <a:pt x="316" y="232"/>
                  </a:lnTo>
                  <a:lnTo>
                    <a:pt x="308" y="238"/>
                  </a:lnTo>
                  <a:lnTo>
                    <a:pt x="301" y="243"/>
                  </a:lnTo>
                  <a:lnTo>
                    <a:pt x="292" y="247"/>
                  </a:lnTo>
                  <a:lnTo>
                    <a:pt x="284" y="251"/>
                  </a:lnTo>
                  <a:lnTo>
                    <a:pt x="274" y="253"/>
                  </a:lnTo>
                  <a:lnTo>
                    <a:pt x="26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45" y="254"/>
                  </a:lnTo>
                  <a:lnTo>
                    <a:pt x="235" y="253"/>
                  </a:lnTo>
                  <a:lnTo>
                    <a:pt x="227" y="251"/>
                  </a:lnTo>
                  <a:lnTo>
                    <a:pt x="218" y="247"/>
                  </a:lnTo>
                  <a:lnTo>
                    <a:pt x="209" y="243"/>
                  </a:lnTo>
                  <a:lnTo>
                    <a:pt x="202" y="238"/>
                  </a:lnTo>
                  <a:lnTo>
                    <a:pt x="194" y="232"/>
                  </a:lnTo>
                  <a:lnTo>
                    <a:pt x="187" y="226"/>
                  </a:lnTo>
                  <a:lnTo>
                    <a:pt x="182" y="220"/>
                  </a:lnTo>
                  <a:lnTo>
                    <a:pt x="176" y="212"/>
                  </a:lnTo>
                  <a:lnTo>
                    <a:pt x="171" y="205"/>
                  </a:lnTo>
                  <a:lnTo>
                    <a:pt x="167" y="196"/>
                  </a:lnTo>
                  <a:lnTo>
                    <a:pt x="163" y="187"/>
                  </a:lnTo>
                  <a:lnTo>
                    <a:pt x="161" y="178"/>
                  </a:lnTo>
                  <a:lnTo>
                    <a:pt x="160" y="169"/>
                  </a:lnTo>
                  <a:lnTo>
                    <a:pt x="159" y="15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7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7" y="104"/>
                  </a:lnTo>
                  <a:lnTo>
                    <a:pt x="181" y="98"/>
                  </a:lnTo>
                  <a:lnTo>
                    <a:pt x="187" y="88"/>
                  </a:lnTo>
                  <a:lnTo>
                    <a:pt x="190" y="76"/>
                  </a:lnTo>
                  <a:lnTo>
                    <a:pt x="191" y="64"/>
                  </a:lnTo>
                  <a:lnTo>
                    <a:pt x="190" y="51"/>
                  </a:lnTo>
                  <a:lnTo>
                    <a:pt x="187" y="39"/>
                  </a:lnTo>
                  <a:lnTo>
                    <a:pt x="181" y="29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5"/>
                  </a:lnTo>
                  <a:lnTo>
                    <a:pt x="162" y="10"/>
                  </a:lnTo>
                  <a:lnTo>
                    <a:pt x="152" y="5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15" y="1"/>
                  </a:lnTo>
                  <a:lnTo>
                    <a:pt x="103" y="5"/>
                  </a:lnTo>
                  <a:lnTo>
                    <a:pt x="93" y="10"/>
                  </a:lnTo>
                  <a:lnTo>
                    <a:pt x="87" y="15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9"/>
                  </a:lnTo>
                  <a:lnTo>
                    <a:pt x="69" y="39"/>
                  </a:lnTo>
                  <a:lnTo>
                    <a:pt x="66" y="51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69" y="88"/>
                  </a:lnTo>
                  <a:lnTo>
                    <a:pt x="74" y="98"/>
                  </a:lnTo>
                  <a:lnTo>
                    <a:pt x="79" y="104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9" y="114"/>
                  </a:lnTo>
                  <a:lnTo>
                    <a:pt x="96" y="119"/>
                  </a:lnTo>
                  <a:lnTo>
                    <a:pt x="96" y="954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26" y="954"/>
                  </a:lnTo>
                  <a:lnTo>
                    <a:pt x="20" y="957"/>
                  </a:lnTo>
                  <a:lnTo>
                    <a:pt x="14" y="960"/>
                  </a:lnTo>
                  <a:lnTo>
                    <a:pt x="10" y="963"/>
                  </a:lnTo>
                  <a:lnTo>
                    <a:pt x="6" y="968"/>
                  </a:lnTo>
                  <a:lnTo>
                    <a:pt x="2" y="974"/>
                  </a:lnTo>
                  <a:lnTo>
                    <a:pt x="1" y="979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1" y="992"/>
                  </a:lnTo>
                  <a:lnTo>
                    <a:pt x="2" y="998"/>
                  </a:lnTo>
                  <a:lnTo>
                    <a:pt x="6" y="1004"/>
                  </a:lnTo>
                  <a:lnTo>
                    <a:pt x="10" y="1008"/>
                  </a:lnTo>
                  <a:lnTo>
                    <a:pt x="14" y="1012"/>
                  </a:lnTo>
                  <a:lnTo>
                    <a:pt x="20" y="1016"/>
                  </a:lnTo>
                  <a:lnTo>
                    <a:pt x="26" y="1017"/>
                  </a:lnTo>
                  <a:lnTo>
                    <a:pt x="32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30" y="1017"/>
                  </a:lnTo>
                  <a:lnTo>
                    <a:pt x="235" y="1016"/>
                  </a:lnTo>
                  <a:lnTo>
                    <a:pt x="241" y="1012"/>
                  </a:lnTo>
                  <a:lnTo>
                    <a:pt x="246" y="1008"/>
                  </a:lnTo>
                  <a:lnTo>
                    <a:pt x="249" y="1004"/>
                  </a:lnTo>
                  <a:lnTo>
                    <a:pt x="252" y="998"/>
                  </a:lnTo>
                  <a:lnTo>
                    <a:pt x="255" y="992"/>
                  </a:lnTo>
                  <a:lnTo>
                    <a:pt x="255" y="986"/>
                  </a:lnTo>
                  <a:lnTo>
                    <a:pt x="255" y="986"/>
                  </a:lnTo>
                  <a:lnTo>
                    <a:pt x="255" y="979"/>
                  </a:lnTo>
                  <a:lnTo>
                    <a:pt x="252" y="974"/>
                  </a:lnTo>
                  <a:lnTo>
                    <a:pt x="249" y="968"/>
                  </a:lnTo>
                  <a:lnTo>
                    <a:pt x="246" y="963"/>
                  </a:lnTo>
                  <a:lnTo>
                    <a:pt x="241" y="960"/>
                  </a:lnTo>
                  <a:lnTo>
                    <a:pt x="235" y="957"/>
                  </a:lnTo>
                  <a:lnTo>
                    <a:pt x="230" y="954"/>
                  </a:lnTo>
                  <a:lnTo>
                    <a:pt x="223" y="954"/>
                  </a:lnTo>
                  <a:lnTo>
                    <a:pt x="159" y="954"/>
                  </a:lnTo>
                  <a:lnTo>
                    <a:pt x="159" y="571"/>
                  </a:lnTo>
                  <a:lnTo>
                    <a:pt x="159" y="571"/>
                  </a:lnTo>
                  <a:lnTo>
                    <a:pt x="170" y="579"/>
                  </a:lnTo>
                  <a:lnTo>
                    <a:pt x="181" y="585"/>
                  </a:lnTo>
                  <a:lnTo>
                    <a:pt x="192" y="591"/>
                  </a:lnTo>
                  <a:lnTo>
                    <a:pt x="204" y="595"/>
                  </a:lnTo>
                  <a:lnTo>
                    <a:pt x="216" y="599"/>
                  </a:lnTo>
                  <a:lnTo>
                    <a:pt x="229" y="602"/>
                  </a:lnTo>
                  <a:lnTo>
                    <a:pt x="242" y="604"/>
                  </a:lnTo>
                  <a:lnTo>
                    <a:pt x="255" y="605"/>
                  </a:lnTo>
                  <a:lnTo>
                    <a:pt x="255" y="605"/>
                  </a:lnTo>
                  <a:lnTo>
                    <a:pt x="271" y="604"/>
                  </a:lnTo>
                  <a:lnTo>
                    <a:pt x="287" y="602"/>
                  </a:lnTo>
                  <a:lnTo>
                    <a:pt x="302" y="597"/>
                  </a:lnTo>
                  <a:lnTo>
                    <a:pt x="317" y="592"/>
                  </a:lnTo>
                  <a:lnTo>
                    <a:pt x="331" y="585"/>
                  </a:lnTo>
                  <a:lnTo>
                    <a:pt x="344" y="577"/>
                  </a:lnTo>
                  <a:lnTo>
                    <a:pt x="356" y="568"/>
                  </a:lnTo>
                  <a:lnTo>
                    <a:pt x="367" y="558"/>
                  </a:lnTo>
                  <a:lnTo>
                    <a:pt x="378" y="547"/>
                  </a:lnTo>
                  <a:lnTo>
                    <a:pt x="387" y="534"/>
                  </a:lnTo>
                  <a:lnTo>
                    <a:pt x="395" y="521"/>
                  </a:lnTo>
                  <a:lnTo>
                    <a:pt x="402" y="507"/>
                  </a:lnTo>
                  <a:lnTo>
                    <a:pt x="407" y="492"/>
                  </a:lnTo>
                  <a:lnTo>
                    <a:pt x="410" y="477"/>
                  </a:lnTo>
                  <a:lnTo>
                    <a:pt x="413" y="462"/>
                  </a:lnTo>
                  <a:lnTo>
                    <a:pt x="414" y="445"/>
                  </a:lnTo>
                  <a:lnTo>
                    <a:pt x="414" y="445"/>
                  </a:lnTo>
                  <a:lnTo>
                    <a:pt x="414" y="435"/>
                  </a:lnTo>
                  <a:lnTo>
                    <a:pt x="415" y="426"/>
                  </a:lnTo>
                  <a:lnTo>
                    <a:pt x="419" y="417"/>
                  </a:lnTo>
                  <a:lnTo>
                    <a:pt x="422" y="408"/>
                  </a:lnTo>
                  <a:lnTo>
                    <a:pt x="425" y="400"/>
                  </a:lnTo>
                  <a:lnTo>
                    <a:pt x="431" y="392"/>
                  </a:lnTo>
                  <a:lnTo>
                    <a:pt x="436" y="385"/>
                  </a:lnTo>
                  <a:lnTo>
                    <a:pt x="442" y="378"/>
                  </a:lnTo>
                  <a:lnTo>
                    <a:pt x="449" y="372"/>
                  </a:lnTo>
                  <a:lnTo>
                    <a:pt x="456" y="367"/>
                  </a:lnTo>
                  <a:lnTo>
                    <a:pt x="464" y="361"/>
                  </a:lnTo>
                  <a:lnTo>
                    <a:pt x="472" y="357"/>
                  </a:lnTo>
                  <a:lnTo>
                    <a:pt x="481" y="354"/>
                  </a:lnTo>
                  <a:lnTo>
                    <a:pt x="491" y="352"/>
                  </a:lnTo>
                  <a:lnTo>
                    <a:pt x="499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20" y="350"/>
                  </a:lnTo>
                  <a:lnTo>
                    <a:pt x="528" y="352"/>
                  </a:lnTo>
                  <a:lnTo>
                    <a:pt x="538" y="354"/>
                  </a:lnTo>
                  <a:lnTo>
                    <a:pt x="546" y="357"/>
                  </a:lnTo>
                  <a:lnTo>
                    <a:pt x="555" y="361"/>
                  </a:lnTo>
                  <a:lnTo>
                    <a:pt x="562" y="367"/>
                  </a:lnTo>
                  <a:lnTo>
                    <a:pt x="570" y="372"/>
                  </a:lnTo>
                  <a:lnTo>
                    <a:pt x="576" y="378"/>
                  </a:lnTo>
                  <a:lnTo>
                    <a:pt x="583" y="385"/>
                  </a:lnTo>
                  <a:lnTo>
                    <a:pt x="588" y="392"/>
                  </a:lnTo>
                  <a:lnTo>
                    <a:pt x="594" y="400"/>
                  </a:lnTo>
                  <a:lnTo>
                    <a:pt x="597" y="408"/>
                  </a:lnTo>
                  <a:lnTo>
                    <a:pt x="600" y="417"/>
                  </a:lnTo>
                  <a:lnTo>
                    <a:pt x="603" y="426"/>
                  </a:lnTo>
                  <a:lnTo>
                    <a:pt x="604" y="43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05" y="451"/>
                  </a:lnTo>
                  <a:lnTo>
                    <a:pt x="608" y="458"/>
                  </a:lnTo>
                  <a:lnTo>
                    <a:pt x="610" y="463"/>
                  </a:lnTo>
                  <a:lnTo>
                    <a:pt x="614" y="467"/>
                  </a:lnTo>
                  <a:lnTo>
                    <a:pt x="618" y="472"/>
                  </a:lnTo>
                  <a:lnTo>
                    <a:pt x="624" y="475"/>
                  </a:lnTo>
                  <a:lnTo>
                    <a:pt x="630" y="476"/>
                  </a:lnTo>
                  <a:lnTo>
                    <a:pt x="637" y="477"/>
                  </a:lnTo>
                  <a:lnTo>
                    <a:pt x="637" y="477"/>
                  </a:lnTo>
                  <a:lnTo>
                    <a:pt x="643" y="476"/>
                  </a:lnTo>
                  <a:lnTo>
                    <a:pt x="649" y="475"/>
                  </a:lnTo>
                  <a:lnTo>
                    <a:pt x="655" y="472"/>
                  </a:lnTo>
                  <a:lnTo>
                    <a:pt x="659" y="467"/>
                  </a:lnTo>
                  <a:lnTo>
                    <a:pt x="663" y="463"/>
                  </a:lnTo>
                  <a:lnTo>
                    <a:pt x="665" y="458"/>
                  </a:lnTo>
                  <a:lnTo>
                    <a:pt x="668" y="451"/>
                  </a:lnTo>
                  <a:lnTo>
                    <a:pt x="669" y="445"/>
                  </a:lnTo>
                  <a:lnTo>
                    <a:pt x="669" y="159"/>
                  </a:lnTo>
                  <a:lnTo>
                    <a:pt x="669" y="159"/>
                  </a:lnTo>
                  <a:lnTo>
                    <a:pt x="668" y="142"/>
                  </a:lnTo>
                  <a:lnTo>
                    <a:pt x="665" y="127"/>
                  </a:lnTo>
                  <a:lnTo>
                    <a:pt x="661" y="112"/>
                  </a:lnTo>
                  <a:lnTo>
                    <a:pt x="656" y="97"/>
                  </a:lnTo>
                  <a:lnTo>
                    <a:pt x="649" y="83"/>
                  </a:lnTo>
                  <a:lnTo>
                    <a:pt x="641" y="70"/>
                  </a:lnTo>
                  <a:lnTo>
                    <a:pt x="632" y="58"/>
                  </a:lnTo>
                  <a:lnTo>
                    <a:pt x="621" y="47"/>
                  </a:lnTo>
                  <a:lnTo>
                    <a:pt x="611" y="36"/>
                  </a:lnTo>
                  <a:lnTo>
                    <a:pt x="598" y="27"/>
                  </a:lnTo>
                  <a:lnTo>
                    <a:pt x="585" y="19"/>
                  </a:lnTo>
                  <a:lnTo>
                    <a:pt x="571" y="12"/>
                  </a:lnTo>
                  <a:lnTo>
                    <a:pt x="556" y="7"/>
                  </a:lnTo>
                  <a:lnTo>
                    <a:pt x="541" y="3"/>
                  </a:lnTo>
                  <a:lnTo>
                    <a:pt x="526" y="1"/>
                  </a:lnTo>
                  <a:lnTo>
                    <a:pt x="509" y="0"/>
                  </a:lnTo>
                  <a:lnTo>
                    <a:pt x="509" y="0"/>
                  </a:lnTo>
                  <a:close/>
                  <a:moveTo>
                    <a:pt x="604" y="318"/>
                  </a:moveTo>
                  <a:lnTo>
                    <a:pt x="604" y="318"/>
                  </a:lnTo>
                  <a:lnTo>
                    <a:pt x="595" y="311"/>
                  </a:lnTo>
                  <a:lnTo>
                    <a:pt x="584" y="304"/>
                  </a:lnTo>
                  <a:lnTo>
                    <a:pt x="572" y="299"/>
                  </a:lnTo>
                  <a:lnTo>
                    <a:pt x="560" y="295"/>
                  </a:lnTo>
                  <a:lnTo>
                    <a:pt x="549" y="291"/>
                  </a:lnTo>
                  <a:lnTo>
                    <a:pt x="536" y="288"/>
                  </a:lnTo>
                  <a:lnTo>
                    <a:pt x="523" y="287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93" y="287"/>
                  </a:lnTo>
                  <a:lnTo>
                    <a:pt x="478" y="289"/>
                  </a:lnTo>
                  <a:lnTo>
                    <a:pt x="462" y="294"/>
                  </a:lnTo>
                  <a:lnTo>
                    <a:pt x="448" y="299"/>
                  </a:lnTo>
                  <a:lnTo>
                    <a:pt x="434" y="305"/>
                  </a:lnTo>
                  <a:lnTo>
                    <a:pt x="421" y="314"/>
                  </a:lnTo>
                  <a:lnTo>
                    <a:pt x="408" y="323"/>
                  </a:lnTo>
                  <a:lnTo>
                    <a:pt x="397" y="333"/>
                  </a:lnTo>
                  <a:lnTo>
                    <a:pt x="387" y="344"/>
                  </a:lnTo>
                  <a:lnTo>
                    <a:pt x="378" y="357"/>
                  </a:lnTo>
                  <a:lnTo>
                    <a:pt x="369" y="370"/>
                  </a:lnTo>
                  <a:lnTo>
                    <a:pt x="363" y="384"/>
                  </a:lnTo>
                  <a:lnTo>
                    <a:pt x="358" y="398"/>
                  </a:lnTo>
                  <a:lnTo>
                    <a:pt x="353" y="414"/>
                  </a:lnTo>
                  <a:lnTo>
                    <a:pt x="351" y="429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50" y="455"/>
                  </a:lnTo>
                  <a:lnTo>
                    <a:pt x="348" y="464"/>
                  </a:lnTo>
                  <a:lnTo>
                    <a:pt x="346" y="474"/>
                  </a:lnTo>
                  <a:lnTo>
                    <a:pt x="343" y="482"/>
                  </a:lnTo>
                  <a:lnTo>
                    <a:pt x="338" y="491"/>
                  </a:lnTo>
                  <a:lnTo>
                    <a:pt x="334" y="499"/>
                  </a:lnTo>
                  <a:lnTo>
                    <a:pt x="329" y="506"/>
                  </a:lnTo>
                  <a:lnTo>
                    <a:pt x="322" y="512"/>
                  </a:lnTo>
                  <a:lnTo>
                    <a:pt x="316" y="519"/>
                  </a:lnTo>
                  <a:lnTo>
                    <a:pt x="308" y="524"/>
                  </a:lnTo>
                  <a:lnTo>
                    <a:pt x="301" y="530"/>
                  </a:lnTo>
                  <a:lnTo>
                    <a:pt x="292" y="533"/>
                  </a:lnTo>
                  <a:lnTo>
                    <a:pt x="284" y="536"/>
                  </a:lnTo>
                  <a:lnTo>
                    <a:pt x="274" y="538"/>
                  </a:lnTo>
                  <a:lnTo>
                    <a:pt x="264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45" y="540"/>
                  </a:lnTo>
                  <a:lnTo>
                    <a:pt x="235" y="538"/>
                  </a:lnTo>
                  <a:lnTo>
                    <a:pt x="227" y="536"/>
                  </a:lnTo>
                  <a:lnTo>
                    <a:pt x="218" y="533"/>
                  </a:lnTo>
                  <a:lnTo>
                    <a:pt x="209" y="530"/>
                  </a:lnTo>
                  <a:lnTo>
                    <a:pt x="202" y="524"/>
                  </a:lnTo>
                  <a:lnTo>
                    <a:pt x="194" y="519"/>
                  </a:lnTo>
                  <a:lnTo>
                    <a:pt x="187" y="512"/>
                  </a:lnTo>
                  <a:lnTo>
                    <a:pt x="182" y="506"/>
                  </a:lnTo>
                  <a:lnTo>
                    <a:pt x="176" y="499"/>
                  </a:lnTo>
                  <a:lnTo>
                    <a:pt x="171" y="491"/>
                  </a:lnTo>
                  <a:lnTo>
                    <a:pt x="167" y="482"/>
                  </a:lnTo>
                  <a:lnTo>
                    <a:pt x="163" y="474"/>
                  </a:lnTo>
                  <a:lnTo>
                    <a:pt x="161" y="464"/>
                  </a:lnTo>
                  <a:lnTo>
                    <a:pt x="160" y="455"/>
                  </a:lnTo>
                  <a:lnTo>
                    <a:pt x="159" y="445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0" y="293"/>
                  </a:lnTo>
                  <a:lnTo>
                    <a:pt x="181" y="299"/>
                  </a:lnTo>
                  <a:lnTo>
                    <a:pt x="192" y="304"/>
                  </a:lnTo>
                  <a:lnTo>
                    <a:pt x="204" y="310"/>
                  </a:lnTo>
                  <a:lnTo>
                    <a:pt x="216" y="313"/>
                  </a:lnTo>
                  <a:lnTo>
                    <a:pt x="229" y="316"/>
                  </a:lnTo>
                  <a:lnTo>
                    <a:pt x="242" y="317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71" y="317"/>
                  </a:lnTo>
                  <a:lnTo>
                    <a:pt x="287" y="315"/>
                  </a:lnTo>
                  <a:lnTo>
                    <a:pt x="302" y="311"/>
                  </a:lnTo>
                  <a:lnTo>
                    <a:pt x="317" y="305"/>
                  </a:lnTo>
                  <a:lnTo>
                    <a:pt x="331" y="299"/>
                  </a:lnTo>
                  <a:lnTo>
                    <a:pt x="344" y="290"/>
                  </a:lnTo>
                  <a:lnTo>
                    <a:pt x="356" y="282"/>
                  </a:lnTo>
                  <a:lnTo>
                    <a:pt x="367" y="271"/>
                  </a:lnTo>
                  <a:lnTo>
                    <a:pt x="378" y="260"/>
                  </a:lnTo>
                  <a:lnTo>
                    <a:pt x="387" y="247"/>
                  </a:lnTo>
                  <a:lnTo>
                    <a:pt x="395" y="235"/>
                  </a:lnTo>
                  <a:lnTo>
                    <a:pt x="402" y="221"/>
                  </a:lnTo>
                  <a:lnTo>
                    <a:pt x="407" y="207"/>
                  </a:lnTo>
                  <a:lnTo>
                    <a:pt x="410" y="191"/>
                  </a:lnTo>
                  <a:lnTo>
                    <a:pt x="413" y="176"/>
                  </a:lnTo>
                  <a:lnTo>
                    <a:pt x="414" y="159"/>
                  </a:lnTo>
                  <a:lnTo>
                    <a:pt x="414" y="159"/>
                  </a:lnTo>
                  <a:lnTo>
                    <a:pt x="414" y="150"/>
                  </a:lnTo>
                  <a:lnTo>
                    <a:pt x="415" y="140"/>
                  </a:lnTo>
                  <a:lnTo>
                    <a:pt x="419" y="130"/>
                  </a:lnTo>
                  <a:lnTo>
                    <a:pt x="422" y="122"/>
                  </a:lnTo>
                  <a:lnTo>
                    <a:pt x="425" y="113"/>
                  </a:lnTo>
                  <a:lnTo>
                    <a:pt x="431" y="106"/>
                  </a:lnTo>
                  <a:lnTo>
                    <a:pt x="436" y="98"/>
                  </a:lnTo>
                  <a:lnTo>
                    <a:pt x="442" y="92"/>
                  </a:lnTo>
                  <a:lnTo>
                    <a:pt x="449" y="85"/>
                  </a:lnTo>
                  <a:lnTo>
                    <a:pt x="456" y="80"/>
                  </a:lnTo>
                  <a:lnTo>
                    <a:pt x="464" y="75"/>
                  </a:lnTo>
                  <a:lnTo>
                    <a:pt x="472" y="71"/>
                  </a:lnTo>
                  <a:lnTo>
                    <a:pt x="481" y="68"/>
                  </a:lnTo>
                  <a:lnTo>
                    <a:pt x="491" y="65"/>
                  </a:lnTo>
                  <a:lnTo>
                    <a:pt x="499" y="64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20" y="64"/>
                  </a:lnTo>
                  <a:lnTo>
                    <a:pt x="528" y="65"/>
                  </a:lnTo>
                  <a:lnTo>
                    <a:pt x="538" y="68"/>
                  </a:lnTo>
                  <a:lnTo>
                    <a:pt x="546" y="71"/>
                  </a:lnTo>
                  <a:lnTo>
                    <a:pt x="555" y="75"/>
                  </a:lnTo>
                  <a:lnTo>
                    <a:pt x="562" y="80"/>
                  </a:lnTo>
                  <a:lnTo>
                    <a:pt x="570" y="85"/>
                  </a:lnTo>
                  <a:lnTo>
                    <a:pt x="576" y="92"/>
                  </a:lnTo>
                  <a:lnTo>
                    <a:pt x="583" y="98"/>
                  </a:lnTo>
                  <a:lnTo>
                    <a:pt x="588" y="106"/>
                  </a:lnTo>
                  <a:lnTo>
                    <a:pt x="594" y="113"/>
                  </a:lnTo>
                  <a:lnTo>
                    <a:pt x="597" y="122"/>
                  </a:lnTo>
                  <a:lnTo>
                    <a:pt x="600" y="130"/>
                  </a:lnTo>
                  <a:lnTo>
                    <a:pt x="603" y="140"/>
                  </a:lnTo>
                  <a:lnTo>
                    <a:pt x="604" y="150"/>
                  </a:lnTo>
                  <a:lnTo>
                    <a:pt x="604" y="159"/>
                  </a:lnTo>
                  <a:lnTo>
                    <a:pt x="604" y="31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0696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58428" y="5112344"/>
            <a:ext cx="792000" cy="792000"/>
            <a:chOff x="8001000" y="3009900"/>
            <a:chExt cx="792000" cy="792000"/>
          </a:xfrm>
        </p:grpSpPr>
        <p:sp>
          <p:nvSpPr>
            <p:cNvPr id="9" name="椭圆 8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noFill/>
            <a:ln w="19050">
              <a:solidFill>
                <a:srgbClr val="4069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0696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58429" y="2141024"/>
            <a:ext cx="792000" cy="792000"/>
            <a:chOff x="8001000" y="3009900"/>
            <a:chExt cx="792000" cy="792000"/>
          </a:xfrm>
        </p:grpSpPr>
        <p:sp>
          <p:nvSpPr>
            <p:cNvPr id="12" name="椭圆 11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noFill/>
            <a:ln w="19050">
              <a:solidFill>
                <a:srgbClr val="4069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0696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069264" y="2078703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084504" y="2451658"/>
            <a:ext cx="411194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84504" y="3510671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4"/>
          <p:cNvSpPr txBox="1"/>
          <p:nvPr/>
        </p:nvSpPr>
        <p:spPr>
          <a:xfrm>
            <a:off x="2099744" y="3883626"/>
            <a:ext cx="411194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99744" y="4942639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34"/>
          <p:cNvSpPr txBox="1"/>
          <p:nvPr/>
        </p:nvSpPr>
        <p:spPr>
          <a:xfrm>
            <a:off x="2114984" y="5315594"/>
            <a:ext cx="411194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2E0A079F-CBC5-4625-AFA3-4D846680955C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B0EE5F07-E713-4E89-A7DD-196477633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92AD03A1-4199-4DBA-A592-42861482CC35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E33AED0E-87AD-442E-82BA-67B598AE5AE4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120140" y="1690370"/>
            <a:ext cx="1308735" cy="17926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513705" y="1872615"/>
            <a:ext cx="2925445" cy="4015105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39150" y="2947671"/>
            <a:ext cx="2839085" cy="3331120"/>
          </a:xfrm>
          <a:prstGeom prst="rect">
            <a:avLst/>
          </a:prstGeom>
          <a:solidFill>
            <a:srgbClr val="7E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13434" y="1978373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2428875" y="2351405"/>
            <a:ext cx="2550160" cy="89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106170" y="3939540"/>
            <a:ext cx="1308735" cy="17926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99464" y="4227543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4"/>
          <p:cNvSpPr txBox="1"/>
          <p:nvPr/>
        </p:nvSpPr>
        <p:spPr>
          <a:xfrm>
            <a:off x="2414905" y="4600575"/>
            <a:ext cx="2550160" cy="89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57369" y="2931508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5957570" y="3393440"/>
            <a:ext cx="21215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41209" y="3855433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34"/>
          <p:cNvSpPr txBox="1"/>
          <p:nvPr/>
        </p:nvSpPr>
        <p:spPr>
          <a:xfrm>
            <a:off x="8741410" y="4401185"/>
            <a:ext cx="21215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adipisicing elit, sed ea commodoconsequat.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A4CF60B5-0EF4-4E2E-BBBD-2E4887D76B5D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79204291-0723-4955-88D1-6B22A4D30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D5FC7FF1-EAC5-40EE-A8A0-CA9028E5C4F2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8A302D84-ED29-471E-85C5-D2532EB4BCC4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4008720" y="2180582"/>
            <a:ext cx="1552575" cy="1550988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Oval 29"/>
          <p:cNvSpPr>
            <a:spLocks noChangeArrowheads="1"/>
          </p:cNvSpPr>
          <p:nvPr/>
        </p:nvSpPr>
        <p:spPr bwMode="auto">
          <a:xfrm>
            <a:off x="1626523" y="2180582"/>
            <a:ext cx="1552575" cy="1550988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Oval 30"/>
          <p:cNvSpPr>
            <a:spLocks noChangeArrowheads="1"/>
          </p:cNvSpPr>
          <p:nvPr/>
        </p:nvSpPr>
        <p:spPr bwMode="auto">
          <a:xfrm>
            <a:off x="6547749" y="2224845"/>
            <a:ext cx="1552575" cy="1550988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880168" y="2193968"/>
            <a:ext cx="1552575" cy="1550988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36"/>
          <p:cNvSpPr/>
          <p:nvPr/>
        </p:nvSpPr>
        <p:spPr bwMode="auto">
          <a:xfrm>
            <a:off x="2151985" y="2621907"/>
            <a:ext cx="503238" cy="668338"/>
          </a:xfrm>
          <a:custGeom>
            <a:avLst/>
            <a:gdLst/>
            <a:ahLst/>
            <a:cxnLst>
              <a:cxn ang="0">
                <a:pos x="134" y="165"/>
              </a:cxn>
              <a:cxn ang="0">
                <a:pos x="67" y="178"/>
              </a:cxn>
              <a:cxn ang="0">
                <a:pos x="0" y="165"/>
              </a:cxn>
              <a:cxn ang="0">
                <a:pos x="0" y="155"/>
              </a:cxn>
              <a:cxn ang="0">
                <a:pos x="12" y="135"/>
              </a:cxn>
              <a:cxn ang="0">
                <a:pos x="40" y="120"/>
              </a:cxn>
              <a:cxn ang="0">
                <a:pos x="48" y="107"/>
              </a:cxn>
              <a:cxn ang="0">
                <a:pos x="48" y="94"/>
              </a:cxn>
              <a:cxn ang="0">
                <a:pos x="47" y="93"/>
              </a:cxn>
              <a:cxn ang="0">
                <a:pos x="37" y="71"/>
              </a:cxn>
              <a:cxn ang="0">
                <a:pos x="36" y="69"/>
              </a:cxn>
              <a:cxn ang="0">
                <a:pos x="35" y="69"/>
              </a:cxn>
              <a:cxn ang="0">
                <a:pos x="32" y="63"/>
              </a:cxn>
              <a:cxn ang="0">
                <a:pos x="32" y="51"/>
              </a:cxn>
              <a:cxn ang="0">
                <a:pos x="34" y="46"/>
              </a:cxn>
              <a:cxn ang="0">
                <a:pos x="35" y="45"/>
              </a:cxn>
              <a:cxn ang="0">
                <a:pos x="35" y="25"/>
              </a:cxn>
              <a:cxn ang="0">
                <a:pos x="35" y="25"/>
              </a:cxn>
              <a:cxn ang="0">
                <a:pos x="40" y="9"/>
              </a:cxn>
              <a:cxn ang="0">
                <a:pos x="67" y="0"/>
              </a:cxn>
              <a:cxn ang="0">
                <a:pos x="94" y="9"/>
              </a:cxn>
              <a:cxn ang="0">
                <a:pos x="99" y="25"/>
              </a:cxn>
              <a:cxn ang="0">
                <a:pos x="99" y="45"/>
              </a:cxn>
              <a:cxn ang="0">
                <a:pos x="100" y="46"/>
              </a:cxn>
              <a:cxn ang="0">
                <a:pos x="102" y="51"/>
              </a:cxn>
              <a:cxn ang="0">
                <a:pos x="102" y="63"/>
              </a:cxn>
              <a:cxn ang="0">
                <a:pos x="97" y="69"/>
              </a:cxn>
              <a:cxn ang="0">
                <a:pos x="96" y="70"/>
              </a:cxn>
              <a:cxn ang="0">
                <a:pos x="95" y="72"/>
              </a:cxn>
              <a:cxn ang="0">
                <a:pos x="86" y="90"/>
              </a:cxn>
              <a:cxn ang="0">
                <a:pos x="84" y="93"/>
              </a:cxn>
              <a:cxn ang="0">
                <a:pos x="83" y="94"/>
              </a:cxn>
              <a:cxn ang="0">
                <a:pos x="83" y="107"/>
              </a:cxn>
              <a:cxn ang="0">
                <a:pos x="91" y="120"/>
              </a:cxn>
              <a:cxn ang="0">
                <a:pos x="121" y="135"/>
              </a:cxn>
              <a:cxn ang="0">
                <a:pos x="134" y="155"/>
              </a:cxn>
              <a:cxn ang="0">
                <a:pos x="134" y="165"/>
              </a:cxn>
            </a:cxnLst>
            <a:rect l="0" t="0" r="r" b="b"/>
            <a:pathLst>
              <a:path w="134" h="178">
                <a:moveTo>
                  <a:pt x="134" y="165"/>
                </a:moveTo>
                <a:cubicBezTo>
                  <a:pt x="134" y="169"/>
                  <a:pt x="110" y="178"/>
                  <a:pt x="67" y="178"/>
                </a:cubicBezTo>
                <a:cubicBezTo>
                  <a:pt x="24" y="178"/>
                  <a:pt x="0" y="169"/>
                  <a:pt x="0" y="16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7"/>
                  <a:pt x="5" y="139"/>
                  <a:pt x="12" y="135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5" y="117"/>
                  <a:pt x="48" y="112"/>
                  <a:pt x="48" y="107"/>
                </a:cubicBezTo>
                <a:cubicBezTo>
                  <a:pt x="48" y="94"/>
                  <a:pt x="48" y="94"/>
                  <a:pt x="48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3"/>
                  <a:pt x="39" y="84"/>
                  <a:pt x="37" y="71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3" y="68"/>
                  <a:pt x="32" y="66"/>
                  <a:pt x="32" y="63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49"/>
                  <a:pt x="33" y="47"/>
                  <a:pt x="34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4" y="16"/>
                  <a:pt x="40" y="9"/>
                </a:cubicBezTo>
                <a:cubicBezTo>
                  <a:pt x="46" y="3"/>
                  <a:pt x="55" y="0"/>
                  <a:pt x="67" y="0"/>
                </a:cubicBezTo>
                <a:cubicBezTo>
                  <a:pt x="79" y="0"/>
                  <a:pt x="88" y="3"/>
                  <a:pt x="94" y="9"/>
                </a:cubicBezTo>
                <a:cubicBezTo>
                  <a:pt x="100" y="16"/>
                  <a:pt x="99" y="25"/>
                  <a:pt x="99" y="25"/>
                </a:cubicBezTo>
                <a:cubicBezTo>
                  <a:pt x="99" y="45"/>
                  <a:pt x="99" y="45"/>
                  <a:pt x="99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1" y="47"/>
                  <a:pt x="102" y="49"/>
                  <a:pt x="102" y="51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6"/>
                  <a:pt x="100" y="69"/>
                  <a:pt x="97" y="69"/>
                </a:cubicBezTo>
                <a:cubicBezTo>
                  <a:pt x="96" y="70"/>
                  <a:pt x="96" y="70"/>
                  <a:pt x="96" y="70"/>
                </a:cubicBezTo>
                <a:cubicBezTo>
                  <a:pt x="95" y="72"/>
                  <a:pt x="95" y="72"/>
                  <a:pt x="95" y="72"/>
                </a:cubicBezTo>
                <a:cubicBezTo>
                  <a:pt x="93" y="78"/>
                  <a:pt x="90" y="84"/>
                  <a:pt x="86" y="90"/>
                </a:cubicBezTo>
                <a:cubicBezTo>
                  <a:pt x="85" y="91"/>
                  <a:pt x="85" y="92"/>
                  <a:pt x="84" y="93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13"/>
                  <a:pt x="86" y="118"/>
                  <a:pt x="91" y="120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29" y="139"/>
                  <a:pt x="134" y="147"/>
                  <a:pt x="134" y="155"/>
                </a:cubicBezTo>
                <a:lnTo>
                  <a:pt x="134" y="1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9356418" y="2670218"/>
            <a:ext cx="600075" cy="600075"/>
          </a:xfrm>
          <a:custGeom>
            <a:avLst/>
            <a:gdLst/>
            <a:ahLst/>
            <a:cxnLst>
              <a:cxn ang="0">
                <a:pos x="81" y="0"/>
              </a:cxn>
              <a:cxn ang="0">
                <a:pos x="2" y="78"/>
              </a:cxn>
              <a:cxn ang="0">
                <a:pos x="13" y="119"/>
              </a:cxn>
              <a:cxn ang="0">
                <a:pos x="0" y="160"/>
              </a:cxn>
              <a:cxn ang="0">
                <a:pos x="45" y="148"/>
              </a:cxn>
              <a:cxn ang="0">
                <a:pos x="81" y="157"/>
              </a:cxn>
              <a:cxn ang="0">
                <a:pos x="160" y="78"/>
              </a:cxn>
              <a:cxn ang="0">
                <a:pos x="81" y="0"/>
              </a:cxn>
              <a:cxn ang="0">
                <a:pos x="44" y="88"/>
              </a:cxn>
              <a:cxn ang="0">
                <a:pos x="34" y="78"/>
              </a:cxn>
              <a:cxn ang="0">
                <a:pos x="44" y="68"/>
              </a:cxn>
              <a:cxn ang="0">
                <a:pos x="54" y="78"/>
              </a:cxn>
              <a:cxn ang="0">
                <a:pos x="44" y="88"/>
              </a:cxn>
              <a:cxn ang="0">
                <a:pos x="82" y="88"/>
              </a:cxn>
              <a:cxn ang="0">
                <a:pos x="71" y="78"/>
              </a:cxn>
              <a:cxn ang="0">
                <a:pos x="82" y="68"/>
              </a:cxn>
              <a:cxn ang="0">
                <a:pos x="92" y="78"/>
              </a:cxn>
              <a:cxn ang="0">
                <a:pos x="82" y="88"/>
              </a:cxn>
              <a:cxn ang="0">
                <a:pos x="119" y="88"/>
              </a:cxn>
              <a:cxn ang="0">
                <a:pos x="109" y="78"/>
              </a:cxn>
              <a:cxn ang="0">
                <a:pos x="119" y="68"/>
              </a:cxn>
              <a:cxn ang="0">
                <a:pos x="130" y="78"/>
              </a:cxn>
              <a:cxn ang="0">
                <a:pos x="119" y="88"/>
              </a:cxn>
            </a:cxnLst>
            <a:rect l="0" t="0" r="r" b="b"/>
            <a:pathLst>
              <a:path w="160" h="160">
                <a:moveTo>
                  <a:pt x="81" y="0"/>
                </a:moveTo>
                <a:cubicBezTo>
                  <a:pt x="38" y="0"/>
                  <a:pt x="2" y="35"/>
                  <a:pt x="2" y="78"/>
                </a:cubicBezTo>
                <a:cubicBezTo>
                  <a:pt x="2" y="93"/>
                  <a:pt x="6" y="107"/>
                  <a:pt x="13" y="119"/>
                </a:cubicBezTo>
                <a:cubicBezTo>
                  <a:pt x="0" y="160"/>
                  <a:pt x="0" y="160"/>
                  <a:pt x="0" y="160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56" y="154"/>
                  <a:pt x="68" y="157"/>
                  <a:pt x="81" y="157"/>
                </a:cubicBezTo>
                <a:cubicBezTo>
                  <a:pt x="125" y="157"/>
                  <a:pt x="160" y="122"/>
                  <a:pt x="160" y="78"/>
                </a:cubicBezTo>
                <a:cubicBezTo>
                  <a:pt x="160" y="35"/>
                  <a:pt x="125" y="0"/>
                  <a:pt x="81" y="0"/>
                </a:cubicBezTo>
                <a:close/>
                <a:moveTo>
                  <a:pt x="44" y="88"/>
                </a:moveTo>
                <a:cubicBezTo>
                  <a:pt x="38" y="88"/>
                  <a:pt x="34" y="84"/>
                  <a:pt x="34" y="78"/>
                </a:cubicBezTo>
                <a:cubicBezTo>
                  <a:pt x="34" y="72"/>
                  <a:pt x="38" y="68"/>
                  <a:pt x="44" y="68"/>
                </a:cubicBezTo>
                <a:cubicBezTo>
                  <a:pt x="50" y="68"/>
                  <a:pt x="54" y="72"/>
                  <a:pt x="54" y="78"/>
                </a:cubicBezTo>
                <a:cubicBezTo>
                  <a:pt x="54" y="84"/>
                  <a:pt x="50" y="88"/>
                  <a:pt x="44" y="88"/>
                </a:cubicBezTo>
                <a:close/>
                <a:moveTo>
                  <a:pt x="82" y="88"/>
                </a:moveTo>
                <a:cubicBezTo>
                  <a:pt x="76" y="88"/>
                  <a:pt x="71" y="84"/>
                  <a:pt x="71" y="78"/>
                </a:cubicBezTo>
                <a:cubicBezTo>
                  <a:pt x="71" y="72"/>
                  <a:pt x="76" y="68"/>
                  <a:pt x="82" y="68"/>
                </a:cubicBezTo>
                <a:cubicBezTo>
                  <a:pt x="87" y="68"/>
                  <a:pt x="92" y="72"/>
                  <a:pt x="92" y="78"/>
                </a:cubicBezTo>
                <a:cubicBezTo>
                  <a:pt x="92" y="84"/>
                  <a:pt x="87" y="88"/>
                  <a:pt x="82" y="88"/>
                </a:cubicBezTo>
                <a:close/>
                <a:moveTo>
                  <a:pt x="119" y="88"/>
                </a:moveTo>
                <a:cubicBezTo>
                  <a:pt x="114" y="88"/>
                  <a:pt x="109" y="84"/>
                  <a:pt x="109" y="78"/>
                </a:cubicBezTo>
                <a:cubicBezTo>
                  <a:pt x="109" y="72"/>
                  <a:pt x="114" y="68"/>
                  <a:pt x="119" y="68"/>
                </a:cubicBezTo>
                <a:cubicBezTo>
                  <a:pt x="125" y="68"/>
                  <a:pt x="130" y="72"/>
                  <a:pt x="130" y="78"/>
                </a:cubicBezTo>
                <a:cubicBezTo>
                  <a:pt x="130" y="84"/>
                  <a:pt x="125" y="88"/>
                  <a:pt x="119" y="8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59"/>
          <p:cNvSpPr>
            <a:spLocks noEditPoints="1"/>
          </p:cNvSpPr>
          <p:nvPr/>
        </p:nvSpPr>
        <p:spPr bwMode="auto">
          <a:xfrm>
            <a:off x="4484970" y="2723507"/>
            <a:ext cx="600075" cy="544513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22" y="0"/>
              </a:cxn>
              <a:cxn ang="0">
                <a:pos x="0" y="22"/>
              </a:cxn>
              <a:cxn ang="0">
                <a:pos x="0" y="96"/>
              </a:cxn>
              <a:cxn ang="0">
                <a:pos x="22" y="118"/>
              </a:cxn>
              <a:cxn ang="0">
                <a:pos x="97" y="118"/>
              </a:cxn>
              <a:cxn ang="0">
                <a:pos x="137" y="144"/>
              </a:cxn>
              <a:cxn ang="0">
                <a:pos x="139" y="145"/>
              </a:cxn>
              <a:cxn ang="0">
                <a:pos x="141" y="144"/>
              </a:cxn>
              <a:cxn ang="0">
                <a:pos x="143" y="141"/>
              </a:cxn>
              <a:cxn ang="0">
                <a:pos x="143" y="116"/>
              </a:cxn>
              <a:cxn ang="0">
                <a:pos x="160" y="96"/>
              </a:cxn>
              <a:cxn ang="0">
                <a:pos x="160" y="22"/>
              </a:cxn>
              <a:cxn ang="0">
                <a:pos x="138" y="0"/>
              </a:cxn>
              <a:cxn ang="0">
                <a:pos x="99" y="87"/>
              </a:cxn>
              <a:cxn ang="0">
                <a:pos x="31" y="87"/>
              </a:cxn>
              <a:cxn ang="0">
                <a:pos x="22" y="78"/>
              </a:cxn>
              <a:cxn ang="0">
                <a:pos x="31" y="69"/>
              </a:cxn>
              <a:cxn ang="0">
                <a:pos x="99" y="69"/>
              </a:cxn>
              <a:cxn ang="0">
                <a:pos x="107" y="78"/>
              </a:cxn>
              <a:cxn ang="0">
                <a:pos x="99" y="87"/>
              </a:cxn>
              <a:cxn ang="0">
                <a:pos x="129" y="51"/>
              </a:cxn>
              <a:cxn ang="0">
                <a:pos x="31" y="51"/>
              </a:cxn>
              <a:cxn ang="0">
                <a:pos x="22" y="42"/>
              </a:cxn>
              <a:cxn ang="0">
                <a:pos x="31" y="34"/>
              </a:cxn>
              <a:cxn ang="0">
                <a:pos x="129" y="34"/>
              </a:cxn>
              <a:cxn ang="0">
                <a:pos x="138" y="42"/>
              </a:cxn>
              <a:cxn ang="0">
                <a:pos x="129" y="51"/>
              </a:cxn>
            </a:cxnLst>
            <a:rect l="0" t="0" r="r" b="b"/>
            <a:pathLst>
              <a:path w="160" h="145">
                <a:moveTo>
                  <a:pt x="138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8"/>
                  <a:pt x="10" y="118"/>
                  <a:pt x="22" y="118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137" y="144"/>
                  <a:pt x="137" y="144"/>
                  <a:pt x="137" y="144"/>
                </a:cubicBezTo>
                <a:cubicBezTo>
                  <a:pt x="137" y="145"/>
                  <a:pt x="138" y="145"/>
                  <a:pt x="139" y="145"/>
                </a:cubicBezTo>
                <a:cubicBezTo>
                  <a:pt x="140" y="145"/>
                  <a:pt x="140" y="145"/>
                  <a:pt x="141" y="144"/>
                </a:cubicBezTo>
                <a:cubicBezTo>
                  <a:pt x="142" y="144"/>
                  <a:pt x="143" y="142"/>
                  <a:pt x="143" y="141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51" y="113"/>
                  <a:pt x="160" y="106"/>
                  <a:pt x="160" y="96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60" y="10"/>
                  <a:pt x="150" y="0"/>
                  <a:pt x="138" y="0"/>
                </a:cubicBezTo>
                <a:close/>
                <a:moveTo>
                  <a:pt x="99" y="87"/>
                </a:moveTo>
                <a:cubicBezTo>
                  <a:pt x="31" y="87"/>
                  <a:pt x="31" y="87"/>
                  <a:pt x="31" y="87"/>
                </a:cubicBezTo>
                <a:cubicBezTo>
                  <a:pt x="26" y="87"/>
                  <a:pt x="22" y="83"/>
                  <a:pt x="22" y="78"/>
                </a:cubicBezTo>
                <a:cubicBezTo>
                  <a:pt x="22" y="73"/>
                  <a:pt x="26" y="69"/>
                  <a:pt x="31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104" y="69"/>
                  <a:pt x="107" y="73"/>
                  <a:pt x="107" y="78"/>
                </a:cubicBezTo>
                <a:cubicBezTo>
                  <a:pt x="107" y="83"/>
                  <a:pt x="104" y="87"/>
                  <a:pt x="99" y="87"/>
                </a:cubicBezTo>
                <a:close/>
                <a:moveTo>
                  <a:pt x="129" y="51"/>
                </a:moveTo>
                <a:cubicBezTo>
                  <a:pt x="31" y="51"/>
                  <a:pt x="31" y="51"/>
                  <a:pt x="31" y="51"/>
                </a:cubicBezTo>
                <a:cubicBezTo>
                  <a:pt x="26" y="51"/>
                  <a:pt x="22" y="47"/>
                  <a:pt x="22" y="42"/>
                </a:cubicBezTo>
                <a:cubicBezTo>
                  <a:pt x="22" y="38"/>
                  <a:pt x="26" y="34"/>
                  <a:pt x="31" y="34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4" y="34"/>
                  <a:pt x="138" y="38"/>
                  <a:pt x="138" y="42"/>
                </a:cubicBezTo>
                <a:cubicBezTo>
                  <a:pt x="138" y="47"/>
                  <a:pt x="134" y="51"/>
                  <a:pt x="129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60"/>
          <p:cNvSpPr>
            <a:spLocks noEditPoints="1"/>
          </p:cNvSpPr>
          <p:nvPr/>
        </p:nvSpPr>
        <p:spPr bwMode="auto">
          <a:xfrm>
            <a:off x="6985899" y="2662995"/>
            <a:ext cx="674688" cy="674688"/>
          </a:xfrm>
          <a:custGeom>
            <a:avLst/>
            <a:gdLst/>
            <a:ahLst/>
            <a:cxnLst>
              <a:cxn ang="0">
                <a:pos x="154" y="70"/>
              </a:cxn>
              <a:cxn ang="0">
                <a:pos x="149" y="59"/>
              </a:cxn>
              <a:cxn ang="0">
                <a:pos x="164" y="40"/>
              </a:cxn>
              <a:cxn ang="0">
                <a:pos x="146" y="19"/>
              </a:cxn>
              <a:cxn ang="0">
                <a:pos x="121" y="31"/>
              </a:cxn>
              <a:cxn ang="0">
                <a:pos x="110" y="26"/>
              </a:cxn>
              <a:cxn ang="0">
                <a:pos x="101" y="0"/>
              </a:cxn>
              <a:cxn ang="0">
                <a:pos x="70" y="9"/>
              </a:cxn>
              <a:cxn ang="0">
                <a:pos x="66" y="32"/>
              </a:cxn>
              <a:cxn ang="0">
                <a:pos x="47" y="19"/>
              </a:cxn>
              <a:cxn ang="0">
                <a:pos x="19" y="34"/>
              </a:cxn>
              <a:cxn ang="0">
                <a:pos x="19" y="47"/>
              </a:cxn>
              <a:cxn ang="0">
                <a:pos x="32" y="66"/>
              </a:cxn>
              <a:cxn ang="0">
                <a:pos x="9" y="70"/>
              </a:cxn>
              <a:cxn ang="0">
                <a:pos x="0" y="101"/>
              </a:cxn>
              <a:cxn ang="0">
                <a:pos x="26" y="110"/>
              </a:cxn>
              <a:cxn ang="0">
                <a:pos x="31" y="121"/>
              </a:cxn>
              <a:cxn ang="0">
                <a:pos x="16" y="139"/>
              </a:cxn>
              <a:cxn ang="0">
                <a:pos x="34" y="161"/>
              </a:cxn>
              <a:cxn ang="0">
                <a:pos x="59" y="149"/>
              </a:cxn>
              <a:cxn ang="0">
                <a:pos x="70" y="154"/>
              </a:cxn>
              <a:cxn ang="0">
                <a:pos x="79" y="180"/>
              </a:cxn>
              <a:cxn ang="0">
                <a:pos x="110" y="171"/>
              </a:cxn>
              <a:cxn ang="0">
                <a:pos x="114" y="148"/>
              </a:cxn>
              <a:cxn ang="0">
                <a:pos x="133" y="161"/>
              </a:cxn>
              <a:cxn ang="0">
                <a:pos x="161" y="146"/>
              </a:cxn>
              <a:cxn ang="0">
                <a:pos x="161" y="133"/>
              </a:cxn>
              <a:cxn ang="0">
                <a:pos x="148" y="114"/>
              </a:cxn>
              <a:cxn ang="0">
                <a:pos x="171" y="110"/>
              </a:cxn>
              <a:cxn ang="0">
                <a:pos x="180" y="79"/>
              </a:cxn>
              <a:cxn ang="0">
                <a:pos x="90" y="113"/>
              </a:cxn>
              <a:cxn ang="0">
                <a:pos x="90" y="67"/>
              </a:cxn>
              <a:cxn ang="0">
                <a:pos x="90" y="113"/>
              </a:cxn>
            </a:cxnLst>
            <a:rect l="0" t="0" r="r" b="b"/>
            <a:pathLst>
              <a:path w="180" h="180">
                <a:moveTo>
                  <a:pt x="171" y="70"/>
                </a:moveTo>
                <a:cubicBezTo>
                  <a:pt x="154" y="70"/>
                  <a:pt x="154" y="70"/>
                  <a:pt x="154" y="70"/>
                </a:cubicBezTo>
                <a:cubicBezTo>
                  <a:pt x="151" y="70"/>
                  <a:pt x="149" y="68"/>
                  <a:pt x="148" y="66"/>
                </a:cubicBezTo>
                <a:cubicBezTo>
                  <a:pt x="147" y="63"/>
                  <a:pt x="147" y="61"/>
                  <a:pt x="149" y="59"/>
                </a:cubicBezTo>
                <a:cubicBezTo>
                  <a:pt x="161" y="47"/>
                  <a:pt x="161" y="47"/>
                  <a:pt x="161" y="47"/>
                </a:cubicBezTo>
                <a:cubicBezTo>
                  <a:pt x="163" y="45"/>
                  <a:pt x="164" y="43"/>
                  <a:pt x="164" y="40"/>
                </a:cubicBezTo>
                <a:cubicBezTo>
                  <a:pt x="164" y="38"/>
                  <a:pt x="163" y="36"/>
                  <a:pt x="161" y="34"/>
                </a:cubicBezTo>
                <a:cubicBezTo>
                  <a:pt x="146" y="19"/>
                  <a:pt x="146" y="19"/>
                  <a:pt x="146" y="19"/>
                </a:cubicBezTo>
                <a:cubicBezTo>
                  <a:pt x="142" y="15"/>
                  <a:pt x="136" y="15"/>
                  <a:pt x="133" y="19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19" y="32"/>
                  <a:pt x="116" y="33"/>
                  <a:pt x="114" y="32"/>
                </a:cubicBezTo>
                <a:cubicBezTo>
                  <a:pt x="111" y="31"/>
                  <a:pt x="110" y="29"/>
                  <a:pt x="110" y="26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4"/>
                  <a:pt x="106" y="0"/>
                  <a:pt x="101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0"/>
                  <a:pt x="70" y="4"/>
                  <a:pt x="70" y="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9"/>
                  <a:pt x="68" y="31"/>
                  <a:pt x="66" y="32"/>
                </a:cubicBezTo>
                <a:cubicBezTo>
                  <a:pt x="63" y="33"/>
                  <a:pt x="61" y="32"/>
                  <a:pt x="59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3" y="15"/>
                  <a:pt x="37" y="15"/>
                  <a:pt x="34" y="19"/>
                </a:cubicBezTo>
                <a:cubicBezTo>
                  <a:pt x="19" y="34"/>
                  <a:pt x="19" y="34"/>
                  <a:pt x="19" y="34"/>
                </a:cubicBezTo>
                <a:cubicBezTo>
                  <a:pt x="17" y="36"/>
                  <a:pt x="16" y="38"/>
                  <a:pt x="16" y="40"/>
                </a:cubicBezTo>
                <a:cubicBezTo>
                  <a:pt x="16" y="43"/>
                  <a:pt x="17" y="45"/>
                  <a:pt x="19" y="47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61"/>
                  <a:pt x="33" y="63"/>
                  <a:pt x="32" y="66"/>
                </a:cubicBezTo>
                <a:cubicBezTo>
                  <a:pt x="31" y="68"/>
                  <a:pt x="29" y="70"/>
                  <a:pt x="26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4" y="70"/>
                  <a:pt x="0" y="74"/>
                  <a:pt x="0" y="79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6"/>
                  <a:pt x="4" y="110"/>
                  <a:pt x="9" y="110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9" y="110"/>
                  <a:pt x="31" y="111"/>
                  <a:pt x="32" y="114"/>
                </a:cubicBezTo>
                <a:cubicBezTo>
                  <a:pt x="33" y="116"/>
                  <a:pt x="32" y="119"/>
                  <a:pt x="31" y="12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17" y="135"/>
                  <a:pt x="16" y="137"/>
                  <a:pt x="16" y="139"/>
                </a:cubicBezTo>
                <a:cubicBezTo>
                  <a:pt x="16" y="142"/>
                  <a:pt x="17" y="144"/>
                  <a:pt x="19" y="146"/>
                </a:cubicBezTo>
                <a:cubicBezTo>
                  <a:pt x="34" y="161"/>
                  <a:pt x="34" y="161"/>
                  <a:pt x="34" y="161"/>
                </a:cubicBezTo>
                <a:cubicBezTo>
                  <a:pt x="37" y="165"/>
                  <a:pt x="43" y="165"/>
                  <a:pt x="47" y="161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61" y="147"/>
                  <a:pt x="63" y="147"/>
                  <a:pt x="66" y="148"/>
                </a:cubicBezTo>
                <a:cubicBezTo>
                  <a:pt x="68" y="149"/>
                  <a:pt x="70" y="151"/>
                  <a:pt x="70" y="154"/>
                </a:cubicBezTo>
                <a:cubicBezTo>
                  <a:pt x="70" y="171"/>
                  <a:pt x="70" y="171"/>
                  <a:pt x="70" y="171"/>
                </a:cubicBezTo>
                <a:cubicBezTo>
                  <a:pt x="70" y="176"/>
                  <a:pt x="74" y="180"/>
                  <a:pt x="79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6" y="180"/>
                  <a:pt x="110" y="176"/>
                  <a:pt x="110" y="171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0" y="151"/>
                  <a:pt x="111" y="149"/>
                  <a:pt x="114" y="148"/>
                </a:cubicBezTo>
                <a:cubicBezTo>
                  <a:pt x="116" y="147"/>
                  <a:pt x="119" y="147"/>
                  <a:pt x="121" y="149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6" y="165"/>
                  <a:pt x="142" y="165"/>
                  <a:pt x="146" y="161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163" y="144"/>
                  <a:pt x="164" y="142"/>
                  <a:pt x="164" y="139"/>
                </a:cubicBezTo>
                <a:cubicBezTo>
                  <a:pt x="164" y="137"/>
                  <a:pt x="163" y="135"/>
                  <a:pt x="161" y="133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47" y="119"/>
                  <a:pt x="147" y="116"/>
                  <a:pt x="148" y="114"/>
                </a:cubicBezTo>
                <a:cubicBezTo>
                  <a:pt x="149" y="111"/>
                  <a:pt x="151" y="110"/>
                  <a:pt x="154" y="110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76" y="110"/>
                  <a:pt x="180" y="106"/>
                  <a:pt x="180" y="101"/>
                </a:cubicBezTo>
                <a:cubicBezTo>
                  <a:pt x="180" y="79"/>
                  <a:pt x="180" y="79"/>
                  <a:pt x="180" y="79"/>
                </a:cubicBezTo>
                <a:cubicBezTo>
                  <a:pt x="180" y="74"/>
                  <a:pt x="176" y="70"/>
                  <a:pt x="171" y="70"/>
                </a:cubicBezTo>
                <a:close/>
                <a:moveTo>
                  <a:pt x="90" y="113"/>
                </a:moveTo>
                <a:cubicBezTo>
                  <a:pt x="77" y="113"/>
                  <a:pt x="67" y="103"/>
                  <a:pt x="67" y="90"/>
                </a:cubicBezTo>
                <a:cubicBezTo>
                  <a:pt x="67" y="77"/>
                  <a:pt x="77" y="67"/>
                  <a:pt x="90" y="67"/>
                </a:cubicBezTo>
                <a:cubicBezTo>
                  <a:pt x="103" y="67"/>
                  <a:pt x="113" y="77"/>
                  <a:pt x="113" y="90"/>
                </a:cubicBezTo>
                <a:cubicBezTo>
                  <a:pt x="113" y="103"/>
                  <a:pt x="103" y="113"/>
                  <a:pt x="90" y="1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39478" y="4673811"/>
            <a:ext cx="2218055" cy="11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39476" y="425026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99364" y="4673811"/>
            <a:ext cx="2218055" cy="11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99362" y="4250266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59250" y="4717813"/>
            <a:ext cx="2218055" cy="11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59248" y="429426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81462" y="4732222"/>
            <a:ext cx="2218055" cy="11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681460" y="430867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/>
      <p:bldP spid="13" grpId="0" bldLvl="0"/>
      <p:bldP spid="14" grpId="0" bldLvl="0"/>
      <p:bldP spid="15" grpId="0" bldLvl="0"/>
      <p:bldP spid="16" grpId="0" bldLvl="0"/>
      <p:bldP spid="17" grpId="0" bldLvl="0"/>
      <p:bldP spid="18" grpId="0" bldLvl="0"/>
      <p:bldP spid="19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A936207D-05B8-4AF5-860E-326BF76ECC3A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50EA0725-EEE2-43BD-8D98-DFA8BC084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04688F4D-B9D7-4326-9F47-42421392B779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F240A783-C6DC-4CFC-83A6-4FCCCA7AA6BF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2" name="Freeform 6"/>
          <p:cNvSpPr/>
          <p:nvPr/>
        </p:nvSpPr>
        <p:spPr bwMode="auto">
          <a:xfrm>
            <a:off x="6489298" y="3336771"/>
            <a:ext cx="1032048" cy="119099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4349019" y="3336771"/>
            <a:ext cx="1030858" cy="119099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83494" y="2406605"/>
            <a:ext cx="1030858" cy="1192184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5956014" y="2406605"/>
            <a:ext cx="1030858" cy="1192184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4883494" y="4260981"/>
            <a:ext cx="1030858" cy="1192184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5956014" y="4260981"/>
            <a:ext cx="1030858" cy="1192184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4653753" y="3707169"/>
            <a:ext cx="459482" cy="453769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14"/>
          <p:cNvSpPr>
            <a:spLocks noEditPoints="1"/>
          </p:cNvSpPr>
          <p:nvPr/>
        </p:nvSpPr>
        <p:spPr bwMode="auto">
          <a:xfrm>
            <a:off x="5250126" y="2729365"/>
            <a:ext cx="329732" cy="450195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5"/>
          <p:cNvSpPr>
            <a:spLocks noEditPoints="1"/>
          </p:cNvSpPr>
          <p:nvPr/>
        </p:nvSpPr>
        <p:spPr bwMode="auto">
          <a:xfrm>
            <a:off x="6210752" y="2779386"/>
            <a:ext cx="523761" cy="449005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17"/>
          <p:cNvSpPr>
            <a:spLocks noEditPoints="1"/>
          </p:cNvSpPr>
          <p:nvPr/>
        </p:nvSpPr>
        <p:spPr bwMode="auto">
          <a:xfrm>
            <a:off x="6762636" y="3704787"/>
            <a:ext cx="459482" cy="460915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219410" y="4622064"/>
            <a:ext cx="506444" cy="470018"/>
            <a:chOff x="5928340" y="670992"/>
            <a:chExt cx="506444" cy="470018"/>
          </a:xfrm>
          <a:solidFill>
            <a:schemeClr val="bg1"/>
          </a:solidFill>
        </p:grpSpPr>
        <p:sp>
          <p:nvSpPr>
            <p:cNvPr id="15" name="Freeform 36"/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37"/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8"/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52769" y="4614965"/>
            <a:ext cx="428365" cy="468379"/>
            <a:chOff x="697828" y="4453123"/>
            <a:chExt cx="229831" cy="251300"/>
          </a:xfrm>
        </p:grpSpPr>
        <p:sp>
          <p:nvSpPr>
            <p:cNvPr id="19" name="Freeform 665"/>
            <p:cNvSpPr/>
            <p:nvPr/>
          </p:nvSpPr>
          <p:spPr bwMode="auto">
            <a:xfrm>
              <a:off x="697828" y="4453123"/>
              <a:ext cx="229831" cy="17745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666"/>
            <p:cNvSpPr>
              <a:spLocks noChangeArrowheads="1"/>
            </p:cNvSpPr>
            <p:nvPr/>
          </p:nvSpPr>
          <p:spPr bwMode="auto">
            <a:xfrm>
              <a:off x="718073" y="4643682"/>
              <a:ext cx="33343" cy="60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667"/>
            <p:cNvSpPr>
              <a:spLocks noChangeArrowheads="1"/>
            </p:cNvSpPr>
            <p:nvPr/>
          </p:nvSpPr>
          <p:spPr bwMode="auto">
            <a:xfrm>
              <a:off x="772851" y="4613906"/>
              <a:ext cx="33343" cy="9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668"/>
            <p:cNvSpPr>
              <a:spLocks noChangeArrowheads="1"/>
            </p:cNvSpPr>
            <p:nvPr/>
          </p:nvSpPr>
          <p:spPr bwMode="auto">
            <a:xfrm>
              <a:off x="828820" y="4584131"/>
              <a:ext cx="33343" cy="120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669"/>
            <p:cNvSpPr>
              <a:spLocks noChangeArrowheads="1"/>
            </p:cNvSpPr>
            <p:nvPr/>
          </p:nvSpPr>
          <p:spPr bwMode="auto">
            <a:xfrm>
              <a:off x="883598" y="4554357"/>
              <a:ext cx="33343" cy="150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373014" y="2562340"/>
            <a:ext cx="2659776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328556" y="2225683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002678" y="3910544"/>
            <a:ext cx="2659776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958220" y="3573887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412032" y="5189809"/>
            <a:ext cx="2659776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367574" y="4853152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808189" y="5191473"/>
            <a:ext cx="2659776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427146" y="4851769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293505" y="3897296"/>
            <a:ext cx="2659776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912462" y="3557592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898615" y="2474117"/>
            <a:ext cx="2659776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517572" y="2134413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24" grpId="0" bldLvl="0"/>
      <p:bldP spid="25" grpId="0" bldLvl="0"/>
      <p:bldP spid="26" grpId="0" bldLvl="0"/>
      <p:bldP spid="27" grpId="0" bldLvl="0"/>
      <p:bldP spid="28" grpId="0" bldLvl="0"/>
      <p:bldP spid="29" grpId="0" bldLvl="0"/>
      <p:bldP spid="30" grpId="0" bldLvl="0"/>
      <p:bldP spid="31" grpId="0" bldLvl="0"/>
      <p:bldP spid="32" grpId="0" bldLvl="0"/>
      <p:bldP spid="33" grpId="0" bldLvl="0"/>
      <p:bldP spid="34" grpId="0" bldLvl="0"/>
      <p:bldP spid="3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C986E7C8-B1EC-4262-8822-969C2F84D23C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096E72D5-1195-48C7-8936-9251A5B29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0829EC7F-ADC1-42C9-82EE-B81750949E73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B96B5ACF-EE3D-4E2A-88DF-4F87A2396A0D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061085" y="3093085"/>
            <a:ext cx="3239135" cy="2536825"/>
          </a:xfrm>
          <a:prstGeom prst="rect">
            <a:avLst/>
          </a:prstGeom>
          <a:solidFill>
            <a:schemeClr val="bg1"/>
          </a:solidFill>
          <a:ln>
            <a:solidFill>
              <a:srgbClr val="406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34535" y="3078480"/>
            <a:ext cx="3239135" cy="2536825"/>
          </a:xfrm>
          <a:prstGeom prst="rect">
            <a:avLst/>
          </a:prstGeom>
          <a:solidFill>
            <a:schemeClr val="bg1"/>
          </a:solidFill>
          <a:ln>
            <a:solidFill>
              <a:srgbClr val="406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44180" y="3093085"/>
            <a:ext cx="3239135" cy="2536825"/>
          </a:xfrm>
          <a:prstGeom prst="rect">
            <a:avLst/>
          </a:prstGeom>
          <a:solidFill>
            <a:schemeClr val="bg1"/>
          </a:solidFill>
          <a:ln>
            <a:solidFill>
              <a:srgbClr val="406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0155" y="1444625"/>
            <a:ext cx="1924050" cy="1924050"/>
          </a:xfrm>
          <a:prstGeom prst="ellipse">
            <a:avLst/>
          </a:prstGeom>
          <a:ln w="38100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8310" y="1501775"/>
            <a:ext cx="1924050" cy="1924050"/>
          </a:xfrm>
          <a:prstGeom prst="ellipse">
            <a:avLst/>
          </a:prstGeom>
          <a:ln w="38100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02040" y="1444625"/>
            <a:ext cx="1924050" cy="1924050"/>
          </a:xfrm>
          <a:prstGeom prst="ellipse">
            <a:avLst/>
          </a:prstGeom>
          <a:ln w="38100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1297305" y="4316730"/>
            <a:ext cx="27355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11910" y="3856355"/>
            <a:ext cx="273812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70120" y="4316730"/>
            <a:ext cx="27355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84725" y="3856355"/>
            <a:ext cx="273812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80400" y="4316730"/>
            <a:ext cx="273558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295005" y="3856355"/>
            <a:ext cx="273812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3" grpId="0" bldLvl="0"/>
      <p:bldP spid="10" grpId="0" bldLvl="0"/>
      <p:bldP spid="11" grpId="0" bldLvl="0"/>
      <p:bldP spid="14" grpId="0" bldLvl="0"/>
      <p:bldP spid="15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1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1345" y="786765"/>
            <a:ext cx="3369945" cy="3369945"/>
          </a:xfrm>
          <a:prstGeom prst="ellipse">
            <a:avLst/>
          </a:prstGeom>
          <a:ln w="38100">
            <a:solidFill>
              <a:srgbClr val="7EAB9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3855" y="2900045"/>
            <a:ext cx="2688590" cy="29794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6395" y="363855"/>
            <a:ext cx="1662430" cy="2276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3810" y="4680585"/>
            <a:ext cx="456565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40696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1345" y="363855"/>
            <a:ext cx="3580765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 03</a:t>
            </a:r>
          </a:p>
        </p:txBody>
      </p:sp>
    </p:spTree>
  </p:cSld>
  <p:clrMapOvr>
    <a:masterClrMapping/>
  </p:clrMapOvr>
  <p:transition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41F0A75C-3723-4C88-A671-17408B7C918F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1BA93FE0-A53D-4832-9154-A09725442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24D56719-5EA5-479B-90CA-D5C91E3E461D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28E44D8D-B331-4231-82D6-FA936AA1F823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938530" y="426720"/>
            <a:ext cx="3815080" cy="65309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4409440" y="426720"/>
            <a:ext cx="3815080" cy="6530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657465" y="426720"/>
            <a:ext cx="3815080" cy="65309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37137" y="1896745"/>
            <a:ext cx="1015663" cy="3951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课程</a:t>
            </a:r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96922" y="1896745"/>
            <a:ext cx="1015663" cy="3951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课程</a:t>
            </a:r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06212" y="1896745"/>
            <a:ext cx="1015663" cy="3951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课程</a:t>
            </a:r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</a:p>
        </p:txBody>
      </p:sp>
      <p:sp>
        <p:nvSpPr>
          <p:cNvPr id="9" name="TextBox 34"/>
          <p:cNvSpPr txBox="1"/>
          <p:nvPr/>
        </p:nvSpPr>
        <p:spPr>
          <a:xfrm>
            <a:off x="2209165" y="3923030"/>
            <a:ext cx="1273810" cy="165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lorem ipsum dolor sit amet, eacommodoconsequat.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34"/>
          <p:cNvSpPr txBox="1"/>
          <p:nvPr/>
        </p:nvSpPr>
        <p:spPr>
          <a:xfrm>
            <a:off x="5699125" y="3909060"/>
            <a:ext cx="1273810" cy="165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lorem ipsum dolor sit amet, eacommodoconsequat.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34"/>
          <p:cNvSpPr txBox="1"/>
          <p:nvPr/>
        </p:nvSpPr>
        <p:spPr>
          <a:xfrm>
            <a:off x="8928100" y="3923030"/>
            <a:ext cx="1273810" cy="165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lorem ipsum dolor sit amet, eacommodoconsequat.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  <p:bldP spid="7" grpId="0"/>
      <p:bldP spid="7" grpId="1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6B76136B-1DE8-45B0-9B13-CC03521E12AC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4F4E2B61-19E5-4C7E-A3FD-1CAEBA886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63E9ADD6-6B12-4831-97E5-375A8DCEEBE3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CC4ADEAF-2E40-4AF5-9485-CD051B6CDF22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3" name="椭圆 2"/>
          <p:cNvSpPr/>
          <p:nvPr/>
        </p:nvSpPr>
        <p:spPr>
          <a:xfrm>
            <a:off x="3932081" y="1847251"/>
            <a:ext cx="4327837" cy="4327837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Content Placeholder 2"/>
          <p:cNvSpPr txBox="1"/>
          <p:nvPr/>
        </p:nvSpPr>
        <p:spPr>
          <a:xfrm>
            <a:off x="4491990" y="3813939"/>
            <a:ext cx="3208020" cy="1171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This is a sample letter that has been placed to demonstrate the typing format on the letterhead design.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When the typing design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 When positioned properly.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82932" y="3141519"/>
            <a:ext cx="1826141" cy="638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25220" y="3022600"/>
            <a:ext cx="1977390" cy="1977390"/>
          </a:xfrm>
          <a:prstGeom prst="ellipse">
            <a:avLst/>
          </a:prstGeom>
          <a:solidFill>
            <a:srgbClr val="7E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20200" y="3007360"/>
            <a:ext cx="1977390" cy="1977390"/>
          </a:xfrm>
          <a:prstGeom prst="ellipse">
            <a:avLst/>
          </a:prstGeom>
          <a:solidFill>
            <a:srgbClr val="7E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1419225" y="3351530"/>
            <a:ext cx="1473835" cy="134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lorem ipsum dolor sit amet, eacommodoconsequat.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34"/>
          <p:cNvSpPr txBox="1"/>
          <p:nvPr/>
        </p:nvSpPr>
        <p:spPr>
          <a:xfrm>
            <a:off x="9513570" y="3319780"/>
            <a:ext cx="1473835" cy="134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lorem ipsum dolor sit amet, eacommodoconsequat.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8" grpId="0" bldLvl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DE487A68-52A1-4629-9B1B-7B6A4AA370D7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8AA5DE25-C3E2-49FE-84F3-2885031D1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="" id="{1A002131-D04C-434D-913F-D764E7FE1BED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7AB10A03-B005-48E9-83E8-D77603B2D48E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06941" y="2240041"/>
            <a:ext cx="792000" cy="792000"/>
            <a:chOff x="8001000" y="3009900"/>
            <a:chExt cx="792000" cy="792000"/>
          </a:xfrm>
        </p:grpSpPr>
        <p:sp>
          <p:nvSpPr>
            <p:cNvPr id="2" name="椭圆 1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156460" y="2607945"/>
            <a:ext cx="3636010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56460" y="2184400"/>
            <a:ext cx="33616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78366" y="3500516"/>
            <a:ext cx="792000" cy="792000"/>
            <a:chOff x="8001000" y="3009900"/>
            <a:chExt cx="792000" cy="792000"/>
          </a:xfrm>
        </p:grpSpPr>
        <p:sp>
          <p:nvSpPr>
            <p:cNvPr id="14" name="椭圆 13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127885" y="3868420"/>
            <a:ext cx="3636010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127885" y="3444875"/>
            <a:ext cx="33616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206941" y="4804806"/>
            <a:ext cx="792000" cy="792000"/>
            <a:chOff x="8001000" y="3009900"/>
            <a:chExt cx="792000" cy="792000"/>
          </a:xfrm>
        </p:grpSpPr>
        <p:sp>
          <p:nvSpPr>
            <p:cNvPr id="19" name="椭圆 18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156460" y="5172710"/>
            <a:ext cx="3636010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56460" y="4749165"/>
            <a:ext cx="33616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693976" y="2203211"/>
            <a:ext cx="792000" cy="792000"/>
            <a:chOff x="8001000" y="3009900"/>
            <a:chExt cx="792000" cy="792000"/>
          </a:xfrm>
        </p:grpSpPr>
        <p:sp>
          <p:nvSpPr>
            <p:cNvPr id="24" name="椭圆 23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643495" y="2571115"/>
            <a:ext cx="3636010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43495" y="2147570"/>
            <a:ext cx="33616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665401" y="3463686"/>
            <a:ext cx="792000" cy="792000"/>
            <a:chOff x="8001000" y="3009900"/>
            <a:chExt cx="792000" cy="792000"/>
          </a:xfrm>
        </p:grpSpPr>
        <p:sp>
          <p:nvSpPr>
            <p:cNvPr id="29" name="椭圆 28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614920" y="3831590"/>
            <a:ext cx="3636010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614920" y="3408045"/>
            <a:ext cx="33616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693976" y="4767976"/>
            <a:ext cx="792000" cy="792000"/>
            <a:chOff x="8001000" y="3009900"/>
            <a:chExt cx="792000" cy="792000"/>
          </a:xfrm>
        </p:grpSpPr>
        <p:sp>
          <p:nvSpPr>
            <p:cNvPr id="34" name="椭圆 33"/>
            <p:cNvSpPr/>
            <p:nvPr/>
          </p:nvSpPr>
          <p:spPr>
            <a:xfrm>
              <a:off x="8001000" y="3009900"/>
              <a:ext cx="792000" cy="792000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8235075" y="3244334"/>
              <a:ext cx="323850" cy="323850"/>
            </a:xfrm>
            <a:custGeom>
              <a:avLst/>
              <a:gdLst>
                <a:gd name="T0" fmla="*/ 410 w 1017"/>
                <a:gd name="T1" fmla="*/ 428 h 1018"/>
                <a:gd name="T2" fmla="*/ 220 w 1017"/>
                <a:gd name="T3" fmla="*/ 735 h 1018"/>
                <a:gd name="T4" fmla="*/ 283 w 1017"/>
                <a:gd name="T5" fmla="*/ 797 h 1018"/>
                <a:gd name="T6" fmla="*/ 581 w 1017"/>
                <a:gd name="T7" fmla="*/ 613 h 1018"/>
                <a:gd name="T8" fmla="*/ 781 w 1017"/>
                <a:gd name="T9" fmla="*/ 326 h 1018"/>
                <a:gd name="T10" fmla="*/ 778 w 1017"/>
                <a:gd name="T11" fmla="*/ 239 h 1018"/>
                <a:gd name="T12" fmla="*/ 691 w 1017"/>
                <a:gd name="T13" fmla="*/ 236 h 1018"/>
                <a:gd name="T14" fmla="*/ 405 w 1017"/>
                <a:gd name="T15" fmla="*/ 584 h 1018"/>
                <a:gd name="T16" fmla="*/ 567 w 1017"/>
                <a:gd name="T17" fmla="*/ 531 h 1018"/>
                <a:gd name="T18" fmla="*/ 473 w 1017"/>
                <a:gd name="T19" fmla="*/ 562 h 1018"/>
                <a:gd name="T20" fmla="*/ 448 w 1017"/>
                <a:gd name="T21" fmla="*/ 487 h 1018"/>
                <a:gd name="T22" fmla="*/ 539 w 1017"/>
                <a:gd name="T23" fmla="*/ 453 h 1018"/>
                <a:gd name="T24" fmla="*/ 571 w 1017"/>
                <a:gd name="T25" fmla="*/ 520 h 1018"/>
                <a:gd name="T26" fmla="*/ 382 w 1017"/>
                <a:gd name="T27" fmla="*/ 16 h 1018"/>
                <a:gd name="T28" fmla="*/ 184 w 1017"/>
                <a:gd name="T29" fmla="*/ 116 h 1018"/>
                <a:gd name="T30" fmla="*/ 49 w 1017"/>
                <a:gd name="T31" fmla="*/ 289 h 1018"/>
                <a:gd name="T32" fmla="*/ 0 w 1017"/>
                <a:gd name="T33" fmla="*/ 509 h 1018"/>
                <a:gd name="T34" fmla="*/ 40 w 1017"/>
                <a:gd name="T35" fmla="*/ 707 h 1018"/>
                <a:gd name="T36" fmla="*/ 166 w 1017"/>
                <a:gd name="T37" fmla="*/ 885 h 1018"/>
                <a:gd name="T38" fmla="*/ 357 w 1017"/>
                <a:gd name="T39" fmla="*/ 995 h 1018"/>
                <a:gd name="T40" fmla="*/ 560 w 1017"/>
                <a:gd name="T41" fmla="*/ 1015 h 1018"/>
                <a:gd name="T42" fmla="*/ 772 w 1017"/>
                <a:gd name="T43" fmla="*/ 944 h 1018"/>
                <a:gd name="T44" fmla="*/ 930 w 1017"/>
                <a:gd name="T45" fmla="*/ 793 h 1018"/>
                <a:gd name="T46" fmla="*/ 1012 w 1017"/>
                <a:gd name="T47" fmla="*/ 586 h 1018"/>
                <a:gd name="T48" fmla="*/ 1001 w 1017"/>
                <a:gd name="T49" fmla="*/ 382 h 1018"/>
                <a:gd name="T50" fmla="*/ 901 w 1017"/>
                <a:gd name="T51" fmla="*/ 186 h 1018"/>
                <a:gd name="T52" fmla="*/ 728 w 1017"/>
                <a:gd name="T53" fmla="*/ 50 h 1018"/>
                <a:gd name="T54" fmla="*/ 508 w 1017"/>
                <a:gd name="T55" fmla="*/ 0 h 1018"/>
                <a:gd name="T56" fmla="*/ 376 w 1017"/>
                <a:gd name="T57" fmla="*/ 935 h 1018"/>
                <a:gd name="T58" fmla="*/ 209 w 1017"/>
                <a:gd name="T59" fmla="*/ 838 h 1018"/>
                <a:gd name="T60" fmla="*/ 99 w 1017"/>
                <a:gd name="T61" fmla="*/ 682 h 1018"/>
                <a:gd name="T62" fmla="*/ 63 w 1017"/>
                <a:gd name="T63" fmla="*/ 509 h 1018"/>
                <a:gd name="T64" fmla="*/ 107 w 1017"/>
                <a:gd name="T65" fmla="*/ 315 h 1018"/>
                <a:gd name="T66" fmla="*/ 225 w 1017"/>
                <a:gd name="T67" fmla="*/ 165 h 1018"/>
                <a:gd name="T68" fmla="*/ 397 w 1017"/>
                <a:gd name="T69" fmla="*/ 77 h 1018"/>
                <a:gd name="T70" fmla="*/ 576 w 1017"/>
                <a:gd name="T71" fmla="*/ 69 h 1018"/>
                <a:gd name="T72" fmla="*/ 757 w 1017"/>
                <a:gd name="T73" fmla="*/ 139 h 1018"/>
                <a:gd name="T74" fmla="*/ 889 w 1017"/>
                <a:gd name="T75" fmla="*/ 278 h 1018"/>
                <a:gd name="T76" fmla="*/ 952 w 1017"/>
                <a:gd name="T77" fmla="*/ 463 h 1018"/>
                <a:gd name="T78" fmla="*/ 933 w 1017"/>
                <a:gd name="T79" fmla="*/ 642 h 1018"/>
                <a:gd name="T80" fmla="*/ 838 w 1017"/>
                <a:gd name="T81" fmla="*/ 808 h 1018"/>
                <a:gd name="T82" fmla="*/ 681 w 1017"/>
                <a:gd name="T83" fmla="*/ 919 h 1018"/>
                <a:gd name="T84" fmla="*/ 508 w 1017"/>
                <a:gd name="T85" fmla="*/ 954 h 1018"/>
                <a:gd name="T86" fmla="*/ 540 w 1017"/>
                <a:gd name="T87" fmla="*/ 165 h 1018"/>
                <a:gd name="T88" fmla="*/ 515 w 1017"/>
                <a:gd name="T89" fmla="*/ 128 h 1018"/>
                <a:gd name="T90" fmla="*/ 477 w 1017"/>
                <a:gd name="T91" fmla="*/ 152 h 1018"/>
                <a:gd name="T92" fmla="*/ 502 w 1017"/>
                <a:gd name="T93" fmla="*/ 190 h 1018"/>
                <a:gd name="T94" fmla="*/ 482 w 1017"/>
                <a:gd name="T95" fmla="*/ 841 h 1018"/>
                <a:gd name="T96" fmla="*/ 490 w 1017"/>
                <a:gd name="T97" fmla="*/ 885 h 1018"/>
                <a:gd name="T98" fmla="*/ 534 w 1017"/>
                <a:gd name="T99" fmla="*/ 877 h 1018"/>
                <a:gd name="T100" fmla="*/ 526 w 1017"/>
                <a:gd name="T101" fmla="*/ 833 h 1018"/>
                <a:gd name="T102" fmla="*/ 840 w 1017"/>
                <a:gd name="T103" fmla="*/ 483 h 1018"/>
                <a:gd name="T104" fmla="*/ 831 w 1017"/>
                <a:gd name="T105" fmla="*/ 527 h 1018"/>
                <a:gd name="T106" fmla="*/ 876 w 1017"/>
                <a:gd name="T107" fmla="*/ 535 h 1018"/>
                <a:gd name="T108" fmla="*/ 885 w 1017"/>
                <a:gd name="T109" fmla="*/ 491 h 1018"/>
                <a:gd name="T110" fmla="*/ 152 w 1017"/>
                <a:gd name="T111" fmla="*/ 477 h 1018"/>
                <a:gd name="T112" fmla="*/ 128 w 1017"/>
                <a:gd name="T113" fmla="*/ 515 h 1018"/>
                <a:gd name="T114" fmla="*/ 165 w 1017"/>
                <a:gd name="T115" fmla="*/ 540 h 1018"/>
                <a:gd name="T116" fmla="*/ 190 w 1017"/>
                <a:gd name="T117" fmla="*/ 50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691" y="236"/>
                  </a:moveTo>
                  <a:lnTo>
                    <a:pt x="455" y="394"/>
                  </a:lnTo>
                  <a:lnTo>
                    <a:pt x="455" y="394"/>
                  </a:lnTo>
                  <a:lnTo>
                    <a:pt x="445" y="399"/>
                  </a:lnTo>
                  <a:lnTo>
                    <a:pt x="436" y="404"/>
                  </a:lnTo>
                  <a:lnTo>
                    <a:pt x="427" y="411"/>
                  </a:lnTo>
                  <a:lnTo>
                    <a:pt x="418" y="418"/>
                  </a:lnTo>
                  <a:lnTo>
                    <a:pt x="418" y="418"/>
                  </a:lnTo>
                  <a:lnTo>
                    <a:pt x="410" y="428"/>
                  </a:lnTo>
                  <a:lnTo>
                    <a:pt x="402" y="439"/>
                  </a:lnTo>
                  <a:lnTo>
                    <a:pt x="396" y="450"/>
                  </a:lnTo>
                  <a:lnTo>
                    <a:pt x="390" y="460"/>
                  </a:lnTo>
                  <a:lnTo>
                    <a:pt x="236" y="691"/>
                  </a:lnTo>
                  <a:lnTo>
                    <a:pt x="236" y="691"/>
                  </a:lnTo>
                  <a:lnTo>
                    <a:pt x="228" y="702"/>
                  </a:lnTo>
                  <a:lnTo>
                    <a:pt x="224" y="712"/>
                  </a:lnTo>
                  <a:lnTo>
                    <a:pt x="221" y="723"/>
                  </a:lnTo>
                  <a:lnTo>
                    <a:pt x="220" y="735"/>
                  </a:lnTo>
                  <a:lnTo>
                    <a:pt x="221" y="747"/>
                  </a:lnTo>
                  <a:lnTo>
                    <a:pt x="225" y="759"/>
                  </a:lnTo>
                  <a:lnTo>
                    <a:pt x="231" y="769"/>
                  </a:lnTo>
                  <a:lnTo>
                    <a:pt x="238" y="779"/>
                  </a:lnTo>
                  <a:lnTo>
                    <a:pt x="238" y="779"/>
                  </a:lnTo>
                  <a:lnTo>
                    <a:pt x="248" y="786"/>
                  </a:lnTo>
                  <a:lnTo>
                    <a:pt x="260" y="793"/>
                  </a:lnTo>
                  <a:lnTo>
                    <a:pt x="271" y="796"/>
                  </a:lnTo>
                  <a:lnTo>
                    <a:pt x="283" y="797"/>
                  </a:lnTo>
                  <a:lnTo>
                    <a:pt x="283" y="797"/>
                  </a:lnTo>
                  <a:lnTo>
                    <a:pt x="295" y="796"/>
                  </a:lnTo>
                  <a:lnTo>
                    <a:pt x="306" y="793"/>
                  </a:lnTo>
                  <a:lnTo>
                    <a:pt x="316" y="789"/>
                  </a:lnTo>
                  <a:lnTo>
                    <a:pt x="326" y="781"/>
                  </a:lnTo>
                  <a:lnTo>
                    <a:pt x="561" y="624"/>
                  </a:lnTo>
                  <a:lnTo>
                    <a:pt x="561" y="624"/>
                  </a:lnTo>
                  <a:lnTo>
                    <a:pt x="572" y="619"/>
                  </a:lnTo>
                  <a:lnTo>
                    <a:pt x="581" y="613"/>
                  </a:lnTo>
                  <a:lnTo>
                    <a:pt x="590" y="606"/>
                  </a:lnTo>
                  <a:lnTo>
                    <a:pt x="599" y="599"/>
                  </a:lnTo>
                  <a:lnTo>
                    <a:pt x="599" y="599"/>
                  </a:lnTo>
                  <a:lnTo>
                    <a:pt x="607" y="589"/>
                  </a:lnTo>
                  <a:lnTo>
                    <a:pt x="615" y="579"/>
                  </a:lnTo>
                  <a:lnTo>
                    <a:pt x="621" y="569"/>
                  </a:lnTo>
                  <a:lnTo>
                    <a:pt x="626" y="558"/>
                  </a:lnTo>
                  <a:lnTo>
                    <a:pt x="781" y="326"/>
                  </a:lnTo>
                  <a:lnTo>
                    <a:pt x="781" y="326"/>
                  </a:lnTo>
                  <a:lnTo>
                    <a:pt x="789" y="317"/>
                  </a:lnTo>
                  <a:lnTo>
                    <a:pt x="793" y="306"/>
                  </a:lnTo>
                  <a:lnTo>
                    <a:pt x="796" y="294"/>
                  </a:lnTo>
                  <a:lnTo>
                    <a:pt x="797" y="282"/>
                  </a:lnTo>
                  <a:lnTo>
                    <a:pt x="795" y="270"/>
                  </a:lnTo>
                  <a:lnTo>
                    <a:pt x="792" y="260"/>
                  </a:lnTo>
                  <a:lnTo>
                    <a:pt x="786" y="24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69" y="232"/>
                  </a:lnTo>
                  <a:lnTo>
                    <a:pt x="758" y="225"/>
                  </a:lnTo>
                  <a:lnTo>
                    <a:pt x="747" y="222"/>
                  </a:lnTo>
                  <a:lnTo>
                    <a:pt x="735" y="221"/>
                  </a:lnTo>
                  <a:lnTo>
                    <a:pt x="723" y="222"/>
                  </a:lnTo>
                  <a:lnTo>
                    <a:pt x="711" y="224"/>
                  </a:lnTo>
                  <a:lnTo>
                    <a:pt x="701" y="230"/>
                  </a:lnTo>
                  <a:lnTo>
                    <a:pt x="691" y="236"/>
                  </a:lnTo>
                  <a:lnTo>
                    <a:pt x="691" y="236"/>
                  </a:lnTo>
                  <a:close/>
                  <a:moveTo>
                    <a:pt x="289" y="730"/>
                  </a:moveTo>
                  <a:lnTo>
                    <a:pt x="283" y="734"/>
                  </a:lnTo>
                  <a:lnTo>
                    <a:pt x="283" y="734"/>
                  </a:lnTo>
                  <a:lnTo>
                    <a:pt x="283" y="765"/>
                  </a:lnTo>
                  <a:lnTo>
                    <a:pt x="283" y="734"/>
                  </a:lnTo>
                  <a:lnTo>
                    <a:pt x="396" y="566"/>
                  </a:lnTo>
                  <a:lnTo>
                    <a:pt x="396" y="566"/>
                  </a:lnTo>
                  <a:lnTo>
                    <a:pt x="400" y="575"/>
                  </a:lnTo>
                  <a:lnTo>
                    <a:pt x="405" y="584"/>
                  </a:lnTo>
                  <a:lnTo>
                    <a:pt x="412" y="591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6" y="605"/>
                  </a:lnTo>
                  <a:lnTo>
                    <a:pt x="433" y="612"/>
                  </a:lnTo>
                  <a:lnTo>
                    <a:pt x="442" y="617"/>
                  </a:lnTo>
                  <a:lnTo>
                    <a:pt x="451" y="621"/>
                  </a:lnTo>
                  <a:lnTo>
                    <a:pt x="289" y="730"/>
                  </a:lnTo>
                  <a:close/>
                  <a:moveTo>
                    <a:pt x="567" y="531"/>
                  </a:moveTo>
                  <a:lnTo>
                    <a:pt x="552" y="554"/>
                  </a:lnTo>
                  <a:lnTo>
                    <a:pt x="530" y="569"/>
                  </a:lnTo>
                  <a:lnTo>
                    <a:pt x="530" y="569"/>
                  </a:lnTo>
                  <a:lnTo>
                    <a:pt x="519" y="572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496" y="571"/>
                  </a:lnTo>
                  <a:lnTo>
                    <a:pt x="484" y="568"/>
                  </a:lnTo>
                  <a:lnTo>
                    <a:pt x="473" y="562"/>
                  </a:lnTo>
                  <a:lnTo>
                    <a:pt x="463" y="554"/>
                  </a:lnTo>
                  <a:lnTo>
                    <a:pt x="463" y="554"/>
                  </a:lnTo>
                  <a:lnTo>
                    <a:pt x="456" y="544"/>
                  </a:lnTo>
                  <a:lnTo>
                    <a:pt x="449" y="533"/>
                  </a:lnTo>
                  <a:lnTo>
                    <a:pt x="446" y="521"/>
                  </a:lnTo>
                  <a:lnTo>
                    <a:pt x="445" y="509"/>
                  </a:lnTo>
                  <a:lnTo>
                    <a:pt x="445" y="509"/>
                  </a:lnTo>
                  <a:lnTo>
                    <a:pt x="446" y="498"/>
                  </a:lnTo>
                  <a:lnTo>
                    <a:pt x="448" y="487"/>
                  </a:lnTo>
                  <a:lnTo>
                    <a:pt x="463" y="465"/>
                  </a:lnTo>
                  <a:lnTo>
                    <a:pt x="486" y="450"/>
                  </a:lnTo>
                  <a:lnTo>
                    <a:pt x="486" y="450"/>
                  </a:lnTo>
                  <a:lnTo>
                    <a:pt x="495" y="447"/>
                  </a:lnTo>
                  <a:lnTo>
                    <a:pt x="503" y="446"/>
                  </a:lnTo>
                  <a:lnTo>
                    <a:pt x="513" y="446"/>
                  </a:lnTo>
                  <a:lnTo>
                    <a:pt x="521" y="447"/>
                  </a:lnTo>
                  <a:lnTo>
                    <a:pt x="530" y="450"/>
                  </a:lnTo>
                  <a:lnTo>
                    <a:pt x="539" y="453"/>
                  </a:lnTo>
                  <a:lnTo>
                    <a:pt x="546" y="458"/>
                  </a:lnTo>
                  <a:lnTo>
                    <a:pt x="554" y="463"/>
                  </a:lnTo>
                  <a:lnTo>
                    <a:pt x="554" y="463"/>
                  </a:lnTo>
                  <a:lnTo>
                    <a:pt x="561" y="473"/>
                  </a:lnTo>
                  <a:lnTo>
                    <a:pt x="567" y="485"/>
                  </a:lnTo>
                  <a:lnTo>
                    <a:pt x="571" y="497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1" y="520"/>
                  </a:lnTo>
                  <a:lnTo>
                    <a:pt x="567" y="531"/>
                  </a:lnTo>
                  <a:lnTo>
                    <a:pt x="567" y="531"/>
                  </a:lnTo>
                  <a:close/>
                  <a:moveTo>
                    <a:pt x="508" y="0"/>
                  </a:moveTo>
                  <a:lnTo>
                    <a:pt x="508" y="0"/>
                  </a:lnTo>
                  <a:lnTo>
                    <a:pt x="483" y="1"/>
                  </a:lnTo>
                  <a:lnTo>
                    <a:pt x="456" y="2"/>
                  </a:lnTo>
                  <a:lnTo>
                    <a:pt x="431" y="5"/>
                  </a:lnTo>
                  <a:lnTo>
                    <a:pt x="405" y="11"/>
                  </a:lnTo>
                  <a:lnTo>
                    <a:pt x="382" y="16"/>
                  </a:lnTo>
                  <a:lnTo>
                    <a:pt x="357" y="23"/>
                  </a:lnTo>
                  <a:lnTo>
                    <a:pt x="334" y="31"/>
                  </a:lnTo>
                  <a:lnTo>
                    <a:pt x="310" y="40"/>
                  </a:lnTo>
                  <a:lnTo>
                    <a:pt x="287" y="50"/>
                  </a:lnTo>
                  <a:lnTo>
                    <a:pt x="266" y="61"/>
                  </a:lnTo>
                  <a:lnTo>
                    <a:pt x="245" y="74"/>
                  </a:lnTo>
                  <a:lnTo>
                    <a:pt x="224" y="87"/>
                  </a:lnTo>
                  <a:lnTo>
                    <a:pt x="204" y="101"/>
                  </a:lnTo>
                  <a:lnTo>
                    <a:pt x="184" y="116"/>
                  </a:lnTo>
                  <a:lnTo>
                    <a:pt x="166" y="132"/>
                  </a:lnTo>
                  <a:lnTo>
                    <a:pt x="149" y="149"/>
                  </a:lnTo>
                  <a:lnTo>
                    <a:pt x="132" y="167"/>
                  </a:lnTo>
                  <a:lnTo>
                    <a:pt x="116" y="186"/>
                  </a:lnTo>
                  <a:lnTo>
                    <a:pt x="101" y="205"/>
                  </a:lnTo>
                  <a:lnTo>
                    <a:pt x="87" y="224"/>
                  </a:lnTo>
                  <a:lnTo>
                    <a:pt x="73" y="245"/>
                  </a:lnTo>
                  <a:lnTo>
                    <a:pt x="61" y="266"/>
                  </a:lnTo>
                  <a:lnTo>
                    <a:pt x="49" y="289"/>
                  </a:lnTo>
                  <a:lnTo>
                    <a:pt x="40" y="311"/>
                  </a:lnTo>
                  <a:lnTo>
                    <a:pt x="30" y="334"/>
                  </a:lnTo>
                  <a:lnTo>
                    <a:pt x="22" y="357"/>
                  </a:lnTo>
                  <a:lnTo>
                    <a:pt x="16" y="382"/>
                  </a:lnTo>
                  <a:lnTo>
                    <a:pt x="10" y="407"/>
                  </a:lnTo>
                  <a:lnTo>
                    <a:pt x="5" y="431"/>
                  </a:lnTo>
                  <a:lnTo>
                    <a:pt x="2" y="457"/>
                  </a:lnTo>
                  <a:lnTo>
                    <a:pt x="0" y="483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35"/>
                  </a:lnTo>
                  <a:lnTo>
                    <a:pt x="2" y="561"/>
                  </a:lnTo>
                  <a:lnTo>
                    <a:pt x="5" y="586"/>
                  </a:lnTo>
                  <a:lnTo>
                    <a:pt x="10" y="612"/>
                  </a:lnTo>
                  <a:lnTo>
                    <a:pt x="16" y="636"/>
                  </a:lnTo>
                  <a:lnTo>
                    <a:pt x="22" y="660"/>
                  </a:lnTo>
                  <a:lnTo>
                    <a:pt x="30" y="683"/>
                  </a:lnTo>
                  <a:lnTo>
                    <a:pt x="40" y="707"/>
                  </a:lnTo>
                  <a:lnTo>
                    <a:pt x="49" y="730"/>
                  </a:lnTo>
                  <a:lnTo>
                    <a:pt x="61" y="751"/>
                  </a:lnTo>
                  <a:lnTo>
                    <a:pt x="73" y="772"/>
                  </a:lnTo>
                  <a:lnTo>
                    <a:pt x="87" y="793"/>
                  </a:lnTo>
                  <a:lnTo>
                    <a:pt x="101" y="813"/>
                  </a:lnTo>
                  <a:lnTo>
                    <a:pt x="116" y="833"/>
                  </a:lnTo>
                  <a:lnTo>
                    <a:pt x="132" y="851"/>
                  </a:lnTo>
                  <a:lnTo>
                    <a:pt x="149" y="868"/>
                  </a:lnTo>
                  <a:lnTo>
                    <a:pt x="166" y="885"/>
                  </a:lnTo>
                  <a:lnTo>
                    <a:pt x="184" y="901"/>
                  </a:lnTo>
                  <a:lnTo>
                    <a:pt x="204" y="916"/>
                  </a:lnTo>
                  <a:lnTo>
                    <a:pt x="224" y="930"/>
                  </a:lnTo>
                  <a:lnTo>
                    <a:pt x="245" y="944"/>
                  </a:lnTo>
                  <a:lnTo>
                    <a:pt x="266" y="956"/>
                  </a:lnTo>
                  <a:lnTo>
                    <a:pt x="287" y="968"/>
                  </a:lnTo>
                  <a:lnTo>
                    <a:pt x="310" y="977"/>
                  </a:lnTo>
                  <a:lnTo>
                    <a:pt x="334" y="987"/>
                  </a:lnTo>
                  <a:lnTo>
                    <a:pt x="357" y="995"/>
                  </a:lnTo>
                  <a:lnTo>
                    <a:pt x="382" y="1002"/>
                  </a:lnTo>
                  <a:lnTo>
                    <a:pt x="405" y="1007"/>
                  </a:lnTo>
                  <a:lnTo>
                    <a:pt x="431" y="1012"/>
                  </a:lnTo>
                  <a:lnTo>
                    <a:pt x="456" y="1015"/>
                  </a:lnTo>
                  <a:lnTo>
                    <a:pt x="483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534" y="1017"/>
                  </a:lnTo>
                  <a:lnTo>
                    <a:pt x="560" y="1015"/>
                  </a:lnTo>
                  <a:lnTo>
                    <a:pt x="586" y="1012"/>
                  </a:lnTo>
                  <a:lnTo>
                    <a:pt x="610" y="1007"/>
                  </a:lnTo>
                  <a:lnTo>
                    <a:pt x="635" y="1002"/>
                  </a:lnTo>
                  <a:lnTo>
                    <a:pt x="660" y="995"/>
                  </a:lnTo>
                  <a:lnTo>
                    <a:pt x="683" y="987"/>
                  </a:lnTo>
                  <a:lnTo>
                    <a:pt x="706" y="977"/>
                  </a:lnTo>
                  <a:lnTo>
                    <a:pt x="728" y="968"/>
                  </a:lnTo>
                  <a:lnTo>
                    <a:pt x="751" y="956"/>
                  </a:lnTo>
                  <a:lnTo>
                    <a:pt x="772" y="944"/>
                  </a:lnTo>
                  <a:lnTo>
                    <a:pt x="793" y="930"/>
                  </a:lnTo>
                  <a:lnTo>
                    <a:pt x="812" y="916"/>
                  </a:lnTo>
                  <a:lnTo>
                    <a:pt x="831" y="901"/>
                  </a:lnTo>
                  <a:lnTo>
                    <a:pt x="851" y="885"/>
                  </a:lnTo>
                  <a:lnTo>
                    <a:pt x="868" y="868"/>
                  </a:lnTo>
                  <a:lnTo>
                    <a:pt x="885" y="851"/>
                  </a:lnTo>
                  <a:lnTo>
                    <a:pt x="901" y="833"/>
                  </a:lnTo>
                  <a:lnTo>
                    <a:pt x="916" y="813"/>
                  </a:lnTo>
                  <a:lnTo>
                    <a:pt x="930" y="793"/>
                  </a:lnTo>
                  <a:lnTo>
                    <a:pt x="943" y="772"/>
                  </a:lnTo>
                  <a:lnTo>
                    <a:pt x="956" y="751"/>
                  </a:lnTo>
                  <a:lnTo>
                    <a:pt x="967" y="730"/>
                  </a:lnTo>
                  <a:lnTo>
                    <a:pt x="977" y="707"/>
                  </a:lnTo>
                  <a:lnTo>
                    <a:pt x="986" y="683"/>
                  </a:lnTo>
                  <a:lnTo>
                    <a:pt x="995" y="660"/>
                  </a:lnTo>
                  <a:lnTo>
                    <a:pt x="1001" y="636"/>
                  </a:lnTo>
                  <a:lnTo>
                    <a:pt x="1007" y="612"/>
                  </a:lnTo>
                  <a:lnTo>
                    <a:pt x="1012" y="586"/>
                  </a:lnTo>
                  <a:lnTo>
                    <a:pt x="1015" y="561"/>
                  </a:lnTo>
                  <a:lnTo>
                    <a:pt x="1017" y="535"/>
                  </a:lnTo>
                  <a:lnTo>
                    <a:pt x="1017" y="509"/>
                  </a:lnTo>
                  <a:lnTo>
                    <a:pt x="1017" y="509"/>
                  </a:lnTo>
                  <a:lnTo>
                    <a:pt x="1017" y="483"/>
                  </a:lnTo>
                  <a:lnTo>
                    <a:pt x="1015" y="457"/>
                  </a:lnTo>
                  <a:lnTo>
                    <a:pt x="1012" y="431"/>
                  </a:lnTo>
                  <a:lnTo>
                    <a:pt x="1007" y="407"/>
                  </a:lnTo>
                  <a:lnTo>
                    <a:pt x="1001" y="382"/>
                  </a:lnTo>
                  <a:lnTo>
                    <a:pt x="995" y="357"/>
                  </a:lnTo>
                  <a:lnTo>
                    <a:pt x="986" y="334"/>
                  </a:lnTo>
                  <a:lnTo>
                    <a:pt x="977" y="311"/>
                  </a:lnTo>
                  <a:lnTo>
                    <a:pt x="967" y="289"/>
                  </a:lnTo>
                  <a:lnTo>
                    <a:pt x="956" y="266"/>
                  </a:lnTo>
                  <a:lnTo>
                    <a:pt x="943" y="245"/>
                  </a:lnTo>
                  <a:lnTo>
                    <a:pt x="930" y="224"/>
                  </a:lnTo>
                  <a:lnTo>
                    <a:pt x="916" y="205"/>
                  </a:lnTo>
                  <a:lnTo>
                    <a:pt x="901" y="186"/>
                  </a:lnTo>
                  <a:lnTo>
                    <a:pt x="885" y="167"/>
                  </a:lnTo>
                  <a:lnTo>
                    <a:pt x="868" y="149"/>
                  </a:lnTo>
                  <a:lnTo>
                    <a:pt x="851" y="132"/>
                  </a:lnTo>
                  <a:lnTo>
                    <a:pt x="831" y="116"/>
                  </a:lnTo>
                  <a:lnTo>
                    <a:pt x="812" y="101"/>
                  </a:lnTo>
                  <a:lnTo>
                    <a:pt x="793" y="87"/>
                  </a:lnTo>
                  <a:lnTo>
                    <a:pt x="772" y="74"/>
                  </a:lnTo>
                  <a:lnTo>
                    <a:pt x="751" y="61"/>
                  </a:lnTo>
                  <a:lnTo>
                    <a:pt x="728" y="50"/>
                  </a:lnTo>
                  <a:lnTo>
                    <a:pt x="706" y="40"/>
                  </a:lnTo>
                  <a:lnTo>
                    <a:pt x="683" y="31"/>
                  </a:lnTo>
                  <a:lnTo>
                    <a:pt x="660" y="23"/>
                  </a:lnTo>
                  <a:lnTo>
                    <a:pt x="635" y="16"/>
                  </a:lnTo>
                  <a:lnTo>
                    <a:pt x="610" y="11"/>
                  </a:lnTo>
                  <a:lnTo>
                    <a:pt x="586" y="5"/>
                  </a:lnTo>
                  <a:lnTo>
                    <a:pt x="560" y="2"/>
                  </a:lnTo>
                  <a:lnTo>
                    <a:pt x="534" y="1"/>
                  </a:lnTo>
                  <a:lnTo>
                    <a:pt x="508" y="0"/>
                  </a:lnTo>
                  <a:lnTo>
                    <a:pt x="508" y="0"/>
                  </a:lnTo>
                  <a:close/>
                  <a:moveTo>
                    <a:pt x="508" y="954"/>
                  </a:moveTo>
                  <a:lnTo>
                    <a:pt x="508" y="954"/>
                  </a:lnTo>
                  <a:lnTo>
                    <a:pt x="486" y="954"/>
                  </a:lnTo>
                  <a:lnTo>
                    <a:pt x="463" y="952"/>
                  </a:lnTo>
                  <a:lnTo>
                    <a:pt x="441" y="948"/>
                  </a:lnTo>
                  <a:lnTo>
                    <a:pt x="418" y="945"/>
                  </a:lnTo>
                  <a:lnTo>
                    <a:pt x="397" y="940"/>
                  </a:lnTo>
                  <a:lnTo>
                    <a:pt x="376" y="935"/>
                  </a:lnTo>
                  <a:lnTo>
                    <a:pt x="355" y="927"/>
                  </a:lnTo>
                  <a:lnTo>
                    <a:pt x="336" y="919"/>
                  </a:lnTo>
                  <a:lnTo>
                    <a:pt x="315" y="910"/>
                  </a:lnTo>
                  <a:lnTo>
                    <a:pt x="296" y="900"/>
                  </a:lnTo>
                  <a:lnTo>
                    <a:pt x="278" y="889"/>
                  </a:lnTo>
                  <a:lnTo>
                    <a:pt x="260" y="878"/>
                  </a:lnTo>
                  <a:lnTo>
                    <a:pt x="242" y="866"/>
                  </a:lnTo>
                  <a:lnTo>
                    <a:pt x="225" y="852"/>
                  </a:lnTo>
                  <a:lnTo>
                    <a:pt x="209" y="838"/>
                  </a:lnTo>
                  <a:lnTo>
                    <a:pt x="194" y="824"/>
                  </a:lnTo>
                  <a:lnTo>
                    <a:pt x="179" y="808"/>
                  </a:lnTo>
                  <a:lnTo>
                    <a:pt x="165" y="792"/>
                  </a:lnTo>
                  <a:lnTo>
                    <a:pt x="151" y="775"/>
                  </a:lnTo>
                  <a:lnTo>
                    <a:pt x="139" y="757"/>
                  </a:lnTo>
                  <a:lnTo>
                    <a:pt x="128" y="739"/>
                  </a:lnTo>
                  <a:lnTo>
                    <a:pt x="117" y="721"/>
                  </a:lnTo>
                  <a:lnTo>
                    <a:pt x="107" y="702"/>
                  </a:lnTo>
                  <a:lnTo>
                    <a:pt x="99" y="682"/>
                  </a:lnTo>
                  <a:lnTo>
                    <a:pt x="90" y="662"/>
                  </a:lnTo>
                  <a:lnTo>
                    <a:pt x="84" y="642"/>
                  </a:lnTo>
                  <a:lnTo>
                    <a:pt x="77" y="620"/>
                  </a:lnTo>
                  <a:lnTo>
                    <a:pt x="72" y="599"/>
                  </a:lnTo>
                  <a:lnTo>
                    <a:pt x="69" y="576"/>
                  </a:lnTo>
                  <a:lnTo>
                    <a:pt x="65" y="555"/>
                  </a:lnTo>
                  <a:lnTo>
                    <a:pt x="63" y="532"/>
                  </a:lnTo>
                  <a:lnTo>
                    <a:pt x="63" y="509"/>
                  </a:lnTo>
                  <a:lnTo>
                    <a:pt x="63" y="509"/>
                  </a:lnTo>
                  <a:lnTo>
                    <a:pt x="63" y="486"/>
                  </a:lnTo>
                  <a:lnTo>
                    <a:pt x="65" y="463"/>
                  </a:lnTo>
                  <a:lnTo>
                    <a:pt x="69" y="441"/>
                  </a:lnTo>
                  <a:lnTo>
                    <a:pt x="72" y="420"/>
                  </a:lnTo>
                  <a:lnTo>
                    <a:pt x="77" y="398"/>
                  </a:lnTo>
                  <a:lnTo>
                    <a:pt x="84" y="377"/>
                  </a:lnTo>
                  <a:lnTo>
                    <a:pt x="90" y="356"/>
                  </a:lnTo>
                  <a:lnTo>
                    <a:pt x="99" y="336"/>
                  </a:lnTo>
                  <a:lnTo>
                    <a:pt x="107" y="315"/>
                  </a:lnTo>
                  <a:lnTo>
                    <a:pt x="117" y="297"/>
                  </a:lnTo>
                  <a:lnTo>
                    <a:pt x="128" y="278"/>
                  </a:lnTo>
                  <a:lnTo>
                    <a:pt x="139" y="260"/>
                  </a:lnTo>
                  <a:lnTo>
                    <a:pt x="151" y="242"/>
                  </a:lnTo>
                  <a:lnTo>
                    <a:pt x="165" y="225"/>
                  </a:lnTo>
                  <a:lnTo>
                    <a:pt x="179" y="209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25" y="165"/>
                  </a:lnTo>
                  <a:lnTo>
                    <a:pt x="242" y="152"/>
                  </a:lnTo>
                  <a:lnTo>
                    <a:pt x="260" y="139"/>
                  </a:lnTo>
                  <a:lnTo>
                    <a:pt x="278" y="128"/>
                  </a:lnTo>
                  <a:lnTo>
                    <a:pt x="296" y="117"/>
                  </a:lnTo>
                  <a:lnTo>
                    <a:pt x="315" y="107"/>
                  </a:lnTo>
                  <a:lnTo>
                    <a:pt x="336" y="99"/>
                  </a:lnTo>
                  <a:lnTo>
                    <a:pt x="355" y="90"/>
                  </a:lnTo>
                  <a:lnTo>
                    <a:pt x="376" y="84"/>
                  </a:lnTo>
                  <a:lnTo>
                    <a:pt x="397" y="77"/>
                  </a:lnTo>
                  <a:lnTo>
                    <a:pt x="418" y="73"/>
                  </a:lnTo>
                  <a:lnTo>
                    <a:pt x="441" y="69"/>
                  </a:lnTo>
                  <a:lnTo>
                    <a:pt x="463" y="65"/>
                  </a:lnTo>
                  <a:lnTo>
                    <a:pt x="486" y="64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531" y="64"/>
                  </a:lnTo>
                  <a:lnTo>
                    <a:pt x="554" y="65"/>
                  </a:lnTo>
                  <a:lnTo>
                    <a:pt x="576" y="69"/>
                  </a:lnTo>
                  <a:lnTo>
                    <a:pt x="598" y="73"/>
                  </a:lnTo>
                  <a:lnTo>
                    <a:pt x="620" y="77"/>
                  </a:lnTo>
                  <a:lnTo>
                    <a:pt x="640" y="84"/>
                  </a:lnTo>
                  <a:lnTo>
                    <a:pt x="661" y="90"/>
                  </a:lnTo>
                  <a:lnTo>
                    <a:pt x="681" y="99"/>
                  </a:lnTo>
                  <a:lnTo>
                    <a:pt x="702" y="107"/>
                  </a:lnTo>
                  <a:lnTo>
                    <a:pt x="721" y="117"/>
                  </a:lnTo>
                  <a:lnTo>
                    <a:pt x="739" y="128"/>
                  </a:lnTo>
                  <a:lnTo>
                    <a:pt x="757" y="139"/>
                  </a:lnTo>
                  <a:lnTo>
                    <a:pt x="775" y="152"/>
                  </a:lnTo>
                  <a:lnTo>
                    <a:pt x="792" y="165"/>
                  </a:lnTo>
                  <a:lnTo>
                    <a:pt x="808" y="179"/>
                  </a:lnTo>
                  <a:lnTo>
                    <a:pt x="823" y="194"/>
                  </a:lnTo>
                  <a:lnTo>
                    <a:pt x="838" y="209"/>
                  </a:lnTo>
                  <a:lnTo>
                    <a:pt x="852" y="225"/>
                  </a:lnTo>
                  <a:lnTo>
                    <a:pt x="865" y="242"/>
                  </a:lnTo>
                  <a:lnTo>
                    <a:pt x="878" y="260"/>
                  </a:lnTo>
                  <a:lnTo>
                    <a:pt x="889" y="278"/>
                  </a:lnTo>
                  <a:lnTo>
                    <a:pt x="900" y="297"/>
                  </a:lnTo>
                  <a:lnTo>
                    <a:pt x="910" y="315"/>
                  </a:lnTo>
                  <a:lnTo>
                    <a:pt x="918" y="336"/>
                  </a:lnTo>
                  <a:lnTo>
                    <a:pt x="927" y="356"/>
                  </a:lnTo>
                  <a:lnTo>
                    <a:pt x="933" y="377"/>
                  </a:lnTo>
                  <a:lnTo>
                    <a:pt x="940" y="398"/>
                  </a:lnTo>
                  <a:lnTo>
                    <a:pt x="944" y="420"/>
                  </a:lnTo>
                  <a:lnTo>
                    <a:pt x="948" y="441"/>
                  </a:lnTo>
                  <a:lnTo>
                    <a:pt x="952" y="463"/>
                  </a:lnTo>
                  <a:lnTo>
                    <a:pt x="953" y="486"/>
                  </a:lnTo>
                  <a:lnTo>
                    <a:pt x="954" y="509"/>
                  </a:lnTo>
                  <a:lnTo>
                    <a:pt x="954" y="509"/>
                  </a:lnTo>
                  <a:lnTo>
                    <a:pt x="953" y="532"/>
                  </a:lnTo>
                  <a:lnTo>
                    <a:pt x="952" y="555"/>
                  </a:lnTo>
                  <a:lnTo>
                    <a:pt x="948" y="576"/>
                  </a:lnTo>
                  <a:lnTo>
                    <a:pt x="944" y="599"/>
                  </a:lnTo>
                  <a:lnTo>
                    <a:pt x="940" y="620"/>
                  </a:lnTo>
                  <a:lnTo>
                    <a:pt x="933" y="642"/>
                  </a:lnTo>
                  <a:lnTo>
                    <a:pt x="927" y="662"/>
                  </a:lnTo>
                  <a:lnTo>
                    <a:pt x="918" y="682"/>
                  </a:lnTo>
                  <a:lnTo>
                    <a:pt x="910" y="702"/>
                  </a:lnTo>
                  <a:lnTo>
                    <a:pt x="900" y="721"/>
                  </a:lnTo>
                  <a:lnTo>
                    <a:pt x="889" y="739"/>
                  </a:lnTo>
                  <a:lnTo>
                    <a:pt x="878" y="757"/>
                  </a:lnTo>
                  <a:lnTo>
                    <a:pt x="865" y="775"/>
                  </a:lnTo>
                  <a:lnTo>
                    <a:pt x="852" y="792"/>
                  </a:lnTo>
                  <a:lnTo>
                    <a:pt x="838" y="808"/>
                  </a:lnTo>
                  <a:lnTo>
                    <a:pt x="823" y="824"/>
                  </a:lnTo>
                  <a:lnTo>
                    <a:pt x="808" y="838"/>
                  </a:lnTo>
                  <a:lnTo>
                    <a:pt x="792" y="852"/>
                  </a:lnTo>
                  <a:lnTo>
                    <a:pt x="775" y="866"/>
                  </a:lnTo>
                  <a:lnTo>
                    <a:pt x="757" y="878"/>
                  </a:lnTo>
                  <a:lnTo>
                    <a:pt x="739" y="889"/>
                  </a:lnTo>
                  <a:lnTo>
                    <a:pt x="721" y="900"/>
                  </a:lnTo>
                  <a:lnTo>
                    <a:pt x="702" y="910"/>
                  </a:lnTo>
                  <a:lnTo>
                    <a:pt x="681" y="919"/>
                  </a:lnTo>
                  <a:lnTo>
                    <a:pt x="661" y="927"/>
                  </a:lnTo>
                  <a:lnTo>
                    <a:pt x="640" y="935"/>
                  </a:lnTo>
                  <a:lnTo>
                    <a:pt x="620" y="940"/>
                  </a:lnTo>
                  <a:lnTo>
                    <a:pt x="598" y="945"/>
                  </a:lnTo>
                  <a:lnTo>
                    <a:pt x="576" y="948"/>
                  </a:lnTo>
                  <a:lnTo>
                    <a:pt x="554" y="952"/>
                  </a:lnTo>
                  <a:lnTo>
                    <a:pt x="531" y="954"/>
                  </a:lnTo>
                  <a:lnTo>
                    <a:pt x="508" y="954"/>
                  </a:lnTo>
                  <a:lnTo>
                    <a:pt x="508" y="954"/>
                  </a:lnTo>
                  <a:close/>
                  <a:moveTo>
                    <a:pt x="508" y="191"/>
                  </a:moveTo>
                  <a:lnTo>
                    <a:pt x="508" y="191"/>
                  </a:lnTo>
                  <a:lnTo>
                    <a:pt x="515" y="190"/>
                  </a:lnTo>
                  <a:lnTo>
                    <a:pt x="520" y="188"/>
                  </a:lnTo>
                  <a:lnTo>
                    <a:pt x="526" y="186"/>
                  </a:lnTo>
                  <a:lnTo>
                    <a:pt x="531" y="181"/>
                  </a:lnTo>
                  <a:lnTo>
                    <a:pt x="534" y="177"/>
                  </a:lnTo>
                  <a:lnTo>
                    <a:pt x="537" y="172"/>
                  </a:lnTo>
                  <a:lnTo>
                    <a:pt x="540" y="165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0" y="152"/>
                  </a:lnTo>
                  <a:lnTo>
                    <a:pt x="537" y="147"/>
                  </a:lnTo>
                  <a:lnTo>
                    <a:pt x="534" y="142"/>
                  </a:lnTo>
                  <a:lnTo>
                    <a:pt x="531" y="136"/>
                  </a:lnTo>
                  <a:lnTo>
                    <a:pt x="526" y="133"/>
                  </a:lnTo>
                  <a:lnTo>
                    <a:pt x="520" y="130"/>
                  </a:lnTo>
                  <a:lnTo>
                    <a:pt x="515" y="128"/>
                  </a:lnTo>
                  <a:lnTo>
                    <a:pt x="508" y="128"/>
                  </a:lnTo>
                  <a:lnTo>
                    <a:pt x="508" y="128"/>
                  </a:lnTo>
                  <a:lnTo>
                    <a:pt x="502" y="128"/>
                  </a:lnTo>
                  <a:lnTo>
                    <a:pt x="496" y="130"/>
                  </a:lnTo>
                  <a:lnTo>
                    <a:pt x="490" y="133"/>
                  </a:lnTo>
                  <a:lnTo>
                    <a:pt x="486" y="136"/>
                  </a:lnTo>
                  <a:lnTo>
                    <a:pt x="482" y="142"/>
                  </a:lnTo>
                  <a:lnTo>
                    <a:pt x="479" y="147"/>
                  </a:lnTo>
                  <a:lnTo>
                    <a:pt x="477" y="152"/>
                  </a:lnTo>
                  <a:lnTo>
                    <a:pt x="476" y="159"/>
                  </a:lnTo>
                  <a:lnTo>
                    <a:pt x="476" y="159"/>
                  </a:lnTo>
                  <a:lnTo>
                    <a:pt x="477" y="165"/>
                  </a:lnTo>
                  <a:lnTo>
                    <a:pt x="479" y="172"/>
                  </a:lnTo>
                  <a:lnTo>
                    <a:pt x="482" y="177"/>
                  </a:lnTo>
                  <a:lnTo>
                    <a:pt x="486" y="181"/>
                  </a:lnTo>
                  <a:lnTo>
                    <a:pt x="490" y="186"/>
                  </a:lnTo>
                  <a:lnTo>
                    <a:pt x="496" y="188"/>
                  </a:lnTo>
                  <a:lnTo>
                    <a:pt x="502" y="190"/>
                  </a:lnTo>
                  <a:lnTo>
                    <a:pt x="508" y="191"/>
                  </a:lnTo>
                  <a:lnTo>
                    <a:pt x="508" y="191"/>
                  </a:lnTo>
                  <a:close/>
                  <a:moveTo>
                    <a:pt x="508" y="827"/>
                  </a:moveTo>
                  <a:lnTo>
                    <a:pt x="508" y="827"/>
                  </a:lnTo>
                  <a:lnTo>
                    <a:pt x="502" y="827"/>
                  </a:lnTo>
                  <a:lnTo>
                    <a:pt x="496" y="829"/>
                  </a:lnTo>
                  <a:lnTo>
                    <a:pt x="490" y="833"/>
                  </a:lnTo>
                  <a:lnTo>
                    <a:pt x="486" y="836"/>
                  </a:lnTo>
                  <a:lnTo>
                    <a:pt x="482" y="841"/>
                  </a:lnTo>
                  <a:lnTo>
                    <a:pt x="479" y="847"/>
                  </a:lnTo>
                  <a:lnTo>
                    <a:pt x="477" y="852"/>
                  </a:lnTo>
                  <a:lnTo>
                    <a:pt x="476" y="858"/>
                  </a:lnTo>
                  <a:lnTo>
                    <a:pt x="476" y="858"/>
                  </a:lnTo>
                  <a:lnTo>
                    <a:pt x="477" y="865"/>
                  </a:lnTo>
                  <a:lnTo>
                    <a:pt x="479" y="871"/>
                  </a:lnTo>
                  <a:lnTo>
                    <a:pt x="482" y="877"/>
                  </a:lnTo>
                  <a:lnTo>
                    <a:pt x="486" y="881"/>
                  </a:lnTo>
                  <a:lnTo>
                    <a:pt x="490" y="885"/>
                  </a:lnTo>
                  <a:lnTo>
                    <a:pt x="496" y="888"/>
                  </a:lnTo>
                  <a:lnTo>
                    <a:pt x="502" y="889"/>
                  </a:lnTo>
                  <a:lnTo>
                    <a:pt x="508" y="891"/>
                  </a:lnTo>
                  <a:lnTo>
                    <a:pt x="508" y="891"/>
                  </a:lnTo>
                  <a:lnTo>
                    <a:pt x="515" y="889"/>
                  </a:lnTo>
                  <a:lnTo>
                    <a:pt x="520" y="888"/>
                  </a:lnTo>
                  <a:lnTo>
                    <a:pt x="526" y="885"/>
                  </a:lnTo>
                  <a:lnTo>
                    <a:pt x="531" y="881"/>
                  </a:lnTo>
                  <a:lnTo>
                    <a:pt x="534" y="877"/>
                  </a:lnTo>
                  <a:lnTo>
                    <a:pt x="537" y="871"/>
                  </a:lnTo>
                  <a:lnTo>
                    <a:pt x="540" y="865"/>
                  </a:lnTo>
                  <a:lnTo>
                    <a:pt x="541" y="858"/>
                  </a:lnTo>
                  <a:lnTo>
                    <a:pt x="541" y="858"/>
                  </a:lnTo>
                  <a:lnTo>
                    <a:pt x="540" y="852"/>
                  </a:lnTo>
                  <a:lnTo>
                    <a:pt x="537" y="847"/>
                  </a:lnTo>
                  <a:lnTo>
                    <a:pt x="534" y="841"/>
                  </a:lnTo>
                  <a:lnTo>
                    <a:pt x="531" y="836"/>
                  </a:lnTo>
                  <a:lnTo>
                    <a:pt x="526" y="833"/>
                  </a:lnTo>
                  <a:lnTo>
                    <a:pt x="520" y="829"/>
                  </a:lnTo>
                  <a:lnTo>
                    <a:pt x="515" y="827"/>
                  </a:lnTo>
                  <a:lnTo>
                    <a:pt x="508" y="827"/>
                  </a:lnTo>
                  <a:lnTo>
                    <a:pt x="508" y="827"/>
                  </a:lnTo>
                  <a:close/>
                  <a:moveTo>
                    <a:pt x="858" y="477"/>
                  </a:moveTo>
                  <a:lnTo>
                    <a:pt x="858" y="477"/>
                  </a:lnTo>
                  <a:lnTo>
                    <a:pt x="852" y="477"/>
                  </a:lnTo>
                  <a:lnTo>
                    <a:pt x="845" y="480"/>
                  </a:lnTo>
                  <a:lnTo>
                    <a:pt x="840" y="483"/>
                  </a:lnTo>
                  <a:lnTo>
                    <a:pt x="836" y="486"/>
                  </a:lnTo>
                  <a:lnTo>
                    <a:pt x="831" y="491"/>
                  </a:lnTo>
                  <a:lnTo>
                    <a:pt x="829" y="497"/>
                  </a:lnTo>
                  <a:lnTo>
                    <a:pt x="827" y="502"/>
                  </a:lnTo>
                  <a:lnTo>
                    <a:pt x="826" y="509"/>
                  </a:lnTo>
                  <a:lnTo>
                    <a:pt x="826" y="509"/>
                  </a:lnTo>
                  <a:lnTo>
                    <a:pt x="827" y="515"/>
                  </a:lnTo>
                  <a:lnTo>
                    <a:pt x="829" y="521"/>
                  </a:lnTo>
                  <a:lnTo>
                    <a:pt x="831" y="527"/>
                  </a:lnTo>
                  <a:lnTo>
                    <a:pt x="836" y="531"/>
                  </a:lnTo>
                  <a:lnTo>
                    <a:pt x="840" y="535"/>
                  </a:lnTo>
                  <a:lnTo>
                    <a:pt x="845" y="539"/>
                  </a:lnTo>
                  <a:lnTo>
                    <a:pt x="852" y="540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65" y="540"/>
                  </a:lnTo>
                  <a:lnTo>
                    <a:pt x="871" y="539"/>
                  </a:lnTo>
                  <a:lnTo>
                    <a:pt x="876" y="535"/>
                  </a:lnTo>
                  <a:lnTo>
                    <a:pt x="881" y="531"/>
                  </a:lnTo>
                  <a:lnTo>
                    <a:pt x="885" y="527"/>
                  </a:lnTo>
                  <a:lnTo>
                    <a:pt x="887" y="521"/>
                  </a:lnTo>
                  <a:lnTo>
                    <a:pt x="889" y="515"/>
                  </a:lnTo>
                  <a:lnTo>
                    <a:pt x="890" y="509"/>
                  </a:lnTo>
                  <a:lnTo>
                    <a:pt x="890" y="509"/>
                  </a:lnTo>
                  <a:lnTo>
                    <a:pt x="889" y="502"/>
                  </a:lnTo>
                  <a:lnTo>
                    <a:pt x="887" y="497"/>
                  </a:lnTo>
                  <a:lnTo>
                    <a:pt x="885" y="491"/>
                  </a:lnTo>
                  <a:lnTo>
                    <a:pt x="881" y="486"/>
                  </a:lnTo>
                  <a:lnTo>
                    <a:pt x="876" y="483"/>
                  </a:lnTo>
                  <a:lnTo>
                    <a:pt x="871" y="480"/>
                  </a:lnTo>
                  <a:lnTo>
                    <a:pt x="865" y="477"/>
                  </a:lnTo>
                  <a:lnTo>
                    <a:pt x="858" y="477"/>
                  </a:lnTo>
                  <a:lnTo>
                    <a:pt x="858" y="477"/>
                  </a:lnTo>
                  <a:close/>
                  <a:moveTo>
                    <a:pt x="159" y="477"/>
                  </a:moveTo>
                  <a:lnTo>
                    <a:pt x="159" y="477"/>
                  </a:lnTo>
                  <a:lnTo>
                    <a:pt x="152" y="477"/>
                  </a:lnTo>
                  <a:lnTo>
                    <a:pt x="146" y="480"/>
                  </a:lnTo>
                  <a:lnTo>
                    <a:pt x="140" y="483"/>
                  </a:lnTo>
                  <a:lnTo>
                    <a:pt x="136" y="486"/>
                  </a:lnTo>
                  <a:lnTo>
                    <a:pt x="132" y="491"/>
                  </a:lnTo>
                  <a:lnTo>
                    <a:pt x="130" y="497"/>
                  </a:lnTo>
                  <a:lnTo>
                    <a:pt x="128" y="502"/>
                  </a:lnTo>
                  <a:lnTo>
                    <a:pt x="126" y="509"/>
                  </a:lnTo>
                  <a:lnTo>
                    <a:pt x="126" y="509"/>
                  </a:lnTo>
                  <a:lnTo>
                    <a:pt x="128" y="515"/>
                  </a:lnTo>
                  <a:lnTo>
                    <a:pt x="130" y="521"/>
                  </a:lnTo>
                  <a:lnTo>
                    <a:pt x="132" y="527"/>
                  </a:lnTo>
                  <a:lnTo>
                    <a:pt x="136" y="531"/>
                  </a:lnTo>
                  <a:lnTo>
                    <a:pt x="140" y="535"/>
                  </a:lnTo>
                  <a:lnTo>
                    <a:pt x="146" y="539"/>
                  </a:lnTo>
                  <a:lnTo>
                    <a:pt x="152" y="540"/>
                  </a:lnTo>
                  <a:lnTo>
                    <a:pt x="159" y="541"/>
                  </a:lnTo>
                  <a:lnTo>
                    <a:pt x="159" y="541"/>
                  </a:lnTo>
                  <a:lnTo>
                    <a:pt x="165" y="540"/>
                  </a:lnTo>
                  <a:lnTo>
                    <a:pt x="170" y="539"/>
                  </a:lnTo>
                  <a:lnTo>
                    <a:pt x="176" y="535"/>
                  </a:lnTo>
                  <a:lnTo>
                    <a:pt x="181" y="531"/>
                  </a:lnTo>
                  <a:lnTo>
                    <a:pt x="184" y="527"/>
                  </a:lnTo>
                  <a:lnTo>
                    <a:pt x="188" y="521"/>
                  </a:lnTo>
                  <a:lnTo>
                    <a:pt x="190" y="515"/>
                  </a:lnTo>
                  <a:lnTo>
                    <a:pt x="190" y="509"/>
                  </a:lnTo>
                  <a:lnTo>
                    <a:pt x="190" y="509"/>
                  </a:lnTo>
                  <a:lnTo>
                    <a:pt x="190" y="502"/>
                  </a:lnTo>
                  <a:lnTo>
                    <a:pt x="188" y="497"/>
                  </a:lnTo>
                  <a:lnTo>
                    <a:pt x="184" y="491"/>
                  </a:lnTo>
                  <a:lnTo>
                    <a:pt x="181" y="486"/>
                  </a:lnTo>
                  <a:lnTo>
                    <a:pt x="176" y="483"/>
                  </a:lnTo>
                  <a:lnTo>
                    <a:pt x="170" y="480"/>
                  </a:lnTo>
                  <a:lnTo>
                    <a:pt x="165" y="477"/>
                  </a:lnTo>
                  <a:lnTo>
                    <a:pt x="159" y="477"/>
                  </a:lnTo>
                  <a:lnTo>
                    <a:pt x="159" y="4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643495" y="5135880"/>
            <a:ext cx="3636010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643495" y="4712335"/>
            <a:ext cx="33616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5" grpId="0" bldLvl="0"/>
      <p:bldP spid="16" grpId="0" bldLvl="0"/>
      <p:bldP spid="17" grpId="0" bldLvl="0"/>
      <p:bldP spid="21" grpId="0" bldLvl="0"/>
      <p:bldP spid="22" grpId="0" bldLvl="0"/>
      <p:bldP spid="26" grpId="0" bldLvl="0"/>
      <p:bldP spid="27" grpId="0" bldLvl="0"/>
      <p:bldP spid="31" grpId="0" bldLvl="0"/>
      <p:bldP spid="32" grpId="0" bldLvl="0"/>
      <p:bldP spid="36" grpId="0" bldLvl="0"/>
      <p:bldP spid="37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0AF48D1-7F61-49AA-9259-C83D4A51DFBF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94F9A6E4-96A7-4DA8-8BF1-099642ECF3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C8459B84-317C-4A38-8C58-A30FBA881372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47768067-3860-47B0-911B-122BFDF3F64C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4391025" y="978535"/>
            <a:ext cx="3754120" cy="490093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93920" y="2464435"/>
            <a:ext cx="3148330" cy="40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56835" y="1439545"/>
            <a:ext cx="222250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47" name="图形 46" descr="灯泡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288498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86230" y="2056765"/>
            <a:ext cx="1338580" cy="1338580"/>
          </a:xfrm>
          <a:prstGeom prst="rect">
            <a:avLst/>
          </a:prstGeom>
        </p:spPr>
      </p:pic>
      <p:pic>
        <p:nvPicPr>
          <p:cNvPr id="49" name="图形 48" descr="沙漏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rgbClr val="288498">
                <a:tint val="45000"/>
                <a:satMod val="400000"/>
              </a:srgbClr>
            </a:duotone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537065" y="2056765"/>
            <a:ext cx="1338580" cy="1338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30685" y="4343798"/>
            <a:ext cx="2218055" cy="11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30683" y="3920253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81520" y="4167268"/>
            <a:ext cx="2218055" cy="11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81518" y="3743723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 bldLvl="0"/>
      <p:bldP spid="13" grpId="0" bldLvl="0"/>
      <p:bldP spid="7" grpId="0" bldLvl="0"/>
      <p:bldP spid="8" grpId="0" bldLvl="0"/>
      <p:bldP spid="3" grpId="0" bldLvl="0"/>
      <p:bldP spid="5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1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3C4E1EE0-A8D8-4BE3-BCA9-AED8A97D1C30}"/>
              </a:ext>
            </a:extLst>
          </p:cNvPr>
          <p:cNvSpPr/>
          <p:nvPr/>
        </p:nvSpPr>
        <p:spPr>
          <a:xfrm>
            <a:off x="1510731" y="-448234"/>
            <a:ext cx="4738180" cy="7703364"/>
          </a:xfrm>
          <a:prstGeom prst="rect">
            <a:avLst/>
          </a:prstGeom>
          <a:solidFill>
            <a:srgbClr val="FFFFFF"/>
          </a:solidFill>
          <a:ln>
            <a:solidFill>
              <a:srgbClr val="7EA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0820" y="0"/>
            <a:ext cx="5631180" cy="6845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1516" y="-3"/>
            <a:ext cx="5228575" cy="157942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8445" y="826773"/>
            <a:ext cx="800219" cy="3164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27781" y="1085374"/>
            <a:ext cx="2384021" cy="264013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53285" y="1426210"/>
            <a:ext cx="358076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rgbClr val="406961"/>
                </a:solidFill>
                <a:cs typeface="+mn-ea"/>
                <a:sym typeface="+mn-lt"/>
              </a:rPr>
              <a:t>ONE </a:t>
            </a:r>
            <a:r>
              <a:rPr lang="zh-CN" altLang="en-US" sz="3600" dirty="0">
                <a:solidFill>
                  <a:srgbClr val="406961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0680" y="4596182"/>
            <a:ext cx="1153224" cy="157942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153285" y="2275840"/>
            <a:ext cx="358076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rgbClr val="406961"/>
                </a:solidFill>
                <a:cs typeface="+mn-ea"/>
                <a:sym typeface="+mn-lt"/>
              </a:rPr>
              <a:t>TWO </a:t>
            </a:r>
            <a:r>
              <a:rPr lang="zh-CN" altLang="en-US" sz="3600" dirty="0">
                <a:solidFill>
                  <a:srgbClr val="40696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53285" y="3197225"/>
            <a:ext cx="399097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rgbClr val="406961"/>
                </a:solidFill>
                <a:cs typeface="+mn-ea"/>
                <a:sym typeface="+mn-lt"/>
              </a:rPr>
              <a:t>THREE </a:t>
            </a:r>
            <a:r>
              <a:rPr lang="zh-CN" altLang="en-US" sz="3600" dirty="0">
                <a:solidFill>
                  <a:srgbClr val="40696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153285" y="4174490"/>
            <a:ext cx="358076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rgbClr val="406961"/>
                </a:solidFill>
                <a:cs typeface="+mn-ea"/>
                <a:sym typeface="+mn-lt"/>
              </a:rPr>
              <a:t>FOUR </a:t>
            </a:r>
            <a:r>
              <a:rPr lang="zh-CN" altLang="en-US" sz="3600" dirty="0">
                <a:solidFill>
                  <a:srgbClr val="406961"/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1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1345" y="786765"/>
            <a:ext cx="3369945" cy="3369945"/>
          </a:xfrm>
          <a:prstGeom prst="ellipse">
            <a:avLst/>
          </a:prstGeom>
          <a:ln w="38100">
            <a:solidFill>
              <a:srgbClr val="7EAB9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3855" y="2900045"/>
            <a:ext cx="2688590" cy="29794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6395" y="363855"/>
            <a:ext cx="1662430" cy="2276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3810" y="4680585"/>
            <a:ext cx="456565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40696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1345" y="363855"/>
            <a:ext cx="3580765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 04</a:t>
            </a:r>
          </a:p>
        </p:txBody>
      </p:sp>
    </p:spTree>
  </p:cSld>
  <p:clrMapOvr>
    <a:masterClrMapping/>
  </p:clrMapOvr>
  <p:transition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C200936-668C-4984-A4AE-639BBFCEB0E9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92FFF4F7-D6EA-4916-93F6-6C2E19E9B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3451027D-B476-4409-AF7C-719241428F1A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A623D0C0-6FC0-44C0-9278-1F044C972E91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306830"/>
            <a:ext cx="4673600" cy="4673600"/>
          </a:xfrm>
          <a:prstGeom prst="ellipse">
            <a:avLst/>
          </a:prstGeom>
          <a:ln w="38100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047740" y="3087370"/>
            <a:ext cx="4126230" cy="230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47740" y="2392680"/>
            <a:ext cx="348678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7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7343AED-9145-40EF-833B-AC629E5CF2EC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901E9DA-527C-44F5-82C3-6B6C73B94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38DF6CF6-74EE-44C9-BD43-E13A77936B3F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9A6AEEE8-6D1C-4AE2-A12B-26D2B0C780DB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3195" y="1568450"/>
            <a:ext cx="9640570" cy="2964180"/>
            <a:chOff x="2188" y="1546"/>
            <a:chExt cx="15182" cy="4668"/>
          </a:xfrm>
          <a:blipFill rotWithShape="1">
            <a:blip r:embed="rId4"/>
            <a:stretch>
              <a:fillRect/>
            </a:stretch>
          </a:blipFill>
        </p:grpSpPr>
        <p:sp>
          <p:nvSpPr>
            <p:cNvPr id="5" name="矩形 4"/>
            <p:cNvSpPr/>
            <p:nvPr/>
          </p:nvSpPr>
          <p:spPr>
            <a:xfrm>
              <a:off x="2188" y="1546"/>
              <a:ext cx="4669" cy="46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445" y="1546"/>
              <a:ext cx="4669" cy="46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702" y="1546"/>
              <a:ext cx="4669" cy="46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894205" y="2680970"/>
            <a:ext cx="8716010" cy="3412490"/>
          </a:xfrm>
          <a:prstGeom prst="rect">
            <a:avLst/>
          </a:prstGeom>
          <a:solidFill>
            <a:schemeClr val="bg1"/>
          </a:solidFill>
          <a:ln>
            <a:solidFill>
              <a:srgbClr val="7EA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24835" y="3716020"/>
            <a:ext cx="6257290" cy="22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55900" y="3035300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/>
      <p:bldP spid="11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C372D51E-0FC0-45C3-97C3-A4A7978BAFBB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DACA4E24-C74C-4D4C-92CE-DEF97A19D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F2484C-27C5-4F7B-B2D9-72B23F26A27B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A4259FDF-9A9D-471D-96BE-47C66E8C18DA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2" name="泪滴形 1"/>
          <p:cNvSpPr/>
          <p:nvPr/>
        </p:nvSpPr>
        <p:spPr>
          <a:xfrm>
            <a:off x="1030605" y="2023745"/>
            <a:ext cx="2865120" cy="2865120"/>
          </a:xfrm>
          <a:prstGeom prst="teardrop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7EA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泪滴形 2"/>
          <p:cNvSpPr/>
          <p:nvPr/>
        </p:nvSpPr>
        <p:spPr>
          <a:xfrm>
            <a:off x="4663440" y="2023745"/>
            <a:ext cx="2865120" cy="2865120"/>
          </a:xfrm>
          <a:prstGeom prst="teardrop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7EA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泪滴形 4"/>
          <p:cNvSpPr/>
          <p:nvPr/>
        </p:nvSpPr>
        <p:spPr>
          <a:xfrm>
            <a:off x="8208010" y="2023745"/>
            <a:ext cx="2865120" cy="2865120"/>
          </a:xfrm>
          <a:prstGeom prst="teardrop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7EA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14220" y="5298440"/>
            <a:ext cx="8421370" cy="10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37695" y="3140473"/>
            <a:ext cx="2218055" cy="11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37693" y="2716928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71800" y="3111898"/>
            <a:ext cx="2218055" cy="11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71798" y="2688353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16370" y="3103008"/>
            <a:ext cx="2218055" cy="11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16368" y="2679463"/>
            <a:ext cx="205041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/>
      <p:bldP spid="9" grpId="0" bldLvl="0"/>
      <p:bldP spid="10" grpId="0" bldLvl="0"/>
      <p:bldP spid="11" grpId="0" bldLvl="0"/>
      <p:bldP spid="12" grpId="0" bldLvl="0"/>
      <p:bldP spid="13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6873676-B84D-4F1D-8A90-4F1EFE134EFB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06C5F434-0286-4877-9377-B1B8F927C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5A24E776-332C-4A40-B256-B659409CCE16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84EE912A-F152-43DF-830A-CC7A97CCB1C7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9025" y="1713865"/>
            <a:ext cx="3243580" cy="35928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44470" y="4581525"/>
            <a:ext cx="6990080" cy="13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66720" y="3886835"/>
            <a:ext cx="590677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7604" y="1216025"/>
            <a:ext cx="3243580" cy="35928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2676" y="-3"/>
            <a:ext cx="5228575" cy="15794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9015DBC-BF97-4516-83E4-3CD5119578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1276" y="3051802"/>
            <a:ext cx="1204495" cy="1334188"/>
          </a:xfrm>
          <a:prstGeom prst="rect">
            <a:avLst/>
          </a:prstGeom>
        </p:spPr>
      </p:pic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7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1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1927" y="-3"/>
            <a:ext cx="7610071" cy="68579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2676" y="-3"/>
            <a:ext cx="5228575" cy="15794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0346" y="5237012"/>
            <a:ext cx="1153224" cy="157942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9540" y="-52379"/>
            <a:ext cx="5228575" cy="70865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37434" y="927100"/>
            <a:ext cx="1292662" cy="4660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谢谢欣赏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9613" y="1308407"/>
            <a:ext cx="2384021" cy="264013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20392" y="3397885"/>
            <a:ext cx="553998" cy="2190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52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1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1345" y="786765"/>
            <a:ext cx="3369945" cy="3369945"/>
          </a:xfrm>
          <a:prstGeom prst="ellipse">
            <a:avLst/>
          </a:prstGeom>
          <a:ln w="38100">
            <a:solidFill>
              <a:srgbClr val="7EAB9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3855" y="2900045"/>
            <a:ext cx="2688590" cy="29794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6395" y="363855"/>
            <a:ext cx="1662430" cy="2276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3810" y="4680585"/>
            <a:ext cx="456565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406961"/>
                </a:solidFill>
                <a:cs typeface="+mn-ea"/>
                <a:sym typeface="+mn-lt"/>
              </a:rPr>
              <a:t>输入标题</a:t>
            </a:r>
            <a:endParaRPr lang="zh-CN" altLang="en-US" sz="7200" b="1" dirty="0">
              <a:solidFill>
                <a:srgbClr val="406961"/>
              </a:solidFill>
              <a:effectLst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1345" y="363855"/>
            <a:ext cx="3580765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 01</a:t>
            </a:r>
          </a:p>
        </p:txBody>
      </p:sp>
    </p:spTree>
  </p:cSld>
  <p:clrMapOvr>
    <a:masterClrMapping/>
  </p:clrMapOvr>
  <p:transition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1F9E7F5-FE84-4062-AA58-824114F59F5A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BC02ED8B-3AF3-4F19-BC3B-1AC868C06B94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7520" y="-862965"/>
            <a:ext cx="5714365" cy="78257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03181" y="2650694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4"/>
          <p:cNvSpPr txBox="1"/>
          <p:nvPr/>
        </p:nvSpPr>
        <p:spPr>
          <a:xfrm>
            <a:off x="1103181" y="3063508"/>
            <a:ext cx="2735577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91521" y="4385514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1791521" y="4798328"/>
            <a:ext cx="2735577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40351" y="2693874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34"/>
          <p:cNvSpPr txBox="1"/>
          <p:nvPr/>
        </p:nvSpPr>
        <p:spPr>
          <a:xfrm>
            <a:off x="8940351" y="3106688"/>
            <a:ext cx="2735577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40986" y="4385514"/>
            <a:ext cx="223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0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标题文本</a:t>
            </a:r>
            <a:endParaRPr kumimoji="0" lang="zh-CN" altLang="en-US" sz="2400" b="0" i="0" u="none" strike="noStrike" kern="1200" cap="all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8940986" y="4798328"/>
            <a:ext cx="2735577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38758" y="781235"/>
            <a:ext cx="1816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79B0772A-D150-4CB5-820F-67B82B814AA3}"/>
              </a:ext>
            </a:extLst>
          </p:cNvPr>
          <p:cNvGrpSpPr/>
          <p:nvPr/>
        </p:nvGrpSpPr>
        <p:grpSpPr>
          <a:xfrm>
            <a:off x="0" y="-1"/>
            <a:ext cx="12192000" cy="6844665"/>
            <a:chOff x="0" y="0"/>
            <a:chExt cx="12192000" cy="684466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77BCC10-136D-4549-B216-DD0B5207F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55F53D8C-4217-47F4-BC10-47694D79209B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BB5B34A1-0A2D-4E98-B835-ECBE9B0122C0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1600" y="0"/>
            <a:ext cx="4470400" cy="6844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36675" y="3072765"/>
            <a:ext cx="5930900" cy="16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36675" y="2363470"/>
            <a:ext cx="501142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" name="Freeform 84"/>
          <p:cNvSpPr>
            <a:spLocks noEditPoints="1"/>
          </p:cNvSpPr>
          <p:nvPr/>
        </p:nvSpPr>
        <p:spPr bwMode="auto">
          <a:xfrm>
            <a:off x="1543050" y="5085715"/>
            <a:ext cx="497840" cy="497840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7EAB9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84"/>
          <p:cNvSpPr>
            <a:spLocks noEditPoints="1"/>
          </p:cNvSpPr>
          <p:nvPr/>
        </p:nvSpPr>
        <p:spPr bwMode="auto">
          <a:xfrm>
            <a:off x="2574925" y="5085715"/>
            <a:ext cx="497840" cy="497840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7EAB9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84"/>
          <p:cNvSpPr>
            <a:spLocks noEditPoints="1"/>
          </p:cNvSpPr>
          <p:nvPr/>
        </p:nvSpPr>
        <p:spPr bwMode="auto">
          <a:xfrm>
            <a:off x="3611245" y="5085715"/>
            <a:ext cx="497840" cy="497840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7EAB9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7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B5607CF3-F7FF-4381-B338-E4D216FAE3B9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DAADC92A-6009-4C10-9D05-651420576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A1F8012B-29CE-4E3E-A553-F56D4D089513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AC54CA5E-ED14-4BED-8D75-C8176EBEE83E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23743" y="2533650"/>
            <a:ext cx="990600" cy="990600"/>
            <a:chOff x="1962150" y="2000250"/>
            <a:chExt cx="990600" cy="990600"/>
          </a:xfrm>
        </p:grpSpPr>
        <p:sp>
          <p:nvSpPr>
            <p:cNvPr id="14" name="矩形: 圆角 1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84"/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342577" y="2907030"/>
            <a:ext cx="3454319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342575" y="2483485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23743" y="4459606"/>
            <a:ext cx="990600" cy="990600"/>
            <a:chOff x="1962150" y="2000250"/>
            <a:chExt cx="990600" cy="990600"/>
          </a:xfrm>
        </p:grpSpPr>
        <p:sp>
          <p:nvSpPr>
            <p:cNvPr id="19" name="矩形: 圆角 13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84"/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342577" y="4832986"/>
            <a:ext cx="3454319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42575" y="4409441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543493" y="2533650"/>
            <a:ext cx="990600" cy="990600"/>
            <a:chOff x="1962150" y="2000250"/>
            <a:chExt cx="990600" cy="990600"/>
          </a:xfrm>
        </p:grpSpPr>
        <p:sp>
          <p:nvSpPr>
            <p:cNvPr id="24" name="矩形: 圆角 18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84"/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962327" y="2907030"/>
            <a:ext cx="3454319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962325" y="2483485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543493" y="4459606"/>
            <a:ext cx="990600" cy="990600"/>
            <a:chOff x="1962150" y="2000250"/>
            <a:chExt cx="990600" cy="990600"/>
          </a:xfrm>
        </p:grpSpPr>
        <p:sp>
          <p:nvSpPr>
            <p:cNvPr id="29" name="矩形: 圆角 23"/>
            <p:cNvSpPr/>
            <p:nvPr/>
          </p:nvSpPr>
          <p:spPr>
            <a:xfrm>
              <a:off x="1962150" y="2000250"/>
              <a:ext cx="990600" cy="990600"/>
            </a:xfrm>
            <a:prstGeom prst="round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84"/>
            <p:cNvSpPr>
              <a:spLocks noEditPoints="1"/>
            </p:cNvSpPr>
            <p:nvPr/>
          </p:nvSpPr>
          <p:spPr bwMode="auto">
            <a:xfrm>
              <a:off x="2230038" y="2268138"/>
              <a:ext cx="454824" cy="454824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962327" y="4832986"/>
            <a:ext cx="3454319" cy="8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962325" y="4409441"/>
            <a:ext cx="3193243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/>
      <p:bldP spid="17" grpId="0" bldLvl="0"/>
      <p:bldP spid="21" grpId="0" bldLvl="0"/>
      <p:bldP spid="22" grpId="0" bldLvl="0"/>
      <p:bldP spid="26" grpId="0" bldLvl="0"/>
      <p:bldP spid="27" grpId="0" bldLvl="0"/>
      <p:bldP spid="31" grpId="0" bldLvl="0"/>
      <p:bldP spid="32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55708FCF-F02A-43C3-A28C-8388EB54CD38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4E67FD62-9E32-47A2-ABC4-33FC85DB9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E66DC560-84FC-4964-80CA-550BFC79DCE8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143616D4-03D5-46F9-A101-BB9E5E31B764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2065020" y="2019300"/>
            <a:ext cx="2435860" cy="2435860"/>
          </a:xfrm>
          <a:prstGeom prst="rect">
            <a:avLst/>
          </a:prstGeom>
          <a:solidFill>
            <a:schemeClr val="bg1"/>
          </a:solidFill>
          <a:ln>
            <a:solidFill>
              <a:srgbClr val="406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2535" y="2019300"/>
            <a:ext cx="2435860" cy="2435860"/>
          </a:xfrm>
          <a:prstGeom prst="rect">
            <a:avLst/>
          </a:prstGeom>
          <a:solidFill>
            <a:schemeClr val="bg1"/>
          </a:solidFill>
          <a:ln>
            <a:solidFill>
              <a:srgbClr val="406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04810" y="2019300"/>
            <a:ext cx="2435860" cy="2435860"/>
          </a:xfrm>
          <a:prstGeom prst="rect">
            <a:avLst/>
          </a:prstGeom>
          <a:solidFill>
            <a:schemeClr val="bg1"/>
          </a:solidFill>
          <a:ln>
            <a:solidFill>
              <a:srgbClr val="406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3" name="Footer Text"/>
          <p:cNvSpPr txBox="1"/>
          <p:nvPr/>
        </p:nvSpPr>
        <p:spPr>
          <a:xfrm>
            <a:off x="3079750" y="5087620"/>
            <a:ext cx="6032500" cy="800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directly.Please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replace text, click add relevant headline, modify the text content, also can copy your content to this directly.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1845" y="2019300"/>
            <a:ext cx="2439035" cy="2439035"/>
          </a:xfrm>
          <a:prstGeom prst="ellipse">
            <a:avLst/>
          </a:prstGeom>
          <a:ln w="38100">
            <a:solidFill>
              <a:srgbClr val="7EAB9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9360" y="2016125"/>
            <a:ext cx="2439035" cy="2439035"/>
          </a:xfrm>
          <a:prstGeom prst="ellipse">
            <a:avLst/>
          </a:prstGeom>
          <a:ln w="38100">
            <a:solidFill>
              <a:srgbClr val="7EAB9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01635" y="2016125"/>
            <a:ext cx="2439035" cy="2439035"/>
          </a:xfrm>
          <a:prstGeom prst="ellipse">
            <a:avLst/>
          </a:prstGeom>
          <a:ln w="38100">
            <a:solidFill>
              <a:srgbClr val="7EAB91"/>
            </a:solidFill>
          </a:ln>
        </p:spPr>
      </p:pic>
    </p:spTree>
  </p:cSld>
  <p:clrMapOvr>
    <a:masterClrMapping/>
  </p:clrMapOvr>
  <p:transition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E486209F-B465-4688-E6E3-3C3F85EE6934}"/>
              </a:ext>
            </a:extLst>
          </p:cNvPr>
          <p:cNvSpPr txBox="1"/>
          <p:nvPr/>
        </p:nvSpPr>
        <p:spPr>
          <a:xfrm>
            <a:off x="1070461" y="664394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62ADC5A-8D01-4524-8075-1584CE1A9B4C}"/>
              </a:ext>
            </a:extLst>
          </p:cNvPr>
          <p:cNvGrpSpPr/>
          <p:nvPr/>
        </p:nvGrpSpPr>
        <p:grpSpPr>
          <a:xfrm>
            <a:off x="0" y="0"/>
            <a:ext cx="12192000" cy="6844665"/>
            <a:chOff x="0" y="0"/>
            <a:chExt cx="12192000" cy="68446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FF165154-3AB2-48F8-BD90-0796D1A77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44665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77906EA4-E927-4A00-A9AA-80A7616A28DA}"/>
                </a:ext>
              </a:extLst>
            </p:cNvPr>
            <p:cNvSpPr/>
            <p:nvPr/>
          </p:nvSpPr>
          <p:spPr>
            <a:xfrm>
              <a:off x="515437" y="391070"/>
              <a:ext cx="11104136" cy="60757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EA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F3AA81F6-D6C1-428B-8FC9-27EC2CF565D0}"/>
                </a:ext>
              </a:extLst>
            </p:cNvPr>
            <p:cNvSpPr txBox="1"/>
            <p:nvPr/>
          </p:nvSpPr>
          <p:spPr>
            <a:xfrm>
              <a:off x="863121" y="589128"/>
              <a:ext cx="22148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请输入标题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"/>
          <a:stretch>
            <a:fillRect/>
          </a:stretch>
        </p:blipFill>
        <p:spPr>
          <a:xfrm>
            <a:off x="570230" y="1308100"/>
            <a:ext cx="3755390" cy="49612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25620" y="1918970"/>
            <a:ext cx="5831205" cy="3739515"/>
          </a:xfrm>
          <a:prstGeom prst="rect">
            <a:avLst/>
          </a:prstGeom>
          <a:solidFill>
            <a:schemeClr val="bg1"/>
          </a:solidFill>
          <a:ln>
            <a:solidFill>
              <a:srgbClr val="406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06645" y="3258185"/>
            <a:ext cx="4669155" cy="19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06645" y="2566035"/>
            <a:ext cx="311150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7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1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1345" y="786765"/>
            <a:ext cx="3369945" cy="3369945"/>
          </a:xfrm>
          <a:prstGeom prst="ellipse">
            <a:avLst/>
          </a:prstGeom>
          <a:ln w="38100">
            <a:solidFill>
              <a:srgbClr val="7EAB9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3855" y="2900045"/>
            <a:ext cx="2688590" cy="29794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6395" y="363855"/>
            <a:ext cx="1662430" cy="2276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3810" y="4680585"/>
            <a:ext cx="456565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40696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1345" y="363855"/>
            <a:ext cx="3580765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 02</a:t>
            </a:r>
          </a:p>
        </p:txBody>
      </p:sp>
    </p:spTree>
  </p:cSld>
  <p:clrMapOvr>
    <a:masterClrMapping/>
  </p:clrMapOvr>
  <p:transition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社团招新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b5t4wbs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1179</Words>
  <Application>Microsoft Office PowerPoint</Application>
  <PresentationFormat>宽屏</PresentationFormat>
  <Paragraphs>174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印品黑体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92</cp:revision>
  <dcterms:created xsi:type="dcterms:W3CDTF">2019-07-29T02:38:00Z</dcterms:created>
  <dcterms:modified xsi:type="dcterms:W3CDTF">2023-02-16T10:36:39Z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