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62" r:id="rId4"/>
    <p:sldId id="257" r:id="rId5"/>
    <p:sldId id="264" r:id="rId6"/>
    <p:sldId id="265" r:id="rId7"/>
    <p:sldId id="275" r:id="rId8"/>
    <p:sldId id="271" r:id="rId9"/>
    <p:sldId id="270" r:id="rId10"/>
    <p:sldId id="276" r:id="rId11"/>
    <p:sldId id="267" r:id="rId12"/>
    <p:sldId id="268" r:id="rId13"/>
    <p:sldId id="266" r:id="rId14"/>
    <p:sldId id="272" r:id="rId15"/>
    <p:sldId id="277" r:id="rId16"/>
    <p:sldId id="273" r:id="rId17"/>
    <p:sldId id="278" r:id="rId18"/>
    <p:sldId id="282" r:id="rId19"/>
    <p:sldId id="279" r:id="rId20"/>
    <p:sldId id="280" r:id="rId21"/>
    <p:sldId id="281" r:id="rId22"/>
    <p:sldId id="290" r:id="rId23"/>
    <p:sldId id="296" r:id="rId24"/>
    <p:sldId id="283" r:id="rId25"/>
    <p:sldId id="288" r:id="rId26"/>
    <p:sldId id="294" r:id="rId27"/>
    <p:sldId id="295" r:id="rId28"/>
    <p:sldId id="285" r:id="rId29"/>
    <p:sldId id="289" r:id="rId30"/>
    <p:sldId id="29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652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CC0E"/>
    <a:srgbClr val="3B3838"/>
    <a:srgbClr val="262626"/>
    <a:srgbClr val="1F4E79"/>
    <a:srgbClr val="BDDE42"/>
    <a:srgbClr val="0C7EC4"/>
    <a:srgbClr val="F39112"/>
    <a:srgbClr val="C44208"/>
    <a:srgbClr val="01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pos="6652"/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JUN.</c:v>
                </c:pt>
                <c:pt idx="1">
                  <c:v>JUL.</c:v>
                </c:pt>
                <c:pt idx="2">
                  <c:v>AUG.</c:v>
                </c:pt>
                <c:pt idx="3">
                  <c:v>SEP.</c:v>
                </c:pt>
                <c:pt idx="4">
                  <c:v>OCT.</c:v>
                </c:pt>
                <c:pt idx="5">
                  <c:v>NOV.</c:v>
                </c:pt>
                <c:pt idx="6">
                  <c:v>DEC.</c:v>
                </c:pt>
                <c:pt idx="7">
                  <c:v>JAN.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3952.9</c:v>
                </c:pt>
                <c:pt idx="1">
                  <c:v>3897.6</c:v>
                </c:pt>
                <c:pt idx="2">
                  <c:v>4568.8</c:v>
                </c:pt>
                <c:pt idx="3">
                  <c:v>3653.6</c:v>
                </c:pt>
                <c:pt idx="4">
                  <c:v>4727.2</c:v>
                </c:pt>
                <c:pt idx="5">
                  <c:v>16582.400000000001</c:v>
                </c:pt>
                <c:pt idx="6">
                  <c:v>22866.400000000001</c:v>
                </c:pt>
                <c:pt idx="7">
                  <c:v>15248.8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347824"/>
        <c:axId val="496348368"/>
      </c:barChart>
      <c:catAx>
        <c:axId val="49634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6348368"/>
        <c:crosses val="autoZero"/>
        <c:auto val="1"/>
        <c:lblAlgn val="ctr"/>
        <c:lblOffset val="100"/>
        <c:noMultiLvlLbl val="0"/>
      </c:catAx>
      <c:valAx>
        <c:axId val="49634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D711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6347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1B6E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1"/>
            <c:spPr>
              <a:solidFill>
                <a:srgbClr val="BDDE4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3911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7A02-5E5B-4359-B77D-6B598AEC032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CB812-252E-44F6-95DE-A47A9DB58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6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CB812-252E-44F6-95DE-A47A9DB588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61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7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7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6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1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7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85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1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7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24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7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92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5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2FE2-F3FF-4A83-89E7-CCF58A6B0F75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6023-5555-47E8-8685-3FEC911EA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>
            <a:off x="4506963" y="1851951"/>
            <a:ext cx="7854800" cy="5030428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-53557" y="4345801"/>
            <a:ext cx="4703225" cy="2536576"/>
          </a:xfrm>
          <a:prstGeom prst="triangle">
            <a:avLst>
              <a:gd name="adj" fmla="val 1176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>
            <a:off x="-33828" y="2303362"/>
            <a:ext cx="4683496" cy="4579015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5167427" y="4323268"/>
            <a:ext cx="7059879" cy="2559109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0"/>
            <a:ext cx="12192001" cy="284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164319" y="4971084"/>
            <a:ext cx="358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MY COLOURFUL </a:t>
            </a:r>
            <a:r>
              <a:rPr lang="en-US" altLang="zh-CN" sz="2400" b="1" dirty="0" smtClean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YEAR</a:t>
            </a:r>
            <a:endParaRPr lang="zh-CN" altLang="en-US" sz="2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87173" y="446722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去年，我过得很色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037068" y="2190314"/>
            <a:ext cx="6141010" cy="2149065"/>
            <a:chOff x="5995038" y="2540000"/>
            <a:chExt cx="5152379" cy="1803090"/>
          </a:xfrm>
        </p:grpSpPr>
        <p:grpSp>
          <p:nvGrpSpPr>
            <p:cNvPr id="28" name="组合 27"/>
            <p:cNvGrpSpPr/>
            <p:nvPr/>
          </p:nvGrpSpPr>
          <p:grpSpPr>
            <a:xfrm>
              <a:off x="5995038" y="2540000"/>
              <a:ext cx="5152379" cy="1803090"/>
              <a:chOff x="3902564" y="2603334"/>
              <a:chExt cx="5152379" cy="1803090"/>
            </a:xfrm>
          </p:grpSpPr>
          <p:sp>
            <p:nvSpPr>
              <p:cNvPr id="25" name="流程图: 延期 24"/>
              <p:cNvSpPr/>
              <p:nvPr/>
            </p:nvSpPr>
            <p:spPr>
              <a:xfrm>
                <a:off x="7475402" y="2731062"/>
                <a:ext cx="1494718" cy="1547634"/>
              </a:xfrm>
              <a:prstGeom prst="flowChartDelay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974142" y="2731062"/>
                <a:ext cx="4158030" cy="15476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5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902564" y="2603334"/>
                <a:ext cx="97179" cy="180309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885297" y="3376362"/>
                <a:ext cx="169646" cy="257034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113976" y="2783063"/>
              <a:ext cx="2680731" cy="1316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20XX</a:t>
              </a:r>
              <a:endParaRPr lang="zh-CN" altLang="en-US" sz="9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6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4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8880" y="6034493"/>
            <a:ext cx="10622588" cy="495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6</a:t>
            </a:r>
            <a:r>
              <a:rPr lang="zh-CN" altLang="en-US" sz="2200" dirty="0">
                <a:solidFill>
                  <a:schemeClr val="bg1"/>
                </a:solidFill>
              </a:rPr>
              <a:t>月进平台后，我用</a:t>
            </a:r>
            <a:r>
              <a:rPr lang="en-US" altLang="zh-CN" sz="2200" dirty="0">
                <a:solidFill>
                  <a:schemeClr val="bg1"/>
                </a:solidFill>
              </a:rPr>
              <a:t>20</a:t>
            </a:r>
            <a:r>
              <a:rPr lang="zh-CN" altLang="en-US" sz="2200" dirty="0">
                <a:solidFill>
                  <a:schemeClr val="bg1"/>
                </a:solidFill>
              </a:rPr>
              <a:t>个付费模板</a:t>
            </a:r>
            <a:r>
              <a:rPr lang="zh-CN" altLang="en-US" sz="2200" dirty="0" smtClean="0">
                <a:solidFill>
                  <a:schemeClr val="bg1"/>
                </a:solidFill>
              </a:rPr>
              <a:t>，非常暴力地破</a:t>
            </a:r>
            <a:r>
              <a:rPr lang="zh-CN" altLang="en-US" sz="2200" dirty="0">
                <a:solidFill>
                  <a:schemeClr val="bg1"/>
                </a:solidFill>
              </a:rPr>
              <a:t>了</a:t>
            </a:r>
            <a:r>
              <a:rPr lang="en-US" altLang="zh-CN" sz="2200" b="1" dirty="0">
                <a:solidFill>
                  <a:schemeClr val="bg1"/>
                </a:solidFill>
              </a:rPr>
              <a:t>PPT STORE</a:t>
            </a:r>
            <a:r>
              <a:rPr lang="zh-CN" altLang="en-US" sz="2200" dirty="0">
                <a:solidFill>
                  <a:schemeClr val="bg1"/>
                </a:solidFill>
              </a:rPr>
              <a:t>的历史总收入记录。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96361" y="104690"/>
            <a:ext cx="603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，我成为了</a:t>
            </a:r>
            <a:r>
              <a:rPr lang="en-US" altLang="zh-CN" sz="2400" b="1" dirty="0">
                <a:solidFill>
                  <a:schemeClr val="bg1"/>
                </a:solidFill>
              </a:rPr>
              <a:t>PPT STORE</a:t>
            </a:r>
            <a:r>
              <a:rPr lang="zh-CN" altLang="en-US" sz="2400" dirty="0">
                <a:solidFill>
                  <a:schemeClr val="bg1"/>
                </a:solidFill>
              </a:rPr>
              <a:t>上的怪物。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2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1424523870"/>
              </p:ext>
            </p:extLst>
          </p:nvPr>
        </p:nvGraphicFramePr>
        <p:xfrm>
          <a:off x="1231226" y="1475000"/>
          <a:ext cx="9729551" cy="417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280402" y="1229360"/>
            <a:ext cx="1717383" cy="652776"/>
            <a:chOff x="2818934" y="2343054"/>
            <a:chExt cx="1226916" cy="620103"/>
          </a:xfrm>
          <a:solidFill>
            <a:schemeClr val="bg1"/>
          </a:solidFill>
        </p:grpSpPr>
        <p:sp>
          <p:nvSpPr>
            <p:cNvPr id="15" name="矩形 14"/>
            <p:cNvSpPr/>
            <p:nvPr/>
          </p:nvSpPr>
          <p:spPr>
            <a:xfrm>
              <a:off x="2818934" y="2343054"/>
              <a:ext cx="1226916" cy="4925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latin typeface="+mn-ea"/>
                </a:rPr>
                <a:t>22866.4 </a:t>
              </a: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chemeClr val="accent4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35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1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图片 1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" y="1748908"/>
            <a:ext cx="12083319" cy="29507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10899" y="104690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，我找到了一份可以为之拼命的工作。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3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129111" y="2683067"/>
            <a:ext cx="7933781" cy="1082403"/>
            <a:chOff x="2296608" y="2639989"/>
            <a:chExt cx="6479206" cy="883955"/>
          </a:xfrm>
          <a:solidFill>
            <a:schemeClr val="bg1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296608" y="2639989"/>
              <a:ext cx="3308872" cy="883919"/>
              <a:chOff x="1955801" y="2844801"/>
              <a:chExt cx="4284663" cy="1144588"/>
            </a:xfrm>
            <a:grpFill/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955801" y="2844801"/>
                <a:ext cx="1347788" cy="1144588"/>
              </a:xfrm>
              <a:custGeom>
                <a:avLst/>
                <a:gdLst>
                  <a:gd name="T0" fmla="*/ 359 w 359"/>
                  <a:gd name="T1" fmla="*/ 6 h 302"/>
                  <a:gd name="T2" fmla="*/ 141 w 359"/>
                  <a:gd name="T3" fmla="*/ 6 h 302"/>
                  <a:gd name="T4" fmla="*/ 39 w 359"/>
                  <a:gd name="T5" fmla="*/ 68 h 302"/>
                  <a:gd name="T6" fmla="*/ 3 w 359"/>
                  <a:gd name="T7" fmla="*/ 240 h 302"/>
                  <a:gd name="T8" fmla="*/ 72 w 359"/>
                  <a:gd name="T9" fmla="*/ 302 h 302"/>
                  <a:gd name="T10" fmla="*/ 89 w 359"/>
                  <a:gd name="T11" fmla="*/ 302 h 302"/>
                  <a:gd name="T12" fmla="*/ 297 w 359"/>
                  <a:gd name="T13" fmla="*/ 302 h 302"/>
                  <a:gd name="T14" fmla="*/ 333 w 359"/>
                  <a:gd name="T15" fmla="*/ 129 h 302"/>
                  <a:gd name="T16" fmla="*/ 183 w 359"/>
                  <a:gd name="T17" fmla="*/ 129 h 302"/>
                  <a:gd name="T18" fmla="*/ 167 w 359"/>
                  <a:gd name="T19" fmla="*/ 191 h 302"/>
                  <a:gd name="T20" fmla="*/ 251 w 359"/>
                  <a:gd name="T21" fmla="*/ 191 h 302"/>
                  <a:gd name="T22" fmla="*/ 242 w 359"/>
                  <a:gd name="T23" fmla="*/ 227 h 302"/>
                  <a:gd name="T24" fmla="*/ 109 w 359"/>
                  <a:gd name="T25" fmla="*/ 227 h 302"/>
                  <a:gd name="T26" fmla="*/ 89 w 359"/>
                  <a:gd name="T27" fmla="*/ 191 h 302"/>
                  <a:gd name="T28" fmla="*/ 105 w 359"/>
                  <a:gd name="T29" fmla="*/ 110 h 302"/>
                  <a:gd name="T30" fmla="*/ 148 w 359"/>
                  <a:gd name="T31" fmla="*/ 75 h 302"/>
                  <a:gd name="T32" fmla="*/ 343 w 359"/>
                  <a:gd name="T33" fmla="*/ 75 h 302"/>
                  <a:gd name="T34" fmla="*/ 359 w 359"/>
                  <a:gd name="T35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9" h="302">
                    <a:moveTo>
                      <a:pt x="359" y="6"/>
                    </a:moveTo>
                    <a:cubicBezTo>
                      <a:pt x="141" y="6"/>
                      <a:pt x="141" y="6"/>
                      <a:pt x="141" y="6"/>
                    </a:cubicBezTo>
                    <a:cubicBezTo>
                      <a:pt x="141" y="6"/>
                      <a:pt x="59" y="0"/>
                      <a:pt x="39" y="68"/>
                    </a:cubicBezTo>
                    <a:cubicBezTo>
                      <a:pt x="3" y="240"/>
                      <a:pt x="3" y="240"/>
                      <a:pt x="3" y="240"/>
                    </a:cubicBezTo>
                    <a:cubicBezTo>
                      <a:pt x="3" y="240"/>
                      <a:pt x="0" y="295"/>
                      <a:pt x="72" y="302"/>
                    </a:cubicBezTo>
                    <a:cubicBezTo>
                      <a:pt x="79" y="302"/>
                      <a:pt x="89" y="302"/>
                      <a:pt x="89" y="302"/>
                    </a:cubicBezTo>
                    <a:cubicBezTo>
                      <a:pt x="297" y="302"/>
                      <a:pt x="297" y="302"/>
                      <a:pt x="297" y="302"/>
                    </a:cubicBezTo>
                    <a:cubicBezTo>
                      <a:pt x="333" y="129"/>
                      <a:pt x="333" y="129"/>
                      <a:pt x="333" y="129"/>
                    </a:cubicBezTo>
                    <a:cubicBezTo>
                      <a:pt x="183" y="129"/>
                      <a:pt x="183" y="129"/>
                      <a:pt x="183" y="129"/>
                    </a:cubicBezTo>
                    <a:cubicBezTo>
                      <a:pt x="167" y="191"/>
                      <a:pt x="167" y="191"/>
                      <a:pt x="167" y="191"/>
                    </a:cubicBezTo>
                    <a:cubicBezTo>
                      <a:pt x="251" y="191"/>
                      <a:pt x="251" y="191"/>
                      <a:pt x="251" y="191"/>
                    </a:cubicBezTo>
                    <a:cubicBezTo>
                      <a:pt x="242" y="227"/>
                      <a:pt x="242" y="227"/>
                      <a:pt x="242" y="227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09" y="227"/>
                      <a:pt x="83" y="224"/>
                      <a:pt x="89" y="191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10"/>
                      <a:pt x="106" y="75"/>
                      <a:pt x="148" y="75"/>
                    </a:cubicBezTo>
                    <a:cubicBezTo>
                      <a:pt x="343" y="75"/>
                      <a:pt x="343" y="75"/>
                      <a:pt x="343" y="75"/>
                    </a:cubicBezTo>
                    <a:lnTo>
                      <a:pt x="359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4449763" y="2868613"/>
                <a:ext cx="547688" cy="1120775"/>
              </a:xfrm>
              <a:custGeom>
                <a:avLst/>
                <a:gdLst>
                  <a:gd name="T0" fmla="*/ 146 w 345"/>
                  <a:gd name="T1" fmla="*/ 0 h 706"/>
                  <a:gd name="T2" fmla="*/ 345 w 345"/>
                  <a:gd name="T3" fmla="*/ 0 h 706"/>
                  <a:gd name="T4" fmla="*/ 201 w 345"/>
                  <a:gd name="T5" fmla="*/ 706 h 706"/>
                  <a:gd name="T6" fmla="*/ 0 w 345"/>
                  <a:gd name="T7" fmla="*/ 706 h 706"/>
                  <a:gd name="T8" fmla="*/ 146 w 345"/>
                  <a:gd name="T9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706">
                    <a:moveTo>
                      <a:pt x="146" y="0"/>
                    </a:moveTo>
                    <a:lnTo>
                      <a:pt x="345" y="0"/>
                    </a:lnTo>
                    <a:lnTo>
                      <a:pt x="201" y="706"/>
                    </a:lnTo>
                    <a:lnTo>
                      <a:pt x="0" y="706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4895851" y="2868613"/>
                <a:ext cx="1344613" cy="1120775"/>
              </a:xfrm>
              <a:custGeom>
                <a:avLst/>
                <a:gdLst>
                  <a:gd name="T0" fmla="*/ 331 w 358"/>
                  <a:gd name="T1" fmla="*/ 191 h 296"/>
                  <a:gd name="T2" fmla="*/ 353 w 358"/>
                  <a:gd name="T3" fmla="*/ 59 h 296"/>
                  <a:gd name="T4" fmla="*/ 291 w 358"/>
                  <a:gd name="T5" fmla="*/ 0 h 296"/>
                  <a:gd name="T6" fmla="*/ 62 w 358"/>
                  <a:gd name="T7" fmla="*/ 0 h 296"/>
                  <a:gd name="T8" fmla="*/ 0 w 358"/>
                  <a:gd name="T9" fmla="*/ 296 h 296"/>
                  <a:gd name="T10" fmla="*/ 254 w 358"/>
                  <a:gd name="T11" fmla="*/ 296 h 296"/>
                  <a:gd name="T12" fmla="*/ 331 w 358"/>
                  <a:gd name="T13" fmla="*/ 191 h 296"/>
                  <a:gd name="T14" fmla="*/ 275 w 358"/>
                  <a:gd name="T15" fmla="*/ 99 h 296"/>
                  <a:gd name="T16" fmla="*/ 226 w 358"/>
                  <a:gd name="T17" fmla="*/ 225 h 296"/>
                  <a:gd name="T18" fmla="*/ 99 w 358"/>
                  <a:gd name="T19" fmla="*/ 225 h 296"/>
                  <a:gd name="T20" fmla="*/ 127 w 358"/>
                  <a:gd name="T21" fmla="*/ 70 h 296"/>
                  <a:gd name="T22" fmla="*/ 255 w 358"/>
                  <a:gd name="T23" fmla="*/ 70 h 296"/>
                  <a:gd name="T24" fmla="*/ 275 w 358"/>
                  <a:gd name="T25" fmla="*/ 9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296">
                    <a:moveTo>
                      <a:pt x="331" y="191"/>
                    </a:moveTo>
                    <a:cubicBezTo>
                      <a:pt x="347" y="128"/>
                      <a:pt x="353" y="59"/>
                      <a:pt x="353" y="59"/>
                    </a:cubicBezTo>
                    <a:cubicBezTo>
                      <a:pt x="358" y="0"/>
                      <a:pt x="291" y="0"/>
                      <a:pt x="29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254" y="296"/>
                      <a:pt x="254" y="296"/>
                      <a:pt x="254" y="296"/>
                    </a:cubicBezTo>
                    <a:cubicBezTo>
                      <a:pt x="309" y="285"/>
                      <a:pt x="315" y="245"/>
                      <a:pt x="331" y="191"/>
                    </a:cubicBezTo>
                    <a:close/>
                    <a:moveTo>
                      <a:pt x="275" y="99"/>
                    </a:moveTo>
                    <a:cubicBezTo>
                      <a:pt x="271" y="125"/>
                      <a:pt x="261" y="223"/>
                      <a:pt x="226" y="225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255" y="70"/>
                      <a:pt x="255" y="70"/>
                      <a:pt x="255" y="70"/>
                    </a:cubicBezTo>
                    <a:cubicBezTo>
                      <a:pt x="255" y="70"/>
                      <a:pt x="279" y="67"/>
                      <a:pt x="275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198813" y="2868613"/>
                <a:ext cx="1344613" cy="1120775"/>
              </a:xfrm>
              <a:custGeom>
                <a:avLst/>
                <a:gdLst>
                  <a:gd name="T0" fmla="*/ 287 w 358"/>
                  <a:gd name="T1" fmla="*/ 0 h 296"/>
                  <a:gd name="T2" fmla="*/ 60 w 358"/>
                  <a:gd name="T3" fmla="*/ 0 h 296"/>
                  <a:gd name="T4" fmla="*/ 47 w 358"/>
                  <a:gd name="T5" fmla="*/ 68 h 296"/>
                  <a:gd name="T6" fmla="*/ 255 w 358"/>
                  <a:gd name="T7" fmla="*/ 68 h 296"/>
                  <a:gd name="T8" fmla="*/ 276 w 358"/>
                  <a:gd name="T9" fmla="*/ 97 h 296"/>
                  <a:gd name="T10" fmla="*/ 253 w 358"/>
                  <a:gd name="T11" fmla="*/ 123 h 296"/>
                  <a:gd name="T12" fmla="*/ 36 w 358"/>
                  <a:gd name="T13" fmla="*/ 123 h 296"/>
                  <a:gd name="T14" fmla="*/ 0 w 358"/>
                  <a:gd name="T15" fmla="*/ 296 h 296"/>
                  <a:gd name="T16" fmla="*/ 82 w 358"/>
                  <a:gd name="T17" fmla="*/ 296 h 296"/>
                  <a:gd name="T18" fmla="*/ 102 w 358"/>
                  <a:gd name="T19" fmla="*/ 210 h 296"/>
                  <a:gd name="T20" fmla="*/ 107 w 358"/>
                  <a:gd name="T21" fmla="*/ 185 h 296"/>
                  <a:gd name="T22" fmla="*/ 182 w 358"/>
                  <a:gd name="T23" fmla="*/ 185 h 296"/>
                  <a:gd name="T24" fmla="*/ 216 w 358"/>
                  <a:gd name="T25" fmla="*/ 296 h 296"/>
                  <a:gd name="T26" fmla="*/ 305 w 358"/>
                  <a:gd name="T27" fmla="*/ 296 h 296"/>
                  <a:gd name="T28" fmla="*/ 268 w 358"/>
                  <a:gd name="T29" fmla="*/ 185 h 296"/>
                  <a:gd name="T30" fmla="*/ 268 w 358"/>
                  <a:gd name="T31" fmla="*/ 185 h 296"/>
                  <a:gd name="T32" fmla="*/ 350 w 358"/>
                  <a:gd name="T33" fmla="*/ 68 h 296"/>
                  <a:gd name="T34" fmla="*/ 287 w 358"/>
                  <a:gd name="T35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296">
                    <a:moveTo>
                      <a:pt x="28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255" y="68"/>
                      <a:pt x="255" y="68"/>
                      <a:pt x="255" y="68"/>
                    </a:cubicBezTo>
                    <a:cubicBezTo>
                      <a:pt x="271" y="67"/>
                      <a:pt x="281" y="74"/>
                      <a:pt x="276" y="97"/>
                    </a:cubicBezTo>
                    <a:cubicBezTo>
                      <a:pt x="271" y="119"/>
                      <a:pt x="253" y="123"/>
                      <a:pt x="253" y="123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82" y="296"/>
                      <a:pt x="82" y="296"/>
                      <a:pt x="82" y="296"/>
                    </a:cubicBezTo>
                    <a:cubicBezTo>
                      <a:pt x="102" y="210"/>
                      <a:pt x="102" y="210"/>
                      <a:pt x="102" y="210"/>
                    </a:cubicBezTo>
                    <a:cubicBezTo>
                      <a:pt x="107" y="185"/>
                      <a:pt x="107" y="185"/>
                      <a:pt x="107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305" y="296"/>
                      <a:pt x="305" y="296"/>
                      <a:pt x="305" y="2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340" y="168"/>
                      <a:pt x="342" y="126"/>
                      <a:pt x="350" y="68"/>
                    </a:cubicBezTo>
                    <a:cubicBezTo>
                      <a:pt x="358" y="3"/>
                      <a:pt x="287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30695" y="2654737"/>
              <a:ext cx="3245119" cy="869207"/>
              <a:chOff x="6143626" y="2863851"/>
              <a:chExt cx="4202112" cy="1125538"/>
            </a:xfrm>
            <a:grpFill/>
          </p:grpSpPr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6143626" y="2868613"/>
                <a:ext cx="1284288" cy="1120775"/>
              </a:xfrm>
              <a:custGeom>
                <a:avLst/>
                <a:gdLst>
                  <a:gd name="T0" fmla="*/ 342 w 342"/>
                  <a:gd name="T1" fmla="*/ 0 h 296"/>
                  <a:gd name="T2" fmla="*/ 126 w 342"/>
                  <a:gd name="T3" fmla="*/ 0 h 296"/>
                  <a:gd name="T4" fmla="*/ 44 w 342"/>
                  <a:gd name="T5" fmla="*/ 93 h 296"/>
                  <a:gd name="T6" fmla="*/ 104 w 342"/>
                  <a:gd name="T7" fmla="*/ 177 h 296"/>
                  <a:gd name="T8" fmla="*/ 215 w 342"/>
                  <a:gd name="T9" fmla="*/ 178 h 296"/>
                  <a:gd name="T10" fmla="*/ 226 w 342"/>
                  <a:gd name="T11" fmla="*/ 202 h 296"/>
                  <a:gd name="T12" fmla="*/ 202 w 342"/>
                  <a:gd name="T13" fmla="*/ 225 h 296"/>
                  <a:gd name="T14" fmla="*/ 15 w 342"/>
                  <a:gd name="T15" fmla="*/ 225 h 296"/>
                  <a:gd name="T16" fmla="*/ 0 w 342"/>
                  <a:gd name="T17" fmla="*/ 296 h 296"/>
                  <a:gd name="T18" fmla="*/ 226 w 342"/>
                  <a:gd name="T19" fmla="*/ 296 h 296"/>
                  <a:gd name="T20" fmla="*/ 307 w 342"/>
                  <a:gd name="T21" fmla="*/ 185 h 296"/>
                  <a:gd name="T22" fmla="*/ 251 w 342"/>
                  <a:gd name="T23" fmla="*/ 115 h 296"/>
                  <a:gd name="T24" fmla="*/ 129 w 342"/>
                  <a:gd name="T25" fmla="*/ 114 h 296"/>
                  <a:gd name="T26" fmla="*/ 114 w 342"/>
                  <a:gd name="T27" fmla="*/ 97 h 296"/>
                  <a:gd name="T28" fmla="*/ 137 w 342"/>
                  <a:gd name="T29" fmla="*/ 70 h 296"/>
                  <a:gd name="T30" fmla="*/ 328 w 342"/>
                  <a:gd name="T31" fmla="*/ 70 h 296"/>
                  <a:gd name="T32" fmla="*/ 342 w 342"/>
                  <a:gd name="T33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2" h="296">
                    <a:moveTo>
                      <a:pt x="342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47" y="5"/>
                      <a:pt x="44" y="93"/>
                    </a:cubicBezTo>
                    <a:cubicBezTo>
                      <a:pt x="41" y="156"/>
                      <a:pt x="76" y="173"/>
                      <a:pt x="104" y="177"/>
                    </a:cubicBezTo>
                    <a:cubicBezTo>
                      <a:pt x="215" y="178"/>
                      <a:pt x="215" y="178"/>
                      <a:pt x="215" y="178"/>
                    </a:cubicBezTo>
                    <a:cubicBezTo>
                      <a:pt x="215" y="178"/>
                      <a:pt x="230" y="182"/>
                      <a:pt x="226" y="202"/>
                    </a:cubicBezTo>
                    <a:cubicBezTo>
                      <a:pt x="225" y="212"/>
                      <a:pt x="211" y="226"/>
                      <a:pt x="202" y="225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226" y="296"/>
                      <a:pt x="226" y="296"/>
                      <a:pt x="226" y="296"/>
                    </a:cubicBezTo>
                    <a:cubicBezTo>
                      <a:pt x="226" y="296"/>
                      <a:pt x="310" y="288"/>
                      <a:pt x="307" y="185"/>
                    </a:cubicBezTo>
                    <a:cubicBezTo>
                      <a:pt x="307" y="185"/>
                      <a:pt x="302" y="123"/>
                      <a:pt x="251" y="115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29" y="114"/>
                      <a:pt x="113" y="114"/>
                      <a:pt x="114" y="97"/>
                    </a:cubicBezTo>
                    <a:cubicBezTo>
                      <a:pt x="114" y="97"/>
                      <a:pt x="115" y="69"/>
                      <a:pt x="137" y="70"/>
                    </a:cubicBezTo>
                    <a:cubicBezTo>
                      <a:pt x="328" y="70"/>
                      <a:pt x="328" y="70"/>
                      <a:pt x="328" y="70"/>
                    </a:cubicBezTo>
                    <a:lnTo>
                      <a:pt x="3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7296151" y="2868613"/>
                <a:ext cx="1381125" cy="1120775"/>
              </a:xfrm>
              <a:custGeom>
                <a:avLst/>
                <a:gdLst>
                  <a:gd name="T0" fmla="*/ 69 w 368"/>
                  <a:gd name="T1" fmla="*/ 0 h 296"/>
                  <a:gd name="T2" fmla="*/ 26 w 368"/>
                  <a:gd name="T3" fmla="*/ 209 h 296"/>
                  <a:gd name="T4" fmla="*/ 98 w 368"/>
                  <a:gd name="T5" fmla="*/ 296 h 296"/>
                  <a:gd name="T6" fmla="*/ 227 w 368"/>
                  <a:gd name="T7" fmla="*/ 296 h 296"/>
                  <a:gd name="T8" fmla="*/ 321 w 368"/>
                  <a:gd name="T9" fmla="*/ 224 h 296"/>
                  <a:gd name="T10" fmla="*/ 368 w 368"/>
                  <a:gd name="T11" fmla="*/ 0 h 296"/>
                  <a:gd name="T12" fmla="*/ 286 w 368"/>
                  <a:gd name="T13" fmla="*/ 0 h 296"/>
                  <a:gd name="T14" fmla="*/ 247 w 368"/>
                  <a:gd name="T15" fmla="*/ 194 h 296"/>
                  <a:gd name="T16" fmla="*/ 216 w 368"/>
                  <a:gd name="T17" fmla="*/ 224 h 296"/>
                  <a:gd name="T18" fmla="*/ 128 w 368"/>
                  <a:gd name="T19" fmla="*/ 224 h 296"/>
                  <a:gd name="T20" fmla="*/ 105 w 368"/>
                  <a:gd name="T21" fmla="*/ 200 h 296"/>
                  <a:gd name="T22" fmla="*/ 151 w 368"/>
                  <a:gd name="T23" fmla="*/ 0 h 296"/>
                  <a:gd name="T24" fmla="*/ 69 w 368"/>
                  <a:gd name="T25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296">
                    <a:moveTo>
                      <a:pt x="69" y="0"/>
                    </a:moveTo>
                    <a:cubicBezTo>
                      <a:pt x="26" y="209"/>
                      <a:pt x="26" y="209"/>
                      <a:pt x="26" y="209"/>
                    </a:cubicBezTo>
                    <a:cubicBezTo>
                      <a:pt x="26" y="209"/>
                      <a:pt x="0" y="295"/>
                      <a:pt x="98" y="296"/>
                    </a:cubicBezTo>
                    <a:cubicBezTo>
                      <a:pt x="227" y="296"/>
                      <a:pt x="227" y="296"/>
                      <a:pt x="227" y="296"/>
                    </a:cubicBezTo>
                    <a:cubicBezTo>
                      <a:pt x="227" y="296"/>
                      <a:pt x="301" y="294"/>
                      <a:pt x="321" y="224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47" y="194"/>
                      <a:pt x="241" y="224"/>
                      <a:pt x="216" y="224"/>
                    </a:cubicBezTo>
                    <a:cubicBezTo>
                      <a:pt x="128" y="224"/>
                      <a:pt x="128" y="224"/>
                      <a:pt x="128" y="224"/>
                    </a:cubicBezTo>
                    <a:cubicBezTo>
                      <a:pt x="128" y="224"/>
                      <a:pt x="103" y="224"/>
                      <a:pt x="105" y="20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8561388" y="2863851"/>
                <a:ext cx="1784350" cy="1125538"/>
              </a:xfrm>
              <a:custGeom>
                <a:avLst/>
                <a:gdLst>
                  <a:gd name="T0" fmla="*/ 61 w 475"/>
                  <a:gd name="T1" fmla="*/ 1 h 297"/>
                  <a:gd name="T2" fmla="*/ 0 w 475"/>
                  <a:gd name="T3" fmla="*/ 297 h 297"/>
                  <a:gd name="T4" fmla="*/ 81 w 475"/>
                  <a:gd name="T5" fmla="*/ 297 h 297"/>
                  <a:gd name="T6" fmla="*/ 127 w 475"/>
                  <a:gd name="T7" fmla="*/ 74 h 297"/>
                  <a:gd name="T8" fmla="*/ 208 w 475"/>
                  <a:gd name="T9" fmla="*/ 74 h 297"/>
                  <a:gd name="T10" fmla="*/ 161 w 475"/>
                  <a:gd name="T11" fmla="*/ 297 h 297"/>
                  <a:gd name="T12" fmla="*/ 239 w 475"/>
                  <a:gd name="T13" fmla="*/ 297 h 297"/>
                  <a:gd name="T14" fmla="*/ 286 w 475"/>
                  <a:gd name="T15" fmla="*/ 73 h 297"/>
                  <a:gd name="T16" fmla="*/ 332 w 475"/>
                  <a:gd name="T17" fmla="*/ 73 h 297"/>
                  <a:gd name="T18" fmla="*/ 360 w 475"/>
                  <a:gd name="T19" fmla="*/ 98 h 297"/>
                  <a:gd name="T20" fmla="*/ 319 w 475"/>
                  <a:gd name="T21" fmla="*/ 297 h 297"/>
                  <a:gd name="T22" fmla="*/ 398 w 475"/>
                  <a:gd name="T23" fmla="*/ 297 h 297"/>
                  <a:gd name="T24" fmla="*/ 437 w 475"/>
                  <a:gd name="T25" fmla="*/ 113 h 297"/>
                  <a:gd name="T26" fmla="*/ 378 w 475"/>
                  <a:gd name="T27" fmla="*/ 1 h 297"/>
                  <a:gd name="T28" fmla="*/ 61 w 475"/>
                  <a:gd name="T29" fmla="*/ 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5" h="297">
                    <a:moveTo>
                      <a:pt x="61" y="1"/>
                    </a:moveTo>
                    <a:cubicBezTo>
                      <a:pt x="0" y="297"/>
                      <a:pt x="0" y="297"/>
                      <a:pt x="0" y="297"/>
                    </a:cubicBezTo>
                    <a:cubicBezTo>
                      <a:pt x="81" y="297"/>
                      <a:pt x="81" y="297"/>
                      <a:pt x="81" y="297"/>
                    </a:cubicBezTo>
                    <a:cubicBezTo>
                      <a:pt x="127" y="74"/>
                      <a:pt x="127" y="74"/>
                      <a:pt x="127" y="74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161" y="297"/>
                      <a:pt x="161" y="297"/>
                      <a:pt x="161" y="297"/>
                    </a:cubicBezTo>
                    <a:cubicBezTo>
                      <a:pt x="239" y="297"/>
                      <a:pt x="239" y="297"/>
                      <a:pt x="239" y="297"/>
                    </a:cubicBezTo>
                    <a:cubicBezTo>
                      <a:pt x="286" y="73"/>
                      <a:pt x="286" y="73"/>
                      <a:pt x="286" y="73"/>
                    </a:cubicBezTo>
                    <a:cubicBezTo>
                      <a:pt x="332" y="73"/>
                      <a:pt x="332" y="73"/>
                      <a:pt x="332" y="73"/>
                    </a:cubicBezTo>
                    <a:cubicBezTo>
                      <a:pt x="332" y="73"/>
                      <a:pt x="366" y="72"/>
                      <a:pt x="360" y="98"/>
                    </a:cubicBezTo>
                    <a:cubicBezTo>
                      <a:pt x="319" y="297"/>
                      <a:pt x="319" y="297"/>
                      <a:pt x="319" y="297"/>
                    </a:cubicBezTo>
                    <a:cubicBezTo>
                      <a:pt x="398" y="297"/>
                      <a:pt x="398" y="297"/>
                      <a:pt x="398" y="297"/>
                    </a:cubicBezTo>
                    <a:cubicBezTo>
                      <a:pt x="437" y="113"/>
                      <a:pt x="437" y="113"/>
                      <a:pt x="437" y="113"/>
                    </a:cubicBezTo>
                    <a:cubicBezTo>
                      <a:pt x="437" y="113"/>
                      <a:pt x="475" y="0"/>
                      <a:pt x="378" y="1"/>
                    </a:cubicBezTo>
                    <a:lnTo>
                      <a:pt x="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323232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842893" y="1299506"/>
            <a:ext cx="1661964" cy="1661964"/>
            <a:chOff x="1327605" y="1351280"/>
            <a:chExt cx="1242875" cy="1242875"/>
          </a:xfrm>
          <a:solidFill>
            <a:schemeClr val="bg1"/>
          </a:solidFill>
        </p:grpSpPr>
        <p:sp>
          <p:nvSpPr>
            <p:cNvPr id="18" name="椭圆 17"/>
            <p:cNvSpPr/>
            <p:nvPr/>
          </p:nvSpPr>
          <p:spPr>
            <a:xfrm>
              <a:off x="1327605" y="1351280"/>
              <a:ext cx="1242875" cy="1242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F39112"/>
                  </a:solidFill>
                  <a:latin typeface="+mn-ea"/>
                </a:rPr>
                <a:t>BIG</a:t>
              </a:r>
            </a:p>
            <a:p>
              <a:pPr algn="ctr"/>
              <a:r>
                <a:rPr lang="en-US" altLang="zh-CN" sz="2000" b="1" dirty="0">
                  <a:solidFill>
                    <a:srgbClr val="F39112"/>
                  </a:solidFill>
                  <a:latin typeface="+mn-ea"/>
                </a:rPr>
                <a:t>DATA</a:t>
              </a:r>
              <a:endParaRPr lang="zh-CN" altLang="en-US" sz="2000" b="1" dirty="0">
                <a:solidFill>
                  <a:srgbClr val="F39112"/>
                </a:solidFill>
                <a:latin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13078081">
              <a:off x="1508218" y="2321467"/>
              <a:ext cx="173594" cy="2452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F39112"/>
                </a:solidFill>
                <a:latin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376300" y="5544502"/>
            <a:ext cx="7643438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证明自己，厉害的不仅仅是</a:t>
            </a:r>
            <a:r>
              <a:rPr lang="en-US" altLang="zh-CN" sz="4000" b="1" dirty="0">
                <a:solidFill>
                  <a:schemeClr val="bg1"/>
                </a:solidFill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1223" name="矩形 1222"/>
          <p:cNvSpPr/>
          <p:nvPr/>
        </p:nvSpPr>
        <p:spPr>
          <a:xfrm>
            <a:off x="2900254" y="4978628"/>
            <a:ext cx="6391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在这家强大得很超级的公司中，我的工作内容是：</a:t>
            </a:r>
          </a:p>
        </p:txBody>
      </p:sp>
    </p:spTree>
    <p:extLst>
      <p:ext uri="{BB962C8B-B14F-4D97-AF65-F5344CB8AC3E}">
        <p14:creationId xmlns:p14="http://schemas.microsoft.com/office/powerpoint/2010/main" val="407908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49231" y="10469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，我花光了所有的节操。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4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27606" y="5882351"/>
            <a:ext cx="9830576" cy="49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这一年，凭借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我懂个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P》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系列微博教程，我成为了有史以来最出色的</a:t>
            </a:r>
            <a:r>
              <a:rPr lang="en-US" altLang="zh-CN" sz="2200" dirty="0" err="1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PPTer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</a:p>
        </p:txBody>
      </p:sp>
      <p:sp>
        <p:nvSpPr>
          <p:cNvPr id="2" name="乘号 1"/>
          <p:cNvSpPr/>
          <p:nvPr/>
        </p:nvSpPr>
        <p:spPr>
          <a:xfrm>
            <a:off x="9067281" y="5795737"/>
            <a:ext cx="393539" cy="763931"/>
          </a:xfrm>
          <a:prstGeom prst="mathMultiply">
            <a:avLst>
              <a:gd name="adj1" fmla="val 8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69" y="1726045"/>
            <a:ext cx="5007191" cy="37553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dir="18900000" sy="23000" kx="-1200000" algn="bl" rotWithShape="0">
              <a:prstClr val="black">
                <a:alpha val="7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 flipV="1">
            <a:off x="6806729" y="2836326"/>
            <a:ext cx="3112080" cy="624844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8966415" y="1819544"/>
            <a:ext cx="2033563" cy="2033563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372811" y="2642711"/>
            <a:ext cx="2793251" cy="763929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780301" y="2009329"/>
            <a:ext cx="1451841" cy="1451841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41742" y="1623771"/>
            <a:ext cx="493561" cy="1108536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494243" y="1248842"/>
            <a:ext cx="682119" cy="682119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780301" y="3903331"/>
            <a:ext cx="3492863" cy="1078107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231119" y="4404526"/>
            <a:ext cx="1141692" cy="1141692"/>
          </a:xfrm>
          <a:prstGeom prst="ellips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28209" y="2400058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12,693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08331" y="28744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一次转发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31753" y="238484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1,552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06111" y="278603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评论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07278" y="466906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19,324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31117" y="49935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增粉</a:t>
            </a: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701952" y="1435718"/>
            <a:ext cx="294120" cy="282107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520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69580" y="668626"/>
            <a:ext cx="7060557" cy="61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8210" y="104690"/>
            <a:ext cx="534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，我收到了多家出版社的约稿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5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579293" y="1255081"/>
            <a:ext cx="3796867" cy="500795"/>
            <a:chOff x="3225166" y="1319515"/>
            <a:chExt cx="3796866" cy="500794"/>
          </a:xfrm>
        </p:grpSpPr>
        <p:sp>
          <p:nvSpPr>
            <p:cNvPr id="7" name="矩形 6"/>
            <p:cNvSpPr/>
            <p:nvPr/>
          </p:nvSpPr>
          <p:spPr>
            <a:xfrm>
              <a:off x="3379808" y="1319515"/>
              <a:ext cx="3642224" cy="500794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/>
                <a:t>阿文，你有出书的计划吗？</a:t>
              </a: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3233485" y="1490249"/>
              <a:ext cx="153584" cy="170221"/>
            </a:xfrm>
            <a:prstGeom prst="triangl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79293" y="3033585"/>
            <a:ext cx="1542849" cy="500795"/>
            <a:chOff x="3225166" y="1319515"/>
            <a:chExt cx="1542849" cy="500794"/>
          </a:xfrm>
        </p:grpSpPr>
        <p:sp>
          <p:nvSpPr>
            <p:cNvPr id="16" name="矩形 15"/>
            <p:cNvSpPr/>
            <p:nvPr/>
          </p:nvSpPr>
          <p:spPr>
            <a:xfrm>
              <a:off x="3379809" y="1319515"/>
              <a:ext cx="1388206" cy="500794"/>
            </a:xfrm>
            <a:prstGeom prst="rect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/>
                <a:t>为什么？</a:t>
              </a:r>
            </a:p>
          </p:txBody>
        </p:sp>
        <p:sp>
          <p:nvSpPr>
            <p:cNvPr id="17" name="等腰三角形 16"/>
            <p:cNvSpPr/>
            <p:nvPr/>
          </p:nvSpPr>
          <p:spPr>
            <a:xfrm rot="16200000">
              <a:off x="3233485" y="1490249"/>
              <a:ext cx="153584" cy="170221"/>
            </a:xfrm>
            <a:prstGeom prst="triangl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74080" y="2185807"/>
            <a:ext cx="2627196" cy="500795"/>
            <a:chOff x="5577630" y="2112285"/>
            <a:chExt cx="2627195" cy="500794"/>
          </a:xfrm>
        </p:grpSpPr>
        <p:sp>
          <p:nvSpPr>
            <p:cNvPr id="8" name="矩形 7"/>
            <p:cNvSpPr/>
            <p:nvPr/>
          </p:nvSpPr>
          <p:spPr>
            <a:xfrm>
              <a:off x="5577630" y="2112285"/>
              <a:ext cx="2481358" cy="5007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3B3838"/>
                  </a:solidFill>
                </a:rPr>
                <a:t>有，但不是现在。</a:t>
              </a: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8042923" y="2277572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47920" y="3932386"/>
            <a:ext cx="3653355" cy="844284"/>
            <a:chOff x="4551470" y="2112285"/>
            <a:chExt cx="3653355" cy="844284"/>
          </a:xfrm>
        </p:grpSpPr>
        <p:sp>
          <p:nvSpPr>
            <p:cNvPr id="21" name="矩形 20"/>
            <p:cNvSpPr/>
            <p:nvPr/>
          </p:nvSpPr>
          <p:spPr>
            <a:xfrm>
              <a:off x="4551470" y="2112285"/>
              <a:ext cx="3507519" cy="8442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 dirty="0">
                  <a:solidFill>
                    <a:srgbClr val="3B3838"/>
                  </a:solidFill>
                </a:rPr>
                <a:t>我觉得我的内容还不够色，所以还在探索中。</a:t>
              </a: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8042923" y="2449317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00"/>
            </a:p>
          </p:txBody>
        </p:sp>
      </p:grpSp>
      <p:sp>
        <p:nvSpPr>
          <p:cNvPr id="32" name="矩形 31"/>
          <p:cNvSpPr/>
          <p:nvPr/>
        </p:nvSpPr>
        <p:spPr>
          <a:xfrm>
            <a:off x="2863707" y="1199137"/>
            <a:ext cx="556739" cy="556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版</a:t>
            </a:r>
          </a:p>
        </p:txBody>
      </p:sp>
      <p:sp>
        <p:nvSpPr>
          <p:cNvPr id="33" name="矩形 32"/>
          <p:cNvSpPr/>
          <p:nvPr/>
        </p:nvSpPr>
        <p:spPr>
          <a:xfrm>
            <a:off x="2863707" y="2977641"/>
            <a:ext cx="556739" cy="556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版</a:t>
            </a:r>
          </a:p>
        </p:txBody>
      </p:sp>
      <p:pic>
        <p:nvPicPr>
          <p:cNvPr id="1026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2156583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3932385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imon_阿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65" y="5856181"/>
            <a:ext cx="559243" cy="5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>
            <a:endCxn id="10" idx="1"/>
          </p:cNvCxnSpPr>
          <p:nvPr/>
        </p:nvCxnSpPr>
        <p:spPr>
          <a:xfrm flipV="1">
            <a:off x="2863708" y="5403613"/>
            <a:ext cx="2664520" cy="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528228" y="5218947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</a:t>
            </a:r>
            <a:r>
              <a:rPr lang="zh-CN" altLang="en-US" dirty="0"/>
              <a:t>分钟后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898512" y="5856952"/>
            <a:ext cx="1702763" cy="500795"/>
            <a:chOff x="6502062" y="2112285"/>
            <a:chExt cx="1702763" cy="500794"/>
          </a:xfrm>
        </p:grpSpPr>
        <p:sp>
          <p:nvSpPr>
            <p:cNvPr id="49" name="矩形 48"/>
            <p:cNvSpPr/>
            <p:nvPr/>
          </p:nvSpPr>
          <p:spPr>
            <a:xfrm>
              <a:off x="6502062" y="2112285"/>
              <a:ext cx="1556926" cy="5007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solidFill>
                    <a:srgbClr val="3B3838"/>
                  </a:solidFill>
                </a:rPr>
                <a:t>咦？人呢？</a:t>
              </a:r>
            </a:p>
          </p:txBody>
        </p:sp>
        <p:sp>
          <p:nvSpPr>
            <p:cNvPr id="50" name="等腰三角形 49"/>
            <p:cNvSpPr/>
            <p:nvPr/>
          </p:nvSpPr>
          <p:spPr>
            <a:xfrm rot="5400000">
              <a:off x="8042923" y="2277572"/>
              <a:ext cx="153584" cy="17022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6671490" y="5403613"/>
            <a:ext cx="266452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5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68208" y="104690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，我参加了微软的创新日</a:t>
            </a:r>
          </a:p>
        </p:txBody>
      </p:sp>
      <p:sp>
        <p:nvSpPr>
          <p:cNvPr id="4" name="矩形 3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6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5" name="直角三角形 4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1189" y="1319269"/>
            <a:ext cx="10854510" cy="49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在这里，我用蹩脚的英语认识了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Power Map</a:t>
            </a: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（就是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Excel</a:t>
            </a:r>
            <a:r>
              <a:rPr lang="zh-CN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中那个地球）的开发者，</a:t>
            </a:r>
            <a:r>
              <a:rPr lang="en-US" altLang="zh-CN" sz="2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FAN</a:t>
            </a:r>
            <a:r>
              <a:rPr lang="en-US" altLang="zh-CN" sz="2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en-US" altLang="zh-CN" sz="2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9" y="2243713"/>
            <a:ext cx="4516575" cy="33874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10" name="组合 9"/>
          <p:cNvGrpSpPr/>
          <p:nvPr/>
        </p:nvGrpSpPr>
        <p:grpSpPr>
          <a:xfrm>
            <a:off x="5998373" y="2107185"/>
            <a:ext cx="1857793" cy="1950539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11" name="椭圆 10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76768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7" name="椭圆 16"/>
            <p:cNvSpPr/>
            <p:nvPr/>
          </p:nvSpPr>
          <p:spPr>
            <a:xfrm>
              <a:off x="3843565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18" name="矩形 17"/>
          <p:cNvSpPr/>
          <p:nvPr/>
        </p:nvSpPr>
        <p:spPr>
          <a:xfrm>
            <a:off x="681188" y="5951242"/>
            <a:ext cx="10754347" cy="502677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905288" y="3509986"/>
            <a:ext cx="76609" cy="287367"/>
            <a:chOff x="8869119" y="3509986"/>
            <a:chExt cx="76609" cy="287367"/>
          </a:xfrm>
        </p:grpSpPr>
        <p:sp>
          <p:nvSpPr>
            <p:cNvPr id="19" name="泪滴形 18"/>
            <p:cNvSpPr/>
            <p:nvPr/>
          </p:nvSpPr>
          <p:spPr>
            <a:xfrm rot="18900000">
              <a:off x="8882265" y="3733890"/>
              <a:ext cx="63463" cy="63463"/>
            </a:xfrm>
            <a:prstGeom prst="teardrop">
              <a:avLst>
                <a:gd name="adj" fmla="val 151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8869119" y="3577661"/>
              <a:ext cx="0" cy="819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908987" y="3509986"/>
              <a:ext cx="0" cy="1496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941372" y="3584820"/>
              <a:ext cx="0" cy="999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9000000">
            <a:off x="8432295" y="3203595"/>
            <a:ext cx="1931190" cy="1931190"/>
            <a:chOff x="1327605" y="1351280"/>
            <a:chExt cx="1242875" cy="1242875"/>
          </a:xfrm>
          <a:solidFill>
            <a:srgbClr val="C44208"/>
          </a:solidFill>
        </p:grpSpPr>
        <p:sp>
          <p:nvSpPr>
            <p:cNvPr id="30" name="椭圆 29"/>
            <p:cNvSpPr/>
            <p:nvPr/>
          </p:nvSpPr>
          <p:spPr>
            <a:xfrm>
              <a:off x="1327605" y="1351280"/>
              <a:ext cx="1242875" cy="1242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8047067">
              <a:off x="2302362" y="2278830"/>
              <a:ext cx="173594" cy="2452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862278" y="3855888"/>
            <a:ext cx="173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喂，别摆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剪刀手！</a:t>
            </a:r>
          </a:p>
        </p:txBody>
      </p:sp>
      <p:sp>
        <p:nvSpPr>
          <p:cNvPr id="8" name="矩形 7"/>
          <p:cNvSpPr/>
          <p:nvPr/>
        </p:nvSpPr>
        <p:spPr>
          <a:xfrm>
            <a:off x="845156" y="5927075"/>
            <a:ext cx="10491744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他还把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我懂个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P》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推荐给了他的同事们，再次感谢</a:t>
            </a:r>
            <a:r>
              <a:rPr lang="en-US" altLang="zh-CN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@</a:t>
            </a:r>
            <a:r>
              <a: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微软亚洲研究院</a:t>
            </a:r>
            <a:r>
              <a:rPr lang="zh-CN" altLang="en-US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的邀请</a:t>
            </a:r>
            <a:r>
              <a:rPr lang="en-US" altLang="zh-CN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~~~~</a:t>
            </a:r>
          </a:p>
        </p:txBody>
      </p:sp>
    </p:spTree>
    <p:extLst>
      <p:ext uri="{BB962C8B-B14F-4D97-AF65-F5344CB8AC3E}">
        <p14:creationId xmlns:p14="http://schemas.microsoft.com/office/powerpoint/2010/main" val="3143266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6896" y="3713285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</a:t>
            </a: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20XX</a:t>
            </a:r>
            <a:r>
              <a:rPr lang="zh-CN" altLang="en-US" sz="3200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大放异彩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3084" y="2651614"/>
            <a:ext cx="3823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因为</a:t>
            </a:r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PPT</a:t>
            </a:r>
            <a:endParaRPr lang="zh-CN" altLang="en-US" sz="72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梯形 8"/>
          <p:cNvSpPr/>
          <p:nvPr/>
        </p:nvSpPr>
        <p:spPr>
          <a:xfrm rot="7131061">
            <a:off x="2956212" y="1695089"/>
            <a:ext cx="371604" cy="1808480"/>
          </a:xfrm>
          <a:prstGeom prst="trapezoid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rot="9147291">
            <a:off x="4189506" y="1091622"/>
            <a:ext cx="266144" cy="1246385"/>
          </a:xfrm>
          <a:prstGeom prst="trapezoid">
            <a:avLst/>
          </a:prstGeom>
          <a:solidFill>
            <a:srgbClr val="0C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0800000">
            <a:off x="6009830" y="817115"/>
            <a:ext cx="457200" cy="1320260"/>
          </a:xfrm>
          <a:prstGeom prst="trapezoid">
            <a:avLst/>
          </a:prstGeom>
          <a:solidFill>
            <a:srgbClr val="01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3096287">
            <a:off x="8056973" y="1250480"/>
            <a:ext cx="263215" cy="1143904"/>
          </a:xfrm>
          <a:prstGeom prst="trapezoid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14379295">
            <a:off x="9250317" y="1186916"/>
            <a:ext cx="352255" cy="2067749"/>
          </a:xfrm>
          <a:prstGeom prst="trapezoid">
            <a:avLst/>
          </a:prstGeom>
          <a:solidFill>
            <a:srgbClr val="95C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梯形 13"/>
          <p:cNvSpPr/>
          <p:nvPr/>
        </p:nvSpPr>
        <p:spPr>
          <a:xfrm rot="17407231">
            <a:off x="9728121" y="3122685"/>
            <a:ext cx="290644" cy="2428467"/>
          </a:xfrm>
          <a:prstGeom prst="trapezoid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19246368">
            <a:off x="8030531" y="4626297"/>
            <a:ext cx="457200" cy="1025895"/>
          </a:xfrm>
          <a:prstGeom prst="trapezoid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2"/>
            <a:ext cx="12192000" cy="1055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75155"/>
            <a:ext cx="12192000" cy="1055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 rot="21025691">
            <a:off x="6238430" y="4826158"/>
            <a:ext cx="457200" cy="1025895"/>
          </a:xfrm>
          <a:prstGeom prst="trapezoid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梯形 18"/>
          <p:cNvSpPr/>
          <p:nvPr/>
        </p:nvSpPr>
        <p:spPr>
          <a:xfrm rot="2023293">
            <a:off x="4330326" y="4581703"/>
            <a:ext cx="340359" cy="1514804"/>
          </a:xfrm>
          <a:prstGeom prst="trapezoid">
            <a:avLst/>
          </a:prstGeom>
          <a:solidFill>
            <a:srgbClr val="F3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 rot="3645252">
            <a:off x="2430156" y="3324288"/>
            <a:ext cx="359003" cy="2980589"/>
          </a:xfrm>
          <a:prstGeom prst="trapezoid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81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85287" y="2063464"/>
            <a:ext cx="3876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C000"/>
                </a:solidFill>
                <a:latin typeface="+mn-ea"/>
              </a:rPr>
              <a:t>BUT</a:t>
            </a:r>
            <a:endParaRPr lang="zh-CN" altLang="en-US" sz="138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5353" y="4017845"/>
            <a:ext cx="357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并不是我的全部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148202216"/>
              </p:ext>
            </p:extLst>
          </p:nvPr>
        </p:nvGraphicFramePr>
        <p:xfrm>
          <a:off x="5834026" y="780626"/>
          <a:ext cx="5384799" cy="534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297207" y="3301699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+mn-ea"/>
              </a:rPr>
              <a:t>PPT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74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6300" y="234178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我只是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6301" y="3357449"/>
            <a:ext cx="835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+mn-ea"/>
              </a:rPr>
              <a:t>碰巧选择了用</a:t>
            </a:r>
            <a:r>
              <a:rPr lang="en-US" altLang="zh-CN" sz="4000" b="1" dirty="0">
                <a:solidFill>
                  <a:srgbClr val="FFC000"/>
                </a:solidFill>
                <a:latin typeface="+mn-ea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latin typeface="+mn-ea"/>
              </a:rPr>
              <a:t>来表达自己而已。</a:t>
            </a:r>
          </a:p>
        </p:txBody>
      </p:sp>
    </p:spTree>
    <p:extLst>
      <p:ext uri="{BB962C8B-B14F-4D97-AF65-F5344CB8AC3E}">
        <p14:creationId xmlns:p14="http://schemas.microsoft.com/office/powerpoint/2010/main" val="39386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70" b="14592"/>
          <a:stretch/>
        </p:blipFill>
        <p:spPr>
          <a:xfrm>
            <a:off x="1031591" y="-6"/>
            <a:ext cx="11156551" cy="68580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6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316" y="1160958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比如，我是个重度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电影迷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5885" y="1913384"/>
            <a:ext cx="553998" cy="372153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写了个影评。</a:t>
            </a:r>
          </a:p>
        </p:txBody>
      </p:sp>
      <p:sp>
        <p:nvSpPr>
          <p:cNvPr id="9" name="等腰三角形 8"/>
          <p:cNvSpPr/>
          <p:nvPr/>
        </p:nvSpPr>
        <p:spPr>
          <a:xfrm rot="5400000">
            <a:off x="1569814" y="474563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.pptstore.net/pptpic/59/97/5e694b5f8c863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3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0467372" y="0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775688" y="690306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比如，我是个摄影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爱好者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73257" y="1297837"/>
            <a:ext cx="553998" cy="49526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于是我用旅游的照片做了个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6" name="等腰三角形 15"/>
          <p:cNvSpPr/>
          <p:nvPr/>
        </p:nvSpPr>
        <p:spPr>
          <a:xfrm rot="16200000">
            <a:off x="9954028" y="474564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599727" y="1691461"/>
            <a:ext cx="7627716" cy="2844663"/>
            <a:chOff x="3599727" y="1691459"/>
            <a:chExt cx="7627716" cy="2844663"/>
          </a:xfrm>
          <a:solidFill>
            <a:srgbClr val="FFC000"/>
          </a:solidFill>
        </p:grpSpPr>
        <p:sp>
          <p:nvSpPr>
            <p:cNvPr id="16" name="圆角矩形 15"/>
            <p:cNvSpPr/>
            <p:nvPr/>
          </p:nvSpPr>
          <p:spPr>
            <a:xfrm>
              <a:off x="3599727" y="1691459"/>
              <a:ext cx="7627716" cy="25117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2600000">
              <a:off x="3715722" y="3957388"/>
              <a:ext cx="428264" cy="5787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18227" y="5764778"/>
            <a:ext cx="1014496" cy="1093223"/>
            <a:chOff x="1568" y="1318"/>
            <a:chExt cx="1154" cy="1469"/>
          </a:xfrm>
          <a:solidFill>
            <a:srgbClr val="2E2E2E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1568" y="1520"/>
              <a:ext cx="899" cy="1267"/>
            </a:xfrm>
            <a:custGeom>
              <a:avLst/>
              <a:gdLst>
                <a:gd name="T0" fmla="*/ 34 w 190"/>
                <a:gd name="T1" fmla="*/ 152 h 269"/>
                <a:gd name="T2" fmla="*/ 34 w 190"/>
                <a:gd name="T3" fmla="*/ 16 h 269"/>
                <a:gd name="T4" fmla="*/ 27 w 190"/>
                <a:gd name="T5" fmla="*/ 1 h 269"/>
                <a:gd name="T6" fmla="*/ 17 w 190"/>
                <a:gd name="T7" fmla="*/ 13 h 269"/>
                <a:gd name="T8" fmla="*/ 20 w 190"/>
                <a:gd name="T9" fmla="*/ 152 h 269"/>
                <a:gd name="T10" fmla="*/ 45 w 190"/>
                <a:gd name="T11" fmla="*/ 208 h 269"/>
                <a:gd name="T12" fmla="*/ 50 w 190"/>
                <a:gd name="T13" fmla="*/ 249 h 269"/>
                <a:gd name="T14" fmla="*/ 45 w 190"/>
                <a:gd name="T15" fmla="*/ 269 h 269"/>
                <a:gd name="T16" fmla="*/ 132 w 190"/>
                <a:gd name="T17" fmla="*/ 269 h 269"/>
                <a:gd name="T18" fmla="*/ 123 w 190"/>
                <a:gd name="T19" fmla="*/ 250 h 269"/>
                <a:gd name="T20" fmla="*/ 115 w 190"/>
                <a:gd name="T21" fmla="*/ 229 h 269"/>
                <a:gd name="T22" fmla="*/ 129 w 190"/>
                <a:gd name="T23" fmla="*/ 210 h 269"/>
                <a:gd name="T24" fmla="*/ 148 w 190"/>
                <a:gd name="T25" fmla="*/ 207 h 269"/>
                <a:gd name="T26" fmla="*/ 190 w 190"/>
                <a:gd name="T27" fmla="*/ 179 h 269"/>
                <a:gd name="T28" fmla="*/ 184 w 190"/>
                <a:gd name="T29" fmla="*/ 153 h 269"/>
                <a:gd name="T30" fmla="*/ 34 w 190"/>
                <a:gd name="T31" fmla="*/ 15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269">
                  <a:moveTo>
                    <a:pt x="34" y="152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5" y="0"/>
                    <a:pt x="27" y="1"/>
                  </a:cubicBezTo>
                  <a:cubicBezTo>
                    <a:pt x="22" y="1"/>
                    <a:pt x="19" y="7"/>
                    <a:pt x="17" y="13"/>
                  </a:cubicBezTo>
                  <a:cubicBezTo>
                    <a:pt x="8" y="36"/>
                    <a:pt x="0" y="91"/>
                    <a:pt x="20" y="152"/>
                  </a:cubicBezTo>
                  <a:cubicBezTo>
                    <a:pt x="19" y="182"/>
                    <a:pt x="35" y="194"/>
                    <a:pt x="45" y="208"/>
                  </a:cubicBezTo>
                  <a:cubicBezTo>
                    <a:pt x="55" y="221"/>
                    <a:pt x="56" y="232"/>
                    <a:pt x="50" y="249"/>
                  </a:cubicBezTo>
                  <a:cubicBezTo>
                    <a:pt x="45" y="260"/>
                    <a:pt x="45" y="269"/>
                    <a:pt x="45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60"/>
                    <a:pt x="127" y="257"/>
                    <a:pt x="123" y="250"/>
                  </a:cubicBezTo>
                  <a:cubicBezTo>
                    <a:pt x="118" y="243"/>
                    <a:pt x="115" y="238"/>
                    <a:pt x="115" y="229"/>
                  </a:cubicBezTo>
                  <a:cubicBezTo>
                    <a:pt x="116" y="217"/>
                    <a:pt x="122" y="212"/>
                    <a:pt x="129" y="210"/>
                  </a:cubicBezTo>
                  <a:cubicBezTo>
                    <a:pt x="137" y="209"/>
                    <a:pt x="148" y="207"/>
                    <a:pt x="148" y="207"/>
                  </a:cubicBezTo>
                  <a:cubicBezTo>
                    <a:pt x="178" y="202"/>
                    <a:pt x="183" y="191"/>
                    <a:pt x="190" y="179"/>
                  </a:cubicBezTo>
                  <a:cubicBezTo>
                    <a:pt x="187" y="165"/>
                    <a:pt x="184" y="154"/>
                    <a:pt x="184" y="153"/>
                  </a:cubicBezTo>
                  <a:cubicBezTo>
                    <a:pt x="177" y="152"/>
                    <a:pt x="34" y="152"/>
                    <a:pt x="34" y="15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838" y="1318"/>
              <a:ext cx="884" cy="1469"/>
            </a:xfrm>
            <a:custGeom>
              <a:avLst/>
              <a:gdLst>
                <a:gd name="T0" fmla="*/ 169 w 187"/>
                <a:gd name="T1" fmla="*/ 159 h 312"/>
                <a:gd name="T2" fmla="*/ 131 w 187"/>
                <a:gd name="T3" fmla="*/ 138 h 312"/>
                <a:gd name="T4" fmla="*/ 85 w 187"/>
                <a:gd name="T5" fmla="*/ 132 h 312"/>
                <a:gd name="T6" fmla="*/ 85 w 187"/>
                <a:gd name="T7" fmla="*/ 70 h 312"/>
                <a:gd name="T8" fmla="*/ 165 w 187"/>
                <a:gd name="T9" fmla="*/ 142 h 312"/>
                <a:gd name="T10" fmla="*/ 177 w 187"/>
                <a:gd name="T11" fmla="*/ 128 h 312"/>
                <a:gd name="T12" fmla="*/ 86 w 187"/>
                <a:gd name="T13" fmla="*/ 24 h 312"/>
                <a:gd name="T14" fmla="*/ 45 w 187"/>
                <a:gd name="T15" fmla="*/ 1 h 312"/>
                <a:gd name="T16" fmla="*/ 13 w 187"/>
                <a:gd name="T17" fmla="*/ 12 h 312"/>
                <a:gd name="T18" fmla="*/ 0 w 187"/>
                <a:gd name="T19" fmla="*/ 50 h 312"/>
                <a:gd name="T20" fmla="*/ 0 w 187"/>
                <a:gd name="T21" fmla="*/ 130 h 312"/>
                <a:gd name="T22" fmla="*/ 54 w 187"/>
                <a:gd name="T23" fmla="*/ 186 h 312"/>
                <a:gd name="T24" fmla="*/ 133 w 187"/>
                <a:gd name="T25" fmla="*/ 187 h 312"/>
                <a:gd name="T26" fmla="*/ 158 w 187"/>
                <a:gd name="T27" fmla="*/ 312 h 312"/>
                <a:gd name="T28" fmla="*/ 187 w 187"/>
                <a:gd name="T29" fmla="*/ 312 h 312"/>
                <a:gd name="T30" fmla="*/ 179 w 187"/>
                <a:gd name="T31" fmla="*/ 205 h 312"/>
                <a:gd name="T32" fmla="*/ 169 w 187"/>
                <a:gd name="T33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2">
                  <a:moveTo>
                    <a:pt x="169" y="159"/>
                  </a:moveTo>
                  <a:cubicBezTo>
                    <a:pt x="158" y="140"/>
                    <a:pt x="131" y="138"/>
                    <a:pt x="131" y="138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7" y="128"/>
                    <a:pt x="90" y="27"/>
                    <a:pt x="86" y="24"/>
                  </a:cubicBezTo>
                  <a:cubicBezTo>
                    <a:pt x="65" y="2"/>
                    <a:pt x="55" y="2"/>
                    <a:pt x="45" y="1"/>
                  </a:cubicBezTo>
                  <a:cubicBezTo>
                    <a:pt x="34" y="0"/>
                    <a:pt x="21" y="4"/>
                    <a:pt x="13" y="12"/>
                  </a:cubicBezTo>
                  <a:cubicBezTo>
                    <a:pt x="1" y="25"/>
                    <a:pt x="0" y="41"/>
                    <a:pt x="0" y="50"/>
                  </a:cubicBezTo>
                  <a:cubicBezTo>
                    <a:pt x="0" y="51"/>
                    <a:pt x="0" y="130"/>
                    <a:pt x="0" y="130"/>
                  </a:cubicBezTo>
                  <a:cubicBezTo>
                    <a:pt x="0" y="186"/>
                    <a:pt x="53" y="185"/>
                    <a:pt x="54" y="186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58" y="312"/>
                    <a:pt x="158" y="312"/>
                    <a:pt x="158" y="312"/>
                  </a:cubicBezTo>
                  <a:cubicBezTo>
                    <a:pt x="158" y="312"/>
                    <a:pt x="182" y="312"/>
                    <a:pt x="187" y="312"/>
                  </a:cubicBezTo>
                  <a:cubicBezTo>
                    <a:pt x="187" y="305"/>
                    <a:pt x="179" y="205"/>
                    <a:pt x="179" y="205"/>
                  </a:cubicBezTo>
                  <a:cubicBezTo>
                    <a:pt x="179" y="204"/>
                    <a:pt x="176" y="172"/>
                    <a:pt x="16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4171" y="3948389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6" name="椭圆 5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noFill/>
            <a:ln w="5715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11" name="椭圆 10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椭圆 11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87730" y="1990857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2626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别误会，色的意思是 </a:t>
            </a:r>
            <a:r>
              <a:rPr lang="en-US" altLang="zh-CN" sz="3200" dirty="0">
                <a:solidFill>
                  <a:srgbClr val="26262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:</a:t>
            </a:r>
            <a:endParaRPr lang="zh-CN" altLang="en-US" sz="3200" dirty="0">
              <a:solidFill>
                <a:srgbClr val="26262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9855" y="2489083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生活多汁多彩</a:t>
            </a:r>
          </a:p>
        </p:txBody>
      </p:sp>
      <p:sp>
        <p:nvSpPr>
          <p:cNvPr id="15" name="矩形 14"/>
          <p:cNvSpPr/>
          <p:nvPr/>
        </p:nvSpPr>
        <p:spPr>
          <a:xfrm>
            <a:off x="1" y="0"/>
            <a:ext cx="12192001" cy="1273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01170" y="594804"/>
            <a:ext cx="1597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8" y="-496264"/>
            <a:ext cx="10467372" cy="78505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6"/>
            <a:ext cx="1724628" cy="685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8316" y="844187"/>
            <a:ext cx="553998" cy="31701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比如，我是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三国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杀迷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885" y="1451721"/>
            <a:ext cx="553998" cy="464486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做了一个三国杀简历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1569814" y="474563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9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6200000">
            <a:off x="1600176" y="-1512504"/>
            <a:ext cx="6858001" cy="9939106"/>
            <a:chOff x="-9053" y="314254"/>
            <a:chExt cx="9153053" cy="6418577"/>
          </a:xfrm>
          <a:solidFill>
            <a:schemeClr val="bg1">
              <a:alpha val="11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9053" y="314254"/>
            <a:ext cx="12201053" cy="6418577"/>
            <a:chOff x="-9053" y="314254"/>
            <a:chExt cx="9153053" cy="6418577"/>
          </a:xfrm>
          <a:solidFill>
            <a:schemeClr val="bg1">
              <a:alpha val="20000"/>
            </a:schemeClr>
          </a:solidFill>
        </p:grpSpPr>
        <p:sp>
          <p:nvSpPr>
            <p:cNvPr id="21" name="矩形 20"/>
            <p:cNvSpPr/>
            <p:nvPr/>
          </p:nvSpPr>
          <p:spPr>
            <a:xfrm>
              <a:off x="0" y="83771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138967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1944167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2493716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305234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3608040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416689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0" y="4731888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5313723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0" y="5875312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6436901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-9053" y="314254"/>
              <a:ext cx="9144000" cy="295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86237" y="892076"/>
            <a:ext cx="5178581" cy="5178581"/>
            <a:chOff x="1910282" y="688185"/>
            <a:chExt cx="5359651" cy="5359651"/>
          </a:xfrm>
        </p:grpSpPr>
        <p:sp>
          <p:nvSpPr>
            <p:cNvPr id="34" name="椭圆 33"/>
            <p:cNvSpPr/>
            <p:nvPr/>
          </p:nvSpPr>
          <p:spPr>
            <a:xfrm>
              <a:off x="1910282" y="688185"/>
              <a:ext cx="5359651" cy="5359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352699" y="1068309"/>
              <a:ext cx="4561405" cy="4561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13"/>
          <p:cNvGrpSpPr>
            <a:grpSpLocks noChangeAspect="1"/>
          </p:cNvGrpSpPr>
          <p:nvPr/>
        </p:nvGrpSpPr>
        <p:grpSpPr bwMode="auto">
          <a:xfrm>
            <a:off x="1596937" y="985676"/>
            <a:ext cx="850292" cy="4903068"/>
            <a:chOff x="0" y="1"/>
            <a:chExt cx="107" cy="61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1"/>
              <a:ext cx="10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0" y="-1"/>
              <a:ext cx="109" cy="617"/>
            </a:xfrm>
            <a:custGeom>
              <a:avLst/>
              <a:gdLst>
                <a:gd name="T0" fmla="*/ 25 w 43"/>
                <a:gd name="T1" fmla="*/ 92 h 258"/>
                <a:gd name="T2" fmla="*/ 27 w 43"/>
                <a:gd name="T3" fmla="*/ 89 h 258"/>
                <a:gd name="T4" fmla="*/ 43 w 43"/>
                <a:gd name="T5" fmla="*/ 45 h 258"/>
                <a:gd name="T6" fmla="*/ 40 w 43"/>
                <a:gd name="T7" fmla="*/ 0 h 258"/>
                <a:gd name="T8" fmla="*/ 39 w 43"/>
                <a:gd name="T9" fmla="*/ 0 h 258"/>
                <a:gd name="T10" fmla="*/ 36 w 43"/>
                <a:gd name="T11" fmla="*/ 58 h 258"/>
                <a:gd name="T12" fmla="*/ 34 w 43"/>
                <a:gd name="T13" fmla="*/ 60 h 258"/>
                <a:gd name="T14" fmla="*/ 32 w 43"/>
                <a:gd name="T15" fmla="*/ 58 h 258"/>
                <a:gd name="T16" fmla="*/ 29 w 43"/>
                <a:gd name="T17" fmla="*/ 0 h 258"/>
                <a:gd name="T18" fmla="*/ 27 w 43"/>
                <a:gd name="T19" fmla="*/ 0 h 258"/>
                <a:gd name="T20" fmla="*/ 24 w 43"/>
                <a:gd name="T21" fmla="*/ 58 h 258"/>
                <a:gd name="T22" fmla="*/ 22 w 43"/>
                <a:gd name="T23" fmla="*/ 60 h 258"/>
                <a:gd name="T24" fmla="*/ 20 w 43"/>
                <a:gd name="T25" fmla="*/ 58 h 258"/>
                <a:gd name="T26" fmla="*/ 17 w 43"/>
                <a:gd name="T27" fmla="*/ 0 h 258"/>
                <a:gd name="T28" fmla="*/ 15 w 43"/>
                <a:gd name="T29" fmla="*/ 0 h 258"/>
                <a:gd name="T30" fmla="*/ 12 w 43"/>
                <a:gd name="T31" fmla="*/ 58 h 258"/>
                <a:gd name="T32" fmla="*/ 10 w 43"/>
                <a:gd name="T33" fmla="*/ 60 h 258"/>
                <a:gd name="T34" fmla="*/ 8 w 43"/>
                <a:gd name="T35" fmla="*/ 58 h 258"/>
                <a:gd name="T36" fmla="*/ 5 w 43"/>
                <a:gd name="T37" fmla="*/ 0 h 258"/>
                <a:gd name="T38" fmla="*/ 3 w 43"/>
                <a:gd name="T39" fmla="*/ 0 h 258"/>
                <a:gd name="T40" fmla="*/ 0 w 43"/>
                <a:gd name="T41" fmla="*/ 45 h 258"/>
                <a:gd name="T42" fmla="*/ 17 w 43"/>
                <a:gd name="T43" fmla="*/ 89 h 258"/>
                <a:gd name="T44" fmla="*/ 19 w 43"/>
                <a:gd name="T45" fmla="*/ 92 h 258"/>
                <a:gd name="T46" fmla="*/ 10 w 43"/>
                <a:gd name="T47" fmla="*/ 244 h 258"/>
                <a:gd name="T48" fmla="*/ 22 w 43"/>
                <a:gd name="T49" fmla="*/ 258 h 258"/>
                <a:gd name="T50" fmla="*/ 22 w 43"/>
                <a:gd name="T51" fmla="*/ 258 h 258"/>
                <a:gd name="T52" fmla="*/ 22 w 43"/>
                <a:gd name="T53" fmla="*/ 258 h 258"/>
                <a:gd name="T54" fmla="*/ 22 w 43"/>
                <a:gd name="T55" fmla="*/ 258 h 258"/>
                <a:gd name="T56" fmla="*/ 34 w 43"/>
                <a:gd name="T57" fmla="*/ 244 h 258"/>
                <a:gd name="T58" fmla="*/ 25 w 43"/>
                <a:gd name="T59" fmla="*/ 9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258">
                  <a:moveTo>
                    <a:pt x="25" y="92"/>
                  </a:moveTo>
                  <a:cubicBezTo>
                    <a:pt x="25" y="91"/>
                    <a:pt x="25" y="90"/>
                    <a:pt x="27" y="89"/>
                  </a:cubicBezTo>
                  <a:cubicBezTo>
                    <a:pt x="39" y="80"/>
                    <a:pt x="43" y="70"/>
                    <a:pt x="43" y="4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5" y="60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3" y="60"/>
                    <a:pt x="22" y="60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9" y="60"/>
                    <a:pt x="8" y="59"/>
                    <a:pt x="8" y="5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5" y="80"/>
                    <a:pt x="17" y="89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1" y="110"/>
                    <a:pt x="10" y="244"/>
                    <a:pt x="10" y="244"/>
                  </a:cubicBezTo>
                  <a:cubicBezTo>
                    <a:pt x="10" y="244"/>
                    <a:pt x="10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4" y="258"/>
                    <a:pt x="34" y="244"/>
                    <a:pt x="34" y="244"/>
                  </a:cubicBezTo>
                  <a:cubicBezTo>
                    <a:pt x="34" y="244"/>
                    <a:pt x="23" y="110"/>
                    <a:pt x="25" y="92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54" y="2228430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8064">
            <a:off x="3494942" y="2825405"/>
            <a:ext cx="760451" cy="11737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51" y="1695148"/>
            <a:ext cx="1142103" cy="114210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23" y="2136618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39" y="2740399"/>
            <a:ext cx="1035627" cy="10356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28683">
            <a:off x="4203741" y="1482262"/>
            <a:ext cx="859237" cy="13262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75156">
            <a:off x="5868396" y="3605421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60051">
            <a:off x="3579569" y="3707360"/>
            <a:ext cx="630314" cy="70671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12820">
            <a:off x="4008835" y="4177434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2363">
            <a:off x="6311863" y="277147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63554">
            <a:off x="3991901" y="1930396"/>
            <a:ext cx="481417" cy="58672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11" y="2403495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1880">
            <a:off x="3653036" y="3549554"/>
            <a:ext cx="304578" cy="3712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52386">
            <a:off x="6182114" y="4071158"/>
            <a:ext cx="315440" cy="38444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214" y="4618864"/>
            <a:ext cx="544417" cy="5444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373594" y="4707179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26326">
            <a:off x="5980520" y="4436364"/>
            <a:ext cx="304354" cy="3043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12918">
            <a:off x="6186038" y="4316710"/>
            <a:ext cx="414269" cy="4644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组合 56"/>
          <p:cNvGrpSpPr/>
          <p:nvPr/>
        </p:nvGrpSpPr>
        <p:grpSpPr>
          <a:xfrm>
            <a:off x="4161125" y="2294130"/>
            <a:ext cx="1901227" cy="2435382"/>
            <a:chOff x="3612333" y="2183580"/>
            <a:chExt cx="1901227" cy="2435382"/>
          </a:xfrm>
        </p:grpSpPr>
        <p:sp>
          <p:nvSpPr>
            <p:cNvPr id="58" name="矩形 57"/>
            <p:cNvSpPr/>
            <p:nvPr/>
          </p:nvSpPr>
          <p:spPr>
            <a:xfrm>
              <a:off x="3612333" y="2183580"/>
              <a:ext cx="1901227" cy="2435382"/>
            </a:xfrm>
            <a:prstGeom prst="rect">
              <a:avLst/>
            </a:prstGeom>
            <a:solidFill>
              <a:srgbClr val="FCEFC0"/>
            </a:solidFill>
            <a:ln w="19050"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3891358" y="3946145"/>
              <a:ext cx="1356636" cy="1904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繁仿圆" panose="02010609000101010101" pitchFamily="49" charset="-122"/>
                </a:rPr>
                <a:t>The Practice of Management</a:t>
              </a:r>
              <a:endParaRPr lang="zh-CN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繁仿圆" panose="02010609000101010101" pitchFamily="49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788142" y="3573972"/>
              <a:ext cx="1602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尚黑 G0v1 粗体" pitchFamily="50" charset="-122"/>
                  <a:ea typeface="造字工房尚黑 G0v1 粗体" pitchFamily="50" charset="-122"/>
                  <a:cs typeface="经典繁仿圆" panose="02010609000101010101" pitchFamily="49" charset="-122"/>
                </a:rPr>
                <a:t>管理的实践</a:t>
              </a:r>
              <a:endPara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尚黑 G0v1 粗体" pitchFamily="50" charset="-122"/>
                <a:ea typeface="造字工房尚黑 G0v1 粗体" pitchFamily="50" charset="-122"/>
                <a:cs typeface="经典繁仿圆" panose="02010609000101010101" pitchFamily="49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20272">
            <a:off x="4259888" y="4332433"/>
            <a:ext cx="682585" cy="105355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94749">
            <a:off x="3881461" y="4098578"/>
            <a:ext cx="353014" cy="3958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634" y="4656053"/>
            <a:ext cx="443795" cy="44379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4" name="椭圆 63"/>
          <p:cNvSpPr/>
          <p:nvPr/>
        </p:nvSpPr>
        <p:spPr>
          <a:xfrm>
            <a:off x="4501632" y="2813050"/>
            <a:ext cx="568160" cy="568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068263" y="2701574"/>
            <a:ext cx="757969" cy="7579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 rot="403273">
            <a:off x="5750566" y="890603"/>
            <a:ext cx="1610937" cy="1673844"/>
            <a:chOff x="5935659" y="209609"/>
            <a:chExt cx="1903605" cy="1977940"/>
          </a:xfrm>
          <a:solidFill>
            <a:srgbClr val="94BD1C"/>
          </a:solidFill>
          <a:effectLst>
            <a:outerShdw blurRad="50800" dist="38100" dir="8100000" algn="tr" rotWithShape="0">
              <a:prstClr val="black">
                <a:alpha val="21000"/>
              </a:prstClr>
            </a:outerShdw>
          </a:effectLst>
        </p:grpSpPr>
        <p:sp>
          <p:nvSpPr>
            <p:cNvPr id="67" name="椭圆 66"/>
            <p:cNvSpPr/>
            <p:nvPr/>
          </p:nvSpPr>
          <p:spPr>
            <a:xfrm rot="1120763">
              <a:off x="5935659" y="209609"/>
              <a:ext cx="1903605" cy="190360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2127556">
              <a:off x="6237580" y="1606261"/>
              <a:ext cx="400934" cy="581288"/>
            </a:xfrm>
            <a:prstGeom prst="triangle">
              <a:avLst>
                <a:gd name="adj" fmla="val 771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椭圆 68"/>
          <p:cNvSpPr/>
          <p:nvPr/>
        </p:nvSpPr>
        <p:spPr>
          <a:xfrm>
            <a:off x="4880653" y="3043042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98790" y="3045323"/>
            <a:ext cx="157265" cy="15726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1210821">
            <a:off x="5916860" y="1524580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HELP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76"/>
          <p:cNvSpPr>
            <a:spLocks/>
          </p:cNvSpPr>
          <p:nvPr/>
        </p:nvSpPr>
        <p:spPr bwMode="auto">
          <a:xfrm rot="1224355">
            <a:off x="4258843" y="2552491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6"/>
          <p:cNvSpPr>
            <a:spLocks/>
          </p:cNvSpPr>
          <p:nvPr/>
        </p:nvSpPr>
        <p:spPr bwMode="auto">
          <a:xfrm rot="1111723">
            <a:off x="4255166" y="2910930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6"/>
          <p:cNvSpPr>
            <a:spLocks/>
          </p:cNvSpPr>
          <p:nvPr/>
        </p:nvSpPr>
        <p:spPr bwMode="auto">
          <a:xfrm rot="20569143">
            <a:off x="5846127" y="2615596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 rot="19737128">
            <a:off x="6011314" y="2916852"/>
            <a:ext cx="97711" cy="1391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 rot="344965">
            <a:off x="4586004" y="2375997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 rot="20605607">
            <a:off x="5640976" y="2355590"/>
            <a:ext cx="148410" cy="211348"/>
          </a:xfrm>
          <a:custGeom>
            <a:avLst/>
            <a:gdLst>
              <a:gd name="T0" fmla="*/ 74 w 149"/>
              <a:gd name="T1" fmla="*/ 0 h 205"/>
              <a:gd name="T2" fmla="*/ 0 w 149"/>
              <a:gd name="T3" fmla="*/ 131 h 205"/>
              <a:gd name="T4" fmla="*/ 74 w 149"/>
              <a:gd name="T5" fmla="*/ 205 h 205"/>
              <a:gd name="T6" fmla="*/ 149 w 149"/>
              <a:gd name="T7" fmla="*/ 131 h 205"/>
              <a:gd name="T8" fmla="*/ 74 w 149"/>
              <a:gd name="T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05">
                <a:moveTo>
                  <a:pt x="74" y="0"/>
                </a:moveTo>
                <a:cubicBezTo>
                  <a:pt x="74" y="0"/>
                  <a:pt x="0" y="90"/>
                  <a:pt x="0" y="131"/>
                </a:cubicBezTo>
                <a:cubicBezTo>
                  <a:pt x="0" y="172"/>
                  <a:pt x="33" y="205"/>
                  <a:pt x="74" y="205"/>
                </a:cubicBezTo>
                <a:cubicBezTo>
                  <a:pt x="115" y="205"/>
                  <a:pt x="149" y="172"/>
                  <a:pt x="149" y="131"/>
                </a:cubicBezTo>
                <a:cubicBezTo>
                  <a:pt x="149" y="90"/>
                  <a:pt x="74" y="0"/>
                  <a:pt x="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8" name="Group 79"/>
          <p:cNvGrpSpPr>
            <a:grpSpLocks noChangeAspect="1"/>
          </p:cNvGrpSpPr>
          <p:nvPr/>
        </p:nvGrpSpPr>
        <p:grpSpPr bwMode="auto">
          <a:xfrm>
            <a:off x="7738590" y="902890"/>
            <a:ext cx="714100" cy="4969961"/>
            <a:chOff x="-26" y="311"/>
            <a:chExt cx="497" cy="3459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AutoShape 78"/>
            <p:cNvSpPr>
              <a:spLocks noChangeAspect="1" noChangeArrowheads="1" noTextEdit="1"/>
            </p:cNvSpPr>
            <p:nvPr/>
          </p:nvSpPr>
          <p:spPr bwMode="auto">
            <a:xfrm>
              <a:off x="82" y="337"/>
              <a:ext cx="375" cy="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-26" y="311"/>
              <a:ext cx="497" cy="3459"/>
            </a:xfrm>
            <a:custGeom>
              <a:avLst/>
              <a:gdLst>
                <a:gd name="T0" fmla="*/ 112 w 207"/>
                <a:gd name="T1" fmla="*/ 747 h 1461"/>
                <a:gd name="T2" fmla="*/ 84 w 207"/>
                <a:gd name="T3" fmla="*/ 1299 h 1461"/>
                <a:gd name="T4" fmla="*/ 142 w 207"/>
                <a:gd name="T5" fmla="*/ 1460 h 1461"/>
                <a:gd name="T6" fmla="*/ 147 w 207"/>
                <a:gd name="T7" fmla="*/ 1460 h 1461"/>
                <a:gd name="T8" fmla="*/ 201 w 207"/>
                <a:gd name="T9" fmla="*/ 1296 h 1461"/>
                <a:gd name="T10" fmla="*/ 177 w 207"/>
                <a:gd name="T11" fmla="*/ 740 h 1461"/>
                <a:gd name="T12" fmla="*/ 176 w 207"/>
                <a:gd name="T13" fmla="*/ 728 h 1461"/>
                <a:gd name="T14" fmla="*/ 191 w 207"/>
                <a:gd name="T15" fmla="*/ 31 h 1461"/>
                <a:gd name="T16" fmla="*/ 132 w 207"/>
                <a:gd name="T17" fmla="*/ 25 h 1461"/>
                <a:gd name="T18" fmla="*/ 86 w 207"/>
                <a:gd name="T19" fmla="*/ 738 h 1461"/>
                <a:gd name="T20" fmla="*/ 112 w 207"/>
                <a:gd name="T21" fmla="*/ 747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461">
                  <a:moveTo>
                    <a:pt x="112" y="747"/>
                  </a:moveTo>
                  <a:cubicBezTo>
                    <a:pt x="150" y="886"/>
                    <a:pt x="66" y="1157"/>
                    <a:pt x="84" y="1299"/>
                  </a:cubicBezTo>
                  <a:cubicBezTo>
                    <a:pt x="85" y="1344"/>
                    <a:pt x="104" y="1461"/>
                    <a:pt x="142" y="1460"/>
                  </a:cubicBezTo>
                  <a:cubicBezTo>
                    <a:pt x="147" y="1460"/>
                    <a:pt x="147" y="1460"/>
                    <a:pt x="147" y="1460"/>
                  </a:cubicBezTo>
                  <a:cubicBezTo>
                    <a:pt x="185" y="1459"/>
                    <a:pt x="202" y="1340"/>
                    <a:pt x="201" y="1296"/>
                  </a:cubicBezTo>
                  <a:cubicBezTo>
                    <a:pt x="207" y="1134"/>
                    <a:pt x="153" y="907"/>
                    <a:pt x="177" y="740"/>
                  </a:cubicBezTo>
                  <a:cubicBezTo>
                    <a:pt x="176" y="728"/>
                    <a:pt x="176" y="728"/>
                    <a:pt x="176" y="728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3" y="16"/>
                    <a:pt x="159" y="0"/>
                    <a:pt x="132" y="25"/>
                  </a:cubicBezTo>
                  <a:cubicBezTo>
                    <a:pt x="0" y="184"/>
                    <a:pt x="48" y="490"/>
                    <a:pt x="86" y="738"/>
                  </a:cubicBezTo>
                  <a:cubicBezTo>
                    <a:pt x="87" y="744"/>
                    <a:pt x="111" y="741"/>
                    <a:pt x="112" y="747"/>
                  </a:cubicBezTo>
                  <a:close/>
                </a:path>
              </a:pathLst>
            </a:custGeom>
            <a:solidFill>
              <a:srgbClr val="3A1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467372" y="-26741"/>
            <a:ext cx="1724628" cy="68847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775688" y="690307"/>
            <a:ext cx="553998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比如，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我偶尔也会看看书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73257" y="1999639"/>
            <a:ext cx="553998" cy="43370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做了个读书笔记。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>
            <a:off x="9954028" y="474564"/>
            <a:ext cx="648183" cy="55877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梯形 139"/>
          <p:cNvSpPr/>
          <p:nvPr/>
        </p:nvSpPr>
        <p:spPr>
          <a:xfrm rot="3658679" flipH="1">
            <a:off x="3544714" y="-560191"/>
            <a:ext cx="3450656" cy="12047585"/>
          </a:xfrm>
          <a:custGeom>
            <a:avLst/>
            <a:gdLst>
              <a:gd name="connsiteX0" fmla="*/ 0 w 2794061"/>
              <a:gd name="connsiteY0" fmla="*/ 7679562 h 7679562"/>
              <a:gd name="connsiteX1" fmla="*/ 1250901 w 2794061"/>
              <a:gd name="connsiteY1" fmla="*/ 0 h 7679562"/>
              <a:gd name="connsiteX2" fmla="*/ 1543160 w 2794061"/>
              <a:gd name="connsiteY2" fmla="*/ 0 h 7679562"/>
              <a:gd name="connsiteX3" fmla="*/ 2794061 w 2794061"/>
              <a:gd name="connsiteY3" fmla="*/ 7679562 h 7679562"/>
              <a:gd name="connsiteX4" fmla="*/ 0 w 2794061"/>
              <a:gd name="connsiteY4" fmla="*/ 7679562 h 7679562"/>
              <a:gd name="connsiteX0" fmla="*/ 0 w 2524375"/>
              <a:gd name="connsiteY0" fmla="*/ 7679562 h 7679562"/>
              <a:gd name="connsiteX1" fmla="*/ 1250901 w 2524375"/>
              <a:gd name="connsiteY1" fmla="*/ 0 h 7679562"/>
              <a:gd name="connsiteX2" fmla="*/ 1543160 w 2524375"/>
              <a:gd name="connsiteY2" fmla="*/ 0 h 7679562"/>
              <a:gd name="connsiteX3" fmla="*/ 2524375 w 2524375"/>
              <a:gd name="connsiteY3" fmla="*/ 4984417 h 7679562"/>
              <a:gd name="connsiteX4" fmla="*/ 0 w 2524375"/>
              <a:gd name="connsiteY4" fmla="*/ 7679562 h 7679562"/>
              <a:gd name="connsiteX0" fmla="*/ 0 w 2152812"/>
              <a:gd name="connsiteY0" fmla="*/ 5876745 h 5876745"/>
              <a:gd name="connsiteX1" fmla="*/ 879338 w 2152812"/>
              <a:gd name="connsiteY1" fmla="*/ 0 h 5876745"/>
              <a:gd name="connsiteX2" fmla="*/ 1171597 w 2152812"/>
              <a:gd name="connsiteY2" fmla="*/ 0 h 5876745"/>
              <a:gd name="connsiteX3" fmla="*/ 2152812 w 2152812"/>
              <a:gd name="connsiteY3" fmla="*/ 4984417 h 5876745"/>
              <a:gd name="connsiteX4" fmla="*/ 0 w 2152812"/>
              <a:gd name="connsiteY4" fmla="*/ 5876745 h 5876745"/>
              <a:gd name="connsiteX0" fmla="*/ 0 w 3481020"/>
              <a:gd name="connsiteY0" fmla="*/ 5876745 h 12030739"/>
              <a:gd name="connsiteX1" fmla="*/ 879338 w 3481020"/>
              <a:gd name="connsiteY1" fmla="*/ 0 h 12030739"/>
              <a:gd name="connsiteX2" fmla="*/ 1171597 w 3481020"/>
              <a:gd name="connsiteY2" fmla="*/ 0 h 12030739"/>
              <a:gd name="connsiteX3" fmla="*/ 3481020 w 3481020"/>
              <a:gd name="connsiteY3" fmla="*/ 12030739 h 12030739"/>
              <a:gd name="connsiteX4" fmla="*/ 0 w 3481020"/>
              <a:gd name="connsiteY4" fmla="*/ 5876745 h 12030739"/>
              <a:gd name="connsiteX0" fmla="*/ 0 w 3450656"/>
              <a:gd name="connsiteY0" fmla="*/ 5876745 h 12047585"/>
              <a:gd name="connsiteX1" fmla="*/ 879338 w 3450656"/>
              <a:gd name="connsiteY1" fmla="*/ 0 h 12047585"/>
              <a:gd name="connsiteX2" fmla="*/ 1171597 w 3450656"/>
              <a:gd name="connsiteY2" fmla="*/ 0 h 12047585"/>
              <a:gd name="connsiteX3" fmla="*/ 3450656 w 3450656"/>
              <a:gd name="connsiteY3" fmla="*/ 12047585 h 12047585"/>
              <a:gd name="connsiteX4" fmla="*/ 0 w 3450656"/>
              <a:gd name="connsiteY4" fmla="*/ 5876745 h 1204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656" h="12047585">
                <a:moveTo>
                  <a:pt x="0" y="5876745"/>
                </a:moveTo>
                <a:lnTo>
                  <a:pt x="879338" y="0"/>
                </a:lnTo>
                <a:lnTo>
                  <a:pt x="1171597" y="0"/>
                </a:lnTo>
                <a:lnTo>
                  <a:pt x="3450656" y="12047585"/>
                </a:lnTo>
                <a:lnTo>
                  <a:pt x="0" y="5876745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梯形 139"/>
          <p:cNvSpPr/>
          <p:nvPr/>
        </p:nvSpPr>
        <p:spPr>
          <a:xfrm rot="17941321">
            <a:off x="5226027" y="-574356"/>
            <a:ext cx="3450656" cy="12047585"/>
          </a:xfrm>
          <a:custGeom>
            <a:avLst/>
            <a:gdLst>
              <a:gd name="connsiteX0" fmla="*/ 0 w 2794061"/>
              <a:gd name="connsiteY0" fmla="*/ 7679562 h 7679562"/>
              <a:gd name="connsiteX1" fmla="*/ 1250901 w 2794061"/>
              <a:gd name="connsiteY1" fmla="*/ 0 h 7679562"/>
              <a:gd name="connsiteX2" fmla="*/ 1543160 w 2794061"/>
              <a:gd name="connsiteY2" fmla="*/ 0 h 7679562"/>
              <a:gd name="connsiteX3" fmla="*/ 2794061 w 2794061"/>
              <a:gd name="connsiteY3" fmla="*/ 7679562 h 7679562"/>
              <a:gd name="connsiteX4" fmla="*/ 0 w 2794061"/>
              <a:gd name="connsiteY4" fmla="*/ 7679562 h 7679562"/>
              <a:gd name="connsiteX0" fmla="*/ 0 w 2524375"/>
              <a:gd name="connsiteY0" fmla="*/ 7679562 h 7679562"/>
              <a:gd name="connsiteX1" fmla="*/ 1250901 w 2524375"/>
              <a:gd name="connsiteY1" fmla="*/ 0 h 7679562"/>
              <a:gd name="connsiteX2" fmla="*/ 1543160 w 2524375"/>
              <a:gd name="connsiteY2" fmla="*/ 0 h 7679562"/>
              <a:gd name="connsiteX3" fmla="*/ 2524375 w 2524375"/>
              <a:gd name="connsiteY3" fmla="*/ 4984417 h 7679562"/>
              <a:gd name="connsiteX4" fmla="*/ 0 w 2524375"/>
              <a:gd name="connsiteY4" fmla="*/ 7679562 h 7679562"/>
              <a:gd name="connsiteX0" fmla="*/ 0 w 2152812"/>
              <a:gd name="connsiteY0" fmla="*/ 5876745 h 5876745"/>
              <a:gd name="connsiteX1" fmla="*/ 879338 w 2152812"/>
              <a:gd name="connsiteY1" fmla="*/ 0 h 5876745"/>
              <a:gd name="connsiteX2" fmla="*/ 1171597 w 2152812"/>
              <a:gd name="connsiteY2" fmla="*/ 0 h 5876745"/>
              <a:gd name="connsiteX3" fmla="*/ 2152812 w 2152812"/>
              <a:gd name="connsiteY3" fmla="*/ 4984417 h 5876745"/>
              <a:gd name="connsiteX4" fmla="*/ 0 w 2152812"/>
              <a:gd name="connsiteY4" fmla="*/ 5876745 h 5876745"/>
              <a:gd name="connsiteX0" fmla="*/ 0 w 3481020"/>
              <a:gd name="connsiteY0" fmla="*/ 5876745 h 12030739"/>
              <a:gd name="connsiteX1" fmla="*/ 879338 w 3481020"/>
              <a:gd name="connsiteY1" fmla="*/ 0 h 12030739"/>
              <a:gd name="connsiteX2" fmla="*/ 1171597 w 3481020"/>
              <a:gd name="connsiteY2" fmla="*/ 0 h 12030739"/>
              <a:gd name="connsiteX3" fmla="*/ 3481020 w 3481020"/>
              <a:gd name="connsiteY3" fmla="*/ 12030739 h 12030739"/>
              <a:gd name="connsiteX4" fmla="*/ 0 w 3481020"/>
              <a:gd name="connsiteY4" fmla="*/ 5876745 h 12030739"/>
              <a:gd name="connsiteX0" fmla="*/ 0 w 3450656"/>
              <a:gd name="connsiteY0" fmla="*/ 5876745 h 12047585"/>
              <a:gd name="connsiteX1" fmla="*/ 879338 w 3450656"/>
              <a:gd name="connsiteY1" fmla="*/ 0 h 12047585"/>
              <a:gd name="connsiteX2" fmla="*/ 1171597 w 3450656"/>
              <a:gd name="connsiteY2" fmla="*/ 0 h 12047585"/>
              <a:gd name="connsiteX3" fmla="*/ 3450656 w 3450656"/>
              <a:gd name="connsiteY3" fmla="*/ 12047585 h 12047585"/>
              <a:gd name="connsiteX4" fmla="*/ 0 w 3450656"/>
              <a:gd name="connsiteY4" fmla="*/ 5876745 h 1204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0656" h="12047585">
                <a:moveTo>
                  <a:pt x="0" y="5876745"/>
                </a:moveTo>
                <a:lnTo>
                  <a:pt x="879338" y="0"/>
                </a:lnTo>
                <a:lnTo>
                  <a:pt x="1171597" y="0"/>
                </a:lnTo>
                <a:lnTo>
                  <a:pt x="3450656" y="12047585"/>
                </a:lnTo>
                <a:lnTo>
                  <a:pt x="0" y="5876745"/>
                </a:lnTo>
                <a:close/>
              </a:path>
            </a:pathLst>
          </a:cu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0" y="190072"/>
            <a:ext cx="12192000" cy="2217462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H="1">
            <a:off x="35249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 flipH="1">
            <a:off x="792337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 flipH="1">
            <a:off x="123217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 flipH="1">
            <a:off x="1672013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 flipH="1">
            <a:off x="2111851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Group 4"/>
          <p:cNvGrpSpPr>
            <a:grpSpLocks noChangeAspect="1"/>
          </p:cNvGrpSpPr>
          <p:nvPr/>
        </p:nvGrpSpPr>
        <p:grpSpPr bwMode="auto">
          <a:xfrm flipH="1">
            <a:off x="255168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 flipH="1">
            <a:off x="298754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 flipH="1">
            <a:off x="3427383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 flipH="1">
            <a:off x="3867221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 flipH="1">
            <a:off x="4307059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4"/>
          <p:cNvGrpSpPr>
            <a:grpSpLocks noChangeAspect="1"/>
          </p:cNvGrpSpPr>
          <p:nvPr/>
        </p:nvGrpSpPr>
        <p:grpSpPr bwMode="auto">
          <a:xfrm flipH="1">
            <a:off x="4746897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Group 4"/>
          <p:cNvGrpSpPr>
            <a:grpSpLocks noChangeAspect="1"/>
          </p:cNvGrpSpPr>
          <p:nvPr/>
        </p:nvGrpSpPr>
        <p:grpSpPr bwMode="auto">
          <a:xfrm flipH="1">
            <a:off x="5186735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387019" y="699789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DCC0E"/>
                </a:solidFill>
                <a:latin typeface="+mn-ea"/>
              </a:rPr>
              <a:t>我相信，每个人都有自己大放异彩的方式</a:t>
            </a:r>
            <a:endParaRPr lang="zh-CN" altLang="en-US" sz="4000" b="1" dirty="0">
              <a:solidFill>
                <a:srgbClr val="FDCC0E"/>
              </a:solidFill>
              <a:latin typeface="+mn-ea"/>
            </a:endParaRPr>
          </a:p>
        </p:txBody>
      </p:sp>
      <p:grpSp>
        <p:nvGrpSpPr>
          <p:cNvPr id="100" name="Group 4"/>
          <p:cNvGrpSpPr>
            <a:grpSpLocks noChangeAspect="1"/>
          </p:cNvGrpSpPr>
          <p:nvPr/>
        </p:nvGrpSpPr>
        <p:grpSpPr bwMode="auto">
          <a:xfrm flipH="1">
            <a:off x="670521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 flipH="1">
            <a:off x="7145048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6" name="Group 4"/>
          <p:cNvGrpSpPr>
            <a:grpSpLocks noChangeAspect="1"/>
          </p:cNvGrpSpPr>
          <p:nvPr/>
        </p:nvGrpSpPr>
        <p:grpSpPr bwMode="auto">
          <a:xfrm flipH="1">
            <a:off x="758488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07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Group 4"/>
          <p:cNvGrpSpPr>
            <a:grpSpLocks noChangeAspect="1"/>
          </p:cNvGrpSpPr>
          <p:nvPr/>
        </p:nvGrpSpPr>
        <p:grpSpPr bwMode="auto">
          <a:xfrm flipH="1">
            <a:off x="8024724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2" name="Group 4"/>
          <p:cNvGrpSpPr>
            <a:grpSpLocks noChangeAspect="1"/>
          </p:cNvGrpSpPr>
          <p:nvPr/>
        </p:nvGrpSpPr>
        <p:grpSpPr bwMode="auto">
          <a:xfrm flipH="1">
            <a:off x="8464562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3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5" name="Group 4"/>
          <p:cNvGrpSpPr>
            <a:grpSpLocks noChangeAspect="1"/>
          </p:cNvGrpSpPr>
          <p:nvPr/>
        </p:nvGrpSpPr>
        <p:grpSpPr bwMode="auto">
          <a:xfrm flipH="1">
            <a:off x="890440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6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8" name="Group 4"/>
          <p:cNvGrpSpPr>
            <a:grpSpLocks noChangeAspect="1"/>
          </p:cNvGrpSpPr>
          <p:nvPr/>
        </p:nvGrpSpPr>
        <p:grpSpPr bwMode="auto">
          <a:xfrm flipH="1">
            <a:off x="934025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1" name="Group 4"/>
          <p:cNvGrpSpPr>
            <a:grpSpLocks noChangeAspect="1"/>
          </p:cNvGrpSpPr>
          <p:nvPr/>
        </p:nvGrpSpPr>
        <p:grpSpPr bwMode="auto">
          <a:xfrm flipH="1">
            <a:off x="9780094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2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4" name="Group 4"/>
          <p:cNvGrpSpPr>
            <a:grpSpLocks noChangeAspect="1"/>
          </p:cNvGrpSpPr>
          <p:nvPr/>
        </p:nvGrpSpPr>
        <p:grpSpPr bwMode="auto">
          <a:xfrm flipH="1">
            <a:off x="10219932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5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7" name="Group 4"/>
          <p:cNvGrpSpPr>
            <a:grpSpLocks noChangeAspect="1"/>
          </p:cNvGrpSpPr>
          <p:nvPr/>
        </p:nvGrpSpPr>
        <p:grpSpPr bwMode="auto">
          <a:xfrm flipH="1">
            <a:off x="10659770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28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" name="Group 4"/>
          <p:cNvGrpSpPr>
            <a:grpSpLocks noChangeAspect="1"/>
          </p:cNvGrpSpPr>
          <p:nvPr/>
        </p:nvGrpSpPr>
        <p:grpSpPr bwMode="auto">
          <a:xfrm flipH="1">
            <a:off x="11099608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31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3" name="Group 4"/>
          <p:cNvGrpSpPr>
            <a:grpSpLocks noChangeAspect="1"/>
          </p:cNvGrpSpPr>
          <p:nvPr/>
        </p:nvGrpSpPr>
        <p:grpSpPr bwMode="auto">
          <a:xfrm flipH="1">
            <a:off x="11539446" y="6152951"/>
            <a:ext cx="248257" cy="705049"/>
            <a:chOff x="1530" y="1101"/>
            <a:chExt cx="300" cy="852"/>
          </a:xfrm>
          <a:solidFill>
            <a:srgbClr val="262626"/>
          </a:solidFill>
        </p:grpSpPr>
        <p:sp>
          <p:nvSpPr>
            <p:cNvPr id="134" name="Oval 5"/>
            <p:cNvSpPr>
              <a:spLocks noChangeArrowheads="1"/>
            </p:cNvSpPr>
            <p:nvPr/>
          </p:nvSpPr>
          <p:spPr bwMode="auto">
            <a:xfrm>
              <a:off x="1616" y="1101"/>
              <a:ext cx="128" cy="1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6"/>
            <p:cNvSpPr>
              <a:spLocks/>
            </p:cNvSpPr>
            <p:nvPr/>
          </p:nvSpPr>
          <p:spPr bwMode="auto">
            <a:xfrm>
              <a:off x="1530" y="1255"/>
              <a:ext cx="300" cy="698"/>
            </a:xfrm>
            <a:custGeom>
              <a:avLst/>
              <a:gdLst>
                <a:gd name="T0" fmla="*/ 63 w 126"/>
                <a:gd name="T1" fmla="*/ 164 h 293"/>
                <a:gd name="T2" fmla="*/ 75 w 126"/>
                <a:gd name="T3" fmla="*/ 293 h 293"/>
                <a:gd name="T4" fmla="*/ 98 w 126"/>
                <a:gd name="T5" fmla="*/ 293 h 293"/>
                <a:gd name="T6" fmla="*/ 98 w 126"/>
                <a:gd name="T7" fmla="*/ 141 h 293"/>
                <a:gd name="T8" fmla="*/ 116 w 126"/>
                <a:gd name="T9" fmla="*/ 141 h 293"/>
                <a:gd name="T10" fmla="*/ 122 w 126"/>
                <a:gd name="T11" fmla="*/ 53 h 293"/>
                <a:gd name="T12" fmla="*/ 98 w 126"/>
                <a:gd name="T13" fmla="*/ 3 h 293"/>
                <a:gd name="T14" fmla="*/ 81 w 126"/>
                <a:gd name="T15" fmla="*/ 0 h 293"/>
                <a:gd name="T16" fmla="*/ 63 w 126"/>
                <a:gd name="T17" fmla="*/ 0 h 293"/>
                <a:gd name="T18" fmla="*/ 45 w 126"/>
                <a:gd name="T19" fmla="*/ 0 h 293"/>
                <a:gd name="T20" fmla="*/ 28 w 126"/>
                <a:gd name="T21" fmla="*/ 3 h 293"/>
                <a:gd name="T22" fmla="*/ 4 w 126"/>
                <a:gd name="T23" fmla="*/ 53 h 293"/>
                <a:gd name="T24" fmla="*/ 10 w 126"/>
                <a:gd name="T25" fmla="*/ 141 h 293"/>
                <a:gd name="T26" fmla="*/ 28 w 126"/>
                <a:gd name="T27" fmla="*/ 141 h 293"/>
                <a:gd name="T28" fmla="*/ 28 w 126"/>
                <a:gd name="T29" fmla="*/ 293 h 293"/>
                <a:gd name="T30" fmla="*/ 51 w 126"/>
                <a:gd name="T31" fmla="*/ 293 h 293"/>
                <a:gd name="T32" fmla="*/ 63 w 126"/>
                <a:gd name="T33" fmla="*/ 1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93">
                  <a:moveTo>
                    <a:pt x="63" y="164"/>
                  </a:moveTo>
                  <a:cubicBezTo>
                    <a:pt x="75" y="293"/>
                    <a:pt x="75" y="293"/>
                    <a:pt x="75" y="293"/>
                  </a:cubicBezTo>
                  <a:cubicBezTo>
                    <a:pt x="98" y="293"/>
                    <a:pt x="98" y="293"/>
                    <a:pt x="98" y="29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6" y="14"/>
                    <a:pt x="98" y="3"/>
                  </a:cubicBezTo>
                  <a:cubicBezTo>
                    <a:pt x="93" y="1"/>
                    <a:pt x="87" y="0"/>
                    <a:pt x="8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0" y="14"/>
                    <a:pt x="4" y="53"/>
                    <a:pt x="4" y="5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293"/>
                    <a:pt x="28" y="293"/>
                    <a:pt x="28" y="293"/>
                  </a:cubicBezTo>
                  <a:cubicBezTo>
                    <a:pt x="51" y="293"/>
                    <a:pt x="51" y="293"/>
                    <a:pt x="51" y="293"/>
                  </a:cubicBezTo>
                  <a:lnTo>
                    <a:pt x="6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文本框 137"/>
          <p:cNvSpPr txBox="1"/>
          <p:nvPr/>
        </p:nvSpPr>
        <p:spPr>
          <a:xfrm>
            <a:off x="3589545" y="1465714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我暂时选择了</a:t>
            </a:r>
            <a:r>
              <a:rPr lang="en-US" altLang="zh-CN" sz="32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PPT</a:t>
            </a:r>
            <a:r>
              <a:rPr lang="zh-CN" altLang="en-US" sz="32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，你呢？</a:t>
            </a:r>
            <a:endParaRPr lang="zh-CN" alt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9" name="等腰三角形 138"/>
          <p:cNvSpPr/>
          <p:nvPr/>
        </p:nvSpPr>
        <p:spPr>
          <a:xfrm rot="10800000">
            <a:off x="5398828" y="1999450"/>
            <a:ext cx="1394346" cy="1202022"/>
          </a:xfrm>
          <a:prstGeom prst="triangle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5" name="组合 144"/>
          <p:cNvGrpSpPr/>
          <p:nvPr/>
        </p:nvGrpSpPr>
        <p:grpSpPr>
          <a:xfrm>
            <a:off x="445955" y="2407534"/>
            <a:ext cx="953873" cy="908617"/>
            <a:chOff x="445955" y="2407534"/>
            <a:chExt cx="953873" cy="908617"/>
          </a:xfrm>
        </p:grpSpPr>
        <p:sp>
          <p:nvSpPr>
            <p:cNvPr id="144" name="椭圆 143"/>
            <p:cNvSpPr/>
            <p:nvPr/>
          </p:nvSpPr>
          <p:spPr>
            <a:xfrm rot="1319444">
              <a:off x="1185104" y="2945467"/>
              <a:ext cx="214724" cy="3483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/>
          </p:nvSpPr>
          <p:spPr>
            <a:xfrm rot="1559076">
              <a:off x="445955" y="2714176"/>
              <a:ext cx="745083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68438" y="2407534"/>
              <a:ext cx="155814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1559076">
              <a:off x="1151304" y="2882996"/>
              <a:ext cx="171753" cy="4331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 flipH="1">
            <a:off x="10804982" y="2407534"/>
            <a:ext cx="953873" cy="908617"/>
            <a:chOff x="445955" y="2407534"/>
            <a:chExt cx="953873" cy="908617"/>
          </a:xfrm>
        </p:grpSpPr>
        <p:sp>
          <p:nvSpPr>
            <p:cNvPr id="147" name="椭圆 146"/>
            <p:cNvSpPr/>
            <p:nvPr/>
          </p:nvSpPr>
          <p:spPr>
            <a:xfrm rot="1319444">
              <a:off x="1185104" y="2945467"/>
              <a:ext cx="214724" cy="3483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 rot="1559076">
              <a:off x="445955" y="2714176"/>
              <a:ext cx="745083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68438" y="2407534"/>
              <a:ext cx="155814" cy="3596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 rot="1559076">
              <a:off x="1151304" y="2882996"/>
              <a:ext cx="171753" cy="43315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35" y="5655019"/>
            <a:ext cx="551425" cy="1220569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5355896" y="4378486"/>
            <a:ext cx="1399260" cy="1469114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93" name="椭圆 92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95" name="矩形 94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6" name="矩形 95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98" name="椭圆 97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9" name="椭圆 98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911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2346" y="1266141"/>
            <a:ext cx="6314549" cy="377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899" b="1" dirty="0">
                <a:solidFill>
                  <a:srgbClr val="FFC000"/>
                </a:solidFill>
                <a:latin typeface="+mn-ea"/>
              </a:rPr>
              <a:t>最后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9521" y="4717078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新的一年</a:t>
            </a: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，祝大家</a:t>
            </a:r>
          </a:p>
        </p:txBody>
      </p:sp>
    </p:spTree>
    <p:extLst>
      <p:ext uri="{BB962C8B-B14F-4D97-AF65-F5344CB8AC3E}">
        <p14:creationId xmlns:p14="http://schemas.microsoft.com/office/powerpoint/2010/main" val="39465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1741" y="1443566"/>
            <a:ext cx="1152832" cy="1152832"/>
          </a:xfrm>
          <a:prstGeom prst="rect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84991" y="1443566"/>
            <a:ext cx="1152832" cy="1152832"/>
          </a:xfrm>
          <a:prstGeom prst="rect">
            <a:avLst/>
          </a:prstGeom>
          <a:solidFill>
            <a:srgbClr val="95C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08242" y="1443566"/>
            <a:ext cx="1152832" cy="1152832"/>
          </a:xfrm>
          <a:prstGeom prst="rect">
            <a:avLst/>
          </a:prstGeom>
          <a:solidFill>
            <a:srgbClr val="BDD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61741" y="2852583"/>
            <a:ext cx="1152832" cy="115283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84991" y="2852583"/>
            <a:ext cx="1152832" cy="1152832"/>
          </a:xfrm>
          <a:prstGeom prst="rect">
            <a:avLst/>
          </a:prstGeom>
          <a:solidFill>
            <a:srgbClr val="0C7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08241" y="2852583"/>
            <a:ext cx="1152833" cy="1152832"/>
          </a:xfrm>
          <a:prstGeom prst="rect">
            <a:avLst/>
          </a:prstGeom>
          <a:solidFill>
            <a:srgbClr val="01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61741" y="4261602"/>
            <a:ext cx="1152832" cy="1152832"/>
          </a:xfrm>
          <a:prstGeom prst="rect">
            <a:avLst/>
          </a:prstGeom>
          <a:solidFill>
            <a:srgbClr val="C44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984991" y="4261602"/>
            <a:ext cx="1152832" cy="1152832"/>
          </a:xfrm>
          <a:prstGeom prst="rect">
            <a:avLst/>
          </a:prstGeom>
          <a:solidFill>
            <a:srgbClr val="F3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08242" y="4261602"/>
            <a:ext cx="1152832" cy="1152832"/>
          </a:xfrm>
          <a:prstGeom prst="rect">
            <a:avLst/>
          </a:prstGeom>
          <a:solidFill>
            <a:srgbClr val="FDC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835713" y="4534174"/>
            <a:ext cx="629811" cy="639084"/>
          </a:xfrm>
          <a:custGeom>
            <a:avLst/>
            <a:gdLst>
              <a:gd name="T0" fmla="*/ 67 w 135"/>
              <a:gd name="T1" fmla="*/ 29 h 137"/>
              <a:gd name="T2" fmla="*/ 108 w 135"/>
              <a:gd name="T3" fmla="*/ 71 h 137"/>
              <a:gd name="T4" fmla="*/ 99 w 135"/>
              <a:gd name="T5" fmla="*/ 79 h 137"/>
              <a:gd name="T6" fmla="*/ 76 w 135"/>
              <a:gd name="T7" fmla="*/ 75 h 137"/>
              <a:gd name="T8" fmla="*/ 89 w 135"/>
              <a:gd name="T9" fmla="*/ 88 h 137"/>
              <a:gd name="T10" fmla="*/ 68 w 135"/>
              <a:gd name="T11" fmla="*/ 106 h 137"/>
              <a:gd name="T12" fmla="*/ 48 w 135"/>
              <a:gd name="T13" fmla="*/ 102 h 137"/>
              <a:gd name="T14" fmla="*/ 58 w 135"/>
              <a:gd name="T15" fmla="*/ 113 h 137"/>
              <a:gd name="T16" fmla="*/ 5 w 135"/>
              <a:gd name="T17" fmla="*/ 130 h 137"/>
              <a:gd name="T18" fmla="*/ 9 w 135"/>
              <a:gd name="T19" fmla="*/ 100 h 137"/>
              <a:gd name="T20" fmla="*/ 19 w 135"/>
              <a:gd name="T21" fmla="*/ 110 h 137"/>
              <a:gd name="T22" fmla="*/ 16 w 135"/>
              <a:gd name="T23" fmla="*/ 88 h 137"/>
              <a:gd name="T24" fmla="*/ 40 w 135"/>
              <a:gd name="T25" fmla="*/ 58 h 137"/>
              <a:gd name="T26" fmla="*/ 51 w 135"/>
              <a:gd name="T27" fmla="*/ 70 h 137"/>
              <a:gd name="T28" fmla="*/ 48 w 135"/>
              <a:gd name="T29" fmla="*/ 49 h 137"/>
              <a:gd name="T30" fmla="*/ 67 w 135"/>
              <a:gd name="T31" fmla="*/ 29 h 137"/>
              <a:gd name="T32" fmla="*/ 99 w 135"/>
              <a:gd name="T33" fmla="*/ 0 h 137"/>
              <a:gd name="T34" fmla="*/ 85 w 135"/>
              <a:gd name="T35" fmla="*/ 29 h 137"/>
              <a:gd name="T36" fmla="*/ 100 w 135"/>
              <a:gd name="T37" fmla="*/ 41 h 137"/>
              <a:gd name="T38" fmla="*/ 123 w 135"/>
              <a:gd name="T39" fmla="*/ 23 h 137"/>
              <a:gd name="T40" fmla="*/ 116 w 135"/>
              <a:gd name="T41" fmla="*/ 15 h 137"/>
              <a:gd name="T42" fmla="*/ 104 w 135"/>
              <a:gd name="T43" fmla="*/ 25 h 137"/>
              <a:gd name="T44" fmla="*/ 113 w 135"/>
              <a:gd name="T45" fmla="*/ 6 h 137"/>
              <a:gd name="T46" fmla="*/ 99 w 135"/>
              <a:gd name="T47" fmla="*/ 0 h 137"/>
              <a:gd name="T48" fmla="*/ 110 w 135"/>
              <a:gd name="T49" fmla="*/ 55 h 137"/>
              <a:gd name="T50" fmla="*/ 135 w 135"/>
              <a:gd name="T51" fmla="*/ 42 h 137"/>
              <a:gd name="T52" fmla="*/ 128 w 135"/>
              <a:gd name="T53" fmla="*/ 29 h 137"/>
              <a:gd name="T54" fmla="*/ 102 w 135"/>
              <a:gd name="T55" fmla="*/ 43 h 137"/>
              <a:gd name="T56" fmla="*/ 110 w 135"/>
              <a:gd name="T57" fmla="*/ 5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5" h="137">
                <a:moveTo>
                  <a:pt x="67" y="29"/>
                </a:moveTo>
                <a:cubicBezTo>
                  <a:pt x="88" y="37"/>
                  <a:pt x="101" y="51"/>
                  <a:pt x="108" y="71"/>
                </a:cubicBezTo>
                <a:cubicBezTo>
                  <a:pt x="105" y="74"/>
                  <a:pt x="102" y="77"/>
                  <a:pt x="99" y="79"/>
                </a:cubicBezTo>
                <a:cubicBezTo>
                  <a:pt x="85" y="74"/>
                  <a:pt x="78" y="72"/>
                  <a:pt x="76" y="75"/>
                </a:cubicBezTo>
                <a:cubicBezTo>
                  <a:pt x="75" y="77"/>
                  <a:pt x="80" y="81"/>
                  <a:pt x="89" y="88"/>
                </a:cubicBezTo>
                <a:cubicBezTo>
                  <a:pt x="82" y="95"/>
                  <a:pt x="74" y="101"/>
                  <a:pt x="68" y="106"/>
                </a:cubicBezTo>
                <a:cubicBezTo>
                  <a:pt x="56" y="101"/>
                  <a:pt x="49" y="100"/>
                  <a:pt x="48" y="102"/>
                </a:cubicBezTo>
                <a:cubicBezTo>
                  <a:pt x="47" y="104"/>
                  <a:pt x="50" y="108"/>
                  <a:pt x="58" y="113"/>
                </a:cubicBezTo>
                <a:cubicBezTo>
                  <a:pt x="30" y="132"/>
                  <a:pt x="11" y="137"/>
                  <a:pt x="5" y="130"/>
                </a:cubicBezTo>
                <a:cubicBezTo>
                  <a:pt x="0" y="125"/>
                  <a:pt x="1" y="115"/>
                  <a:pt x="9" y="100"/>
                </a:cubicBezTo>
                <a:cubicBezTo>
                  <a:pt x="14" y="107"/>
                  <a:pt x="17" y="111"/>
                  <a:pt x="19" y="110"/>
                </a:cubicBezTo>
                <a:cubicBezTo>
                  <a:pt x="21" y="109"/>
                  <a:pt x="21" y="101"/>
                  <a:pt x="16" y="88"/>
                </a:cubicBezTo>
                <a:cubicBezTo>
                  <a:pt x="22" y="79"/>
                  <a:pt x="30" y="69"/>
                  <a:pt x="40" y="58"/>
                </a:cubicBezTo>
                <a:cubicBezTo>
                  <a:pt x="45" y="67"/>
                  <a:pt x="49" y="71"/>
                  <a:pt x="51" y="70"/>
                </a:cubicBezTo>
                <a:cubicBezTo>
                  <a:pt x="53" y="69"/>
                  <a:pt x="53" y="62"/>
                  <a:pt x="48" y="49"/>
                </a:cubicBezTo>
                <a:cubicBezTo>
                  <a:pt x="54" y="43"/>
                  <a:pt x="60" y="36"/>
                  <a:pt x="67" y="29"/>
                </a:cubicBezTo>
                <a:close/>
                <a:moveTo>
                  <a:pt x="99" y="0"/>
                </a:moveTo>
                <a:cubicBezTo>
                  <a:pt x="85" y="29"/>
                  <a:pt x="85" y="29"/>
                  <a:pt x="85" y="29"/>
                </a:cubicBezTo>
                <a:cubicBezTo>
                  <a:pt x="91" y="32"/>
                  <a:pt x="96" y="37"/>
                  <a:pt x="100" y="41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3" y="6"/>
                  <a:pt x="113" y="6"/>
                  <a:pt x="113" y="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110" y="55"/>
                </a:moveTo>
                <a:cubicBezTo>
                  <a:pt x="135" y="42"/>
                  <a:pt x="135" y="42"/>
                  <a:pt x="135" y="42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5" y="46"/>
                  <a:pt x="108" y="50"/>
                  <a:pt x="110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8299943" y="4506302"/>
            <a:ext cx="529269" cy="666955"/>
          </a:xfrm>
          <a:custGeom>
            <a:avLst/>
            <a:gdLst>
              <a:gd name="T0" fmla="*/ 35 w 106"/>
              <a:gd name="T1" fmla="*/ 46 h 134"/>
              <a:gd name="T2" fmla="*/ 42 w 106"/>
              <a:gd name="T3" fmla="*/ 47 h 134"/>
              <a:gd name="T4" fmla="*/ 40 w 106"/>
              <a:gd name="T5" fmla="*/ 133 h 134"/>
              <a:gd name="T6" fmla="*/ 35 w 106"/>
              <a:gd name="T7" fmla="*/ 134 h 134"/>
              <a:gd name="T8" fmla="*/ 0 w 106"/>
              <a:gd name="T9" fmla="*/ 90 h 134"/>
              <a:gd name="T10" fmla="*/ 35 w 106"/>
              <a:gd name="T11" fmla="*/ 46 h 134"/>
              <a:gd name="T12" fmla="*/ 62 w 106"/>
              <a:gd name="T13" fmla="*/ 16 h 134"/>
              <a:gd name="T14" fmla="*/ 106 w 106"/>
              <a:gd name="T15" fmla="*/ 15 h 134"/>
              <a:gd name="T16" fmla="*/ 60 w 106"/>
              <a:gd name="T17" fmla="*/ 27 h 134"/>
              <a:gd name="T18" fmla="*/ 46 w 106"/>
              <a:gd name="T19" fmla="*/ 47 h 134"/>
              <a:gd name="T20" fmla="*/ 44 w 106"/>
              <a:gd name="T21" fmla="*/ 45 h 134"/>
              <a:gd name="T22" fmla="*/ 44 w 106"/>
              <a:gd name="T23" fmla="*/ 8 h 134"/>
              <a:gd name="T24" fmla="*/ 59 w 106"/>
              <a:gd name="T25" fmla="*/ 5 h 134"/>
              <a:gd name="T26" fmla="*/ 62 w 106"/>
              <a:gd name="T27" fmla="*/ 16 h 134"/>
              <a:gd name="T28" fmla="*/ 60 w 106"/>
              <a:gd name="T29" fmla="*/ 47 h 134"/>
              <a:gd name="T30" fmla="*/ 25 w 106"/>
              <a:gd name="T31" fmla="*/ 91 h 134"/>
              <a:gd name="T32" fmla="*/ 60 w 106"/>
              <a:gd name="T33" fmla="*/ 134 h 134"/>
              <a:gd name="T34" fmla="*/ 95 w 106"/>
              <a:gd name="T35" fmla="*/ 91 h 134"/>
              <a:gd name="T36" fmla="*/ 60 w 106"/>
              <a:gd name="T37" fmla="*/ 47 h 134"/>
              <a:gd name="T38" fmla="*/ 38 w 106"/>
              <a:gd name="T39" fmla="*/ 82 h 134"/>
              <a:gd name="T40" fmla="*/ 53 w 106"/>
              <a:gd name="T41" fmla="*/ 84 h 134"/>
              <a:gd name="T42" fmla="*/ 56 w 106"/>
              <a:gd name="T43" fmla="*/ 65 h 134"/>
              <a:gd name="T44" fmla="*/ 47 w 106"/>
              <a:gd name="T45" fmla="*/ 61 h 134"/>
              <a:gd name="T46" fmla="*/ 38 w 106"/>
              <a:gd name="T47" fmla="*/ 82 h 134"/>
              <a:gd name="T48" fmla="*/ 57 w 106"/>
              <a:gd name="T49" fmla="*/ 62 h 134"/>
              <a:gd name="T50" fmla="*/ 50 w 106"/>
              <a:gd name="T51" fmla="*/ 58 h 134"/>
              <a:gd name="T52" fmla="*/ 61 w 106"/>
              <a:gd name="T53" fmla="*/ 55 h 134"/>
              <a:gd name="T54" fmla="*/ 57 w 106"/>
              <a:gd name="T55" fmla="*/ 6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6" h="134">
                <a:moveTo>
                  <a:pt x="35" y="46"/>
                </a:moveTo>
                <a:cubicBezTo>
                  <a:pt x="37" y="46"/>
                  <a:pt x="40" y="47"/>
                  <a:pt x="42" y="47"/>
                </a:cubicBezTo>
                <a:cubicBezTo>
                  <a:pt x="8" y="54"/>
                  <a:pt x="7" y="123"/>
                  <a:pt x="40" y="133"/>
                </a:cubicBezTo>
                <a:cubicBezTo>
                  <a:pt x="38" y="134"/>
                  <a:pt x="37" y="134"/>
                  <a:pt x="35" y="134"/>
                </a:cubicBezTo>
                <a:cubicBezTo>
                  <a:pt x="16" y="134"/>
                  <a:pt x="0" y="114"/>
                  <a:pt x="0" y="90"/>
                </a:cubicBezTo>
                <a:cubicBezTo>
                  <a:pt x="0" y="66"/>
                  <a:pt x="16" y="46"/>
                  <a:pt x="35" y="46"/>
                </a:cubicBezTo>
                <a:close/>
                <a:moveTo>
                  <a:pt x="62" y="16"/>
                </a:moveTo>
                <a:cubicBezTo>
                  <a:pt x="70" y="0"/>
                  <a:pt x="89" y="8"/>
                  <a:pt x="106" y="15"/>
                </a:cubicBezTo>
                <a:cubicBezTo>
                  <a:pt x="97" y="26"/>
                  <a:pt x="73" y="35"/>
                  <a:pt x="60" y="27"/>
                </a:cubicBezTo>
                <a:cubicBezTo>
                  <a:pt x="57" y="35"/>
                  <a:pt x="51" y="41"/>
                  <a:pt x="46" y="47"/>
                </a:cubicBezTo>
                <a:cubicBezTo>
                  <a:pt x="44" y="45"/>
                  <a:pt x="44" y="45"/>
                  <a:pt x="44" y="45"/>
                </a:cubicBezTo>
                <a:cubicBezTo>
                  <a:pt x="50" y="32"/>
                  <a:pt x="51" y="22"/>
                  <a:pt x="44" y="8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9"/>
                  <a:pt x="61" y="13"/>
                  <a:pt x="62" y="16"/>
                </a:cubicBezTo>
                <a:close/>
                <a:moveTo>
                  <a:pt x="60" y="47"/>
                </a:moveTo>
                <a:cubicBezTo>
                  <a:pt x="41" y="47"/>
                  <a:pt x="25" y="66"/>
                  <a:pt x="25" y="91"/>
                </a:cubicBezTo>
                <a:cubicBezTo>
                  <a:pt x="25" y="115"/>
                  <a:pt x="41" y="134"/>
                  <a:pt x="60" y="134"/>
                </a:cubicBezTo>
                <a:cubicBezTo>
                  <a:pt x="79" y="134"/>
                  <a:pt x="95" y="115"/>
                  <a:pt x="95" y="91"/>
                </a:cubicBezTo>
                <a:cubicBezTo>
                  <a:pt x="95" y="66"/>
                  <a:pt x="79" y="47"/>
                  <a:pt x="60" y="47"/>
                </a:cubicBezTo>
                <a:close/>
                <a:moveTo>
                  <a:pt x="38" y="82"/>
                </a:moveTo>
                <a:cubicBezTo>
                  <a:pt x="53" y="84"/>
                  <a:pt x="53" y="84"/>
                  <a:pt x="53" y="84"/>
                </a:cubicBezTo>
                <a:cubicBezTo>
                  <a:pt x="54" y="79"/>
                  <a:pt x="54" y="72"/>
                  <a:pt x="56" y="65"/>
                </a:cubicBezTo>
                <a:cubicBezTo>
                  <a:pt x="47" y="61"/>
                  <a:pt x="47" y="61"/>
                  <a:pt x="47" y="61"/>
                </a:cubicBezTo>
                <a:cubicBezTo>
                  <a:pt x="42" y="67"/>
                  <a:pt x="39" y="74"/>
                  <a:pt x="38" y="82"/>
                </a:cubicBezTo>
                <a:close/>
                <a:moveTo>
                  <a:pt x="57" y="62"/>
                </a:moveTo>
                <a:cubicBezTo>
                  <a:pt x="50" y="58"/>
                  <a:pt x="50" y="58"/>
                  <a:pt x="50" y="58"/>
                </a:cubicBezTo>
                <a:cubicBezTo>
                  <a:pt x="53" y="56"/>
                  <a:pt x="57" y="55"/>
                  <a:pt x="61" y="55"/>
                </a:cubicBezTo>
                <a:cubicBezTo>
                  <a:pt x="60" y="57"/>
                  <a:pt x="58" y="59"/>
                  <a:pt x="57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6818737" y="1713815"/>
            <a:ext cx="622463" cy="621379"/>
          </a:xfrm>
          <a:custGeom>
            <a:avLst/>
            <a:gdLst>
              <a:gd name="T0" fmla="*/ 27 w 143"/>
              <a:gd name="T1" fmla="*/ 97 h 143"/>
              <a:gd name="T2" fmla="*/ 54 w 143"/>
              <a:gd name="T3" fmla="*/ 82 h 143"/>
              <a:gd name="T4" fmla="*/ 86 w 143"/>
              <a:gd name="T5" fmla="*/ 44 h 143"/>
              <a:gd name="T6" fmla="*/ 90 w 143"/>
              <a:gd name="T7" fmla="*/ 41 h 143"/>
              <a:gd name="T8" fmla="*/ 9 w 143"/>
              <a:gd name="T9" fmla="*/ 24 h 143"/>
              <a:gd name="T10" fmla="*/ 94 w 143"/>
              <a:gd name="T11" fmla="*/ 38 h 143"/>
              <a:gd name="T12" fmla="*/ 124 w 143"/>
              <a:gd name="T13" fmla="*/ 23 h 143"/>
              <a:gd name="T14" fmla="*/ 126 w 143"/>
              <a:gd name="T15" fmla="*/ 31 h 143"/>
              <a:gd name="T16" fmla="*/ 96 w 143"/>
              <a:gd name="T17" fmla="*/ 47 h 143"/>
              <a:gd name="T18" fmla="*/ 96 w 143"/>
              <a:gd name="T19" fmla="*/ 50 h 143"/>
              <a:gd name="T20" fmla="*/ 94 w 143"/>
              <a:gd name="T21" fmla="*/ 84 h 143"/>
              <a:gd name="T22" fmla="*/ 108 w 143"/>
              <a:gd name="T23" fmla="*/ 110 h 143"/>
              <a:gd name="T24" fmla="*/ 88 w 143"/>
              <a:gd name="T25" fmla="*/ 137 h 143"/>
              <a:gd name="T26" fmla="*/ 69 w 143"/>
              <a:gd name="T27" fmla="*/ 110 h 143"/>
              <a:gd name="T28" fmla="*/ 86 w 143"/>
              <a:gd name="T29" fmla="*/ 83 h 143"/>
              <a:gd name="T30" fmla="*/ 87 w 143"/>
              <a:gd name="T31" fmla="*/ 54 h 143"/>
              <a:gd name="T32" fmla="*/ 61 w 143"/>
              <a:gd name="T33" fmla="*/ 86 h 143"/>
              <a:gd name="T34" fmla="*/ 60 w 143"/>
              <a:gd name="T35" fmla="*/ 116 h 143"/>
              <a:gd name="T36" fmla="*/ 30 w 143"/>
              <a:gd name="T37" fmla="*/ 130 h 143"/>
              <a:gd name="T38" fmla="*/ 27 w 143"/>
              <a:gd name="T39" fmla="*/ 97 h 143"/>
              <a:gd name="T40" fmla="*/ 111 w 143"/>
              <a:gd name="T41" fmla="*/ 41 h 143"/>
              <a:gd name="T42" fmla="*/ 127 w 143"/>
              <a:gd name="T43" fmla="*/ 127 h 143"/>
              <a:gd name="T44" fmla="*/ 111 w 143"/>
              <a:gd name="T45" fmla="*/ 41 h 143"/>
              <a:gd name="T46" fmla="*/ 80 w 143"/>
              <a:gd name="T47" fmla="*/ 126 h 143"/>
              <a:gd name="T48" fmla="*/ 87 w 143"/>
              <a:gd name="T49" fmla="*/ 122 h 143"/>
              <a:gd name="T50" fmla="*/ 84 w 143"/>
              <a:gd name="T51" fmla="*/ 116 h 143"/>
              <a:gd name="T52" fmla="*/ 84 w 143"/>
              <a:gd name="T53" fmla="*/ 111 h 143"/>
              <a:gd name="T54" fmla="*/ 76 w 143"/>
              <a:gd name="T55" fmla="*/ 110 h 143"/>
              <a:gd name="T56" fmla="*/ 76 w 143"/>
              <a:gd name="T57" fmla="*/ 118 h 143"/>
              <a:gd name="T58" fmla="*/ 80 w 143"/>
              <a:gd name="T59" fmla="*/ 126 h 143"/>
              <a:gd name="T60" fmla="*/ 30 w 143"/>
              <a:gd name="T61" fmla="*/ 120 h 143"/>
              <a:gd name="T62" fmla="*/ 38 w 143"/>
              <a:gd name="T63" fmla="*/ 118 h 143"/>
              <a:gd name="T64" fmla="*/ 37 w 143"/>
              <a:gd name="T65" fmla="*/ 112 h 143"/>
              <a:gd name="T66" fmla="*/ 38 w 143"/>
              <a:gd name="T67" fmla="*/ 106 h 143"/>
              <a:gd name="T68" fmla="*/ 30 w 143"/>
              <a:gd name="T69" fmla="*/ 103 h 143"/>
              <a:gd name="T70" fmla="*/ 28 w 143"/>
              <a:gd name="T71" fmla="*/ 111 h 143"/>
              <a:gd name="T72" fmla="*/ 30 w 143"/>
              <a:gd name="T73" fmla="*/ 12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3">
                <a:moveTo>
                  <a:pt x="27" y="97"/>
                </a:moveTo>
                <a:cubicBezTo>
                  <a:pt x="34" y="85"/>
                  <a:pt x="46" y="80"/>
                  <a:pt x="54" y="82"/>
                </a:cubicBezTo>
                <a:cubicBezTo>
                  <a:pt x="63" y="66"/>
                  <a:pt x="74" y="54"/>
                  <a:pt x="86" y="44"/>
                </a:cubicBezTo>
                <a:cubicBezTo>
                  <a:pt x="88" y="43"/>
                  <a:pt x="89" y="42"/>
                  <a:pt x="90" y="41"/>
                </a:cubicBezTo>
                <a:cubicBezTo>
                  <a:pt x="69" y="50"/>
                  <a:pt x="16" y="42"/>
                  <a:pt x="9" y="24"/>
                </a:cubicBezTo>
                <a:cubicBezTo>
                  <a:pt x="0" y="0"/>
                  <a:pt x="83" y="32"/>
                  <a:pt x="94" y="38"/>
                </a:cubicBezTo>
                <a:cubicBezTo>
                  <a:pt x="103" y="32"/>
                  <a:pt x="107" y="27"/>
                  <a:pt x="124" y="23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12" y="36"/>
                  <a:pt x="105" y="40"/>
                  <a:pt x="96" y="47"/>
                </a:cubicBezTo>
                <a:cubicBezTo>
                  <a:pt x="96" y="50"/>
                  <a:pt x="96" y="50"/>
                  <a:pt x="96" y="50"/>
                </a:cubicBezTo>
                <a:cubicBezTo>
                  <a:pt x="95" y="60"/>
                  <a:pt x="95" y="72"/>
                  <a:pt x="94" y="84"/>
                </a:cubicBezTo>
                <a:cubicBezTo>
                  <a:pt x="101" y="87"/>
                  <a:pt x="108" y="96"/>
                  <a:pt x="108" y="110"/>
                </a:cubicBezTo>
                <a:cubicBezTo>
                  <a:pt x="107" y="128"/>
                  <a:pt x="97" y="137"/>
                  <a:pt x="88" y="137"/>
                </a:cubicBezTo>
                <a:cubicBezTo>
                  <a:pt x="79" y="137"/>
                  <a:pt x="68" y="126"/>
                  <a:pt x="69" y="110"/>
                </a:cubicBezTo>
                <a:cubicBezTo>
                  <a:pt x="70" y="94"/>
                  <a:pt x="78" y="85"/>
                  <a:pt x="86" y="83"/>
                </a:cubicBezTo>
                <a:cubicBezTo>
                  <a:pt x="86" y="72"/>
                  <a:pt x="87" y="63"/>
                  <a:pt x="87" y="54"/>
                </a:cubicBezTo>
                <a:cubicBezTo>
                  <a:pt x="78" y="63"/>
                  <a:pt x="69" y="73"/>
                  <a:pt x="61" y="86"/>
                </a:cubicBezTo>
                <a:cubicBezTo>
                  <a:pt x="66" y="93"/>
                  <a:pt x="66" y="106"/>
                  <a:pt x="60" y="116"/>
                </a:cubicBezTo>
                <a:cubicBezTo>
                  <a:pt x="53" y="129"/>
                  <a:pt x="37" y="134"/>
                  <a:pt x="30" y="130"/>
                </a:cubicBezTo>
                <a:cubicBezTo>
                  <a:pt x="22" y="125"/>
                  <a:pt x="20" y="109"/>
                  <a:pt x="27" y="97"/>
                </a:cubicBezTo>
                <a:close/>
                <a:moveTo>
                  <a:pt x="111" y="41"/>
                </a:moveTo>
                <a:cubicBezTo>
                  <a:pt x="110" y="51"/>
                  <a:pt x="107" y="143"/>
                  <a:pt x="127" y="127"/>
                </a:cubicBezTo>
                <a:cubicBezTo>
                  <a:pt x="143" y="113"/>
                  <a:pt x="129" y="53"/>
                  <a:pt x="111" y="41"/>
                </a:cubicBezTo>
                <a:close/>
                <a:moveTo>
                  <a:pt x="80" y="126"/>
                </a:moveTo>
                <a:cubicBezTo>
                  <a:pt x="87" y="122"/>
                  <a:pt x="87" y="122"/>
                  <a:pt x="87" y="122"/>
                </a:cubicBezTo>
                <a:cubicBezTo>
                  <a:pt x="86" y="120"/>
                  <a:pt x="85" y="118"/>
                  <a:pt x="84" y="116"/>
                </a:cubicBezTo>
                <a:cubicBezTo>
                  <a:pt x="84" y="114"/>
                  <a:pt x="84" y="113"/>
                  <a:pt x="84" y="111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5" y="112"/>
                  <a:pt x="76" y="115"/>
                  <a:pt x="76" y="118"/>
                </a:cubicBezTo>
                <a:cubicBezTo>
                  <a:pt x="77" y="121"/>
                  <a:pt x="78" y="124"/>
                  <a:pt x="80" y="126"/>
                </a:cubicBezTo>
                <a:close/>
                <a:moveTo>
                  <a:pt x="30" y="120"/>
                </a:moveTo>
                <a:cubicBezTo>
                  <a:pt x="38" y="118"/>
                  <a:pt x="38" y="118"/>
                  <a:pt x="38" y="118"/>
                </a:cubicBezTo>
                <a:cubicBezTo>
                  <a:pt x="37" y="116"/>
                  <a:pt x="37" y="114"/>
                  <a:pt x="37" y="112"/>
                </a:cubicBezTo>
                <a:cubicBezTo>
                  <a:pt x="37" y="110"/>
                  <a:pt x="37" y="108"/>
                  <a:pt x="38" y="106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6"/>
                  <a:pt x="29" y="108"/>
                  <a:pt x="28" y="111"/>
                </a:cubicBezTo>
                <a:cubicBezTo>
                  <a:pt x="28" y="114"/>
                  <a:pt x="29" y="117"/>
                  <a:pt x="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8299943" y="1630776"/>
            <a:ext cx="554721" cy="746704"/>
          </a:xfrm>
          <a:custGeom>
            <a:avLst/>
            <a:gdLst>
              <a:gd name="T0" fmla="*/ 49 w 121"/>
              <a:gd name="T1" fmla="*/ 155 h 164"/>
              <a:gd name="T2" fmla="*/ 44 w 121"/>
              <a:gd name="T3" fmla="*/ 164 h 164"/>
              <a:gd name="T4" fmla="*/ 12 w 121"/>
              <a:gd name="T5" fmla="*/ 146 h 164"/>
              <a:gd name="T6" fmla="*/ 17 w 121"/>
              <a:gd name="T7" fmla="*/ 138 h 164"/>
              <a:gd name="T8" fmla="*/ 9 w 121"/>
              <a:gd name="T9" fmla="*/ 87 h 164"/>
              <a:gd name="T10" fmla="*/ 66 w 121"/>
              <a:gd name="T11" fmla="*/ 51 h 164"/>
              <a:gd name="T12" fmla="*/ 69 w 121"/>
              <a:gd name="T13" fmla="*/ 52 h 164"/>
              <a:gd name="T14" fmla="*/ 86 w 121"/>
              <a:gd name="T15" fmla="*/ 36 h 164"/>
              <a:gd name="T16" fmla="*/ 97 w 121"/>
              <a:gd name="T17" fmla="*/ 44 h 164"/>
              <a:gd name="T18" fmla="*/ 93 w 121"/>
              <a:gd name="T19" fmla="*/ 66 h 164"/>
              <a:gd name="T20" fmla="*/ 95 w 121"/>
              <a:gd name="T21" fmla="*/ 67 h 164"/>
              <a:gd name="T22" fmla="*/ 93 w 121"/>
              <a:gd name="T23" fmla="*/ 134 h 164"/>
              <a:gd name="T24" fmla="*/ 49 w 121"/>
              <a:gd name="T25" fmla="*/ 155 h 164"/>
              <a:gd name="T26" fmla="*/ 21 w 121"/>
              <a:gd name="T27" fmla="*/ 96 h 164"/>
              <a:gd name="T28" fmla="*/ 39 w 121"/>
              <a:gd name="T29" fmla="*/ 106 h 164"/>
              <a:gd name="T30" fmla="*/ 52 w 121"/>
              <a:gd name="T31" fmla="*/ 85 h 164"/>
              <a:gd name="T32" fmla="*/ 43 w 121"/>
              <a:gd name="T33" fmla="*/ 76 h 164"/>
              <a:gd name="T34" fmla="*/ 21 w 121"/>
              <a:gd name="T35" fmla="*/ 96 h 164"/>
              <a:gd name="T36" fmla="*/ 55 w 121"/>
              <a:gd name="T37" fmla="*/ 81 h 164"/>
              <a:gd name="T38" fmla="*/ 64 w 121"/>
              <a:gd name="T39" fmla="*/ 76 h 164"/>
              <a:gd name="T40" fmla="*/ 49 w 121"/>
              <a:gd name="T41" fmla="*/ 74 h 164"/>
              <a:gd name="T42" fmla="*/ 55 w 121"/>
              <a:gd name="T43" fmla="*/ 8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64">
                <a:moveTo>
                  <a:pt x="49" y="155"/>
                </a:moveTo>
                <a:cubicBezTo>
                  <a:pt x="44" y="164"/>
                  <a:pt x="44" y="164"/>
                  <a:pt x="44" y="164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4" y="124"/>
                  <a:pt x="0" y="104"/>
                  <a:pt x="9" y="87"/>
                </a:cubicBezTo>
                <a:cubicBezTo>
                  <a:pt x="29" y="51"/>
                  <a:pt x="54" y="70"/>
                  <a:pt x="66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76" y="5"/>
                  <a:pt x="86" y="0"/>
                  <a:pt x="86" y="36"/>
                </a:cubicBezTo>
                <a:cubicBezTo>
                  <a:pt x="103" y="12"/>
                  <a:pt x="109" y="17"/>
                  <a:pt x="97" y="44"/>
                </a:cubicBezTo>
                <a:cubicBezTo>
                  <a:pt x="120" y="30"/>
                  <a:pt x="121" y="40"/>
                  <a:pt x="93" y="66"/>
                </a:cubicBezTo>
                <a:cubicBezTo>
                  <a:pt x="95" y="67"/>
                  <a:pt x="95" y="67"/>
                  <a:pt x="95" y="67"/>
                </a:cubicBezTo>
                <a:cubicBezTo>
                  <a:pt x="87" y="89"/>
                  <a:pt x="113" y="99"/>
                  <a:pt x="93" y="134"/>
                </a:cubicBezTo>
                <a:cubicBezTo>
                  <a:pt x="84" y="149"/>
                  <a:pt x="67" y="157"/>
                  <a:pt x="49" y="155"/>
                </a:cubicBezTo>
                <a:close/>
                <a:moveTo>
                  <a:pt x="21" y="96"/>
                </a:moveTo>
                <a:cubicBezTo>
                  <a:pt x="39" y="106"/>
                  <a:pt x="39" y="106"/>
                  <a:pt x="39" y="106"/>
                </a:cubicBezTo>
                <a:cubicBezTo>
                  <a:pt x="42" y="100"/>
                  <a:pt x="46" y="92"/>
                  <a:pt x="52" y="85"/>
                </a:cubicBezTo>
                <a:cubicBezTo>
                  <a:pt x="43" y="76"/>
                  <a:pt x="43" y="76"/>
                  <a:pt x="43" y="76"/>
                </a:cubicBezTo>
                <a:cubicBezTo>
                  <a:pt x="34" y="79"/>
                  <a:pt x="26" y="87"/>
                  <a:pt x="21" y="96"/>
                </a:cubicBezTo>
                <a:close/>
                <a:moveTo>
                  <a:pt x="55" y="81"/>
                </a:moveTo>
                <a:cubicBezTo>
                  <a:pt x="58" y="79"/>
                  <a:pt x="61" y="77"/>
                  <a:pt x="64" y="76"/>
                </a:cubicBezTo>
                <a:cubicBezTo>
                  <a:pt x="59" y="73"/>
                  <a:pt x="54" y="73"/>
                  <a:pt x="49" y="74"/>
                </a:cubicBezTo>
                <a:lnTo>
                  <a:pt x="55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6824541" y="3214059"/>
            <a:ext cx="627231" cy="514451"/>
          </a:xfrm>
          <a:custGeom>
            <a:avLst/>
            <a:gdLst>
              <a:gd name="T0" fmla="*/ 51 w 138"/>
              <a:gd name="T1" fmla="*/ 18 h 113"/>
              <a:gd name="T2" fmla="*/ 55 w 138"/>
              <a:gd name="T3" fmla="*/ 20 h 113"/>
              <a:gd name="T4" fmla="*/ 25 w 138"/>
              <a:gd name="T5" fmla="*/ 3 h 113"/>
              <a:gd name="T6" fmla="*/ 63 w 138"/>
              <a:gd name="T7" fmla="*/ 11 h 113"/>
              <a:gd name="T8" fmla="*/ 64 w 138"/>
              <a:gd name="T9" fmla="*/ 4 h 113"/>
              <a:gd name="T10" fmla="*/ 71 w 138"/>
              <a:gd name="T11" fmla="*/ 4 h 113"/>
              <a:gd name="T12" fmla="*/ 72 w 138"/>
              <a:gd name="T13" fmla="*/ 12 h 113"/>
              <a:gd name="T14" fmla="*/ 110 w 138"/>
              <a:gd name="T15" fmla="*/ 3 h 113"/>
              <a:gd name="T16" fmla="*/ 80 w 138"/>
              <a:gd name="T17" fmla="*/ 20 h 113"/>
              <a:gd name="T18" fmla="*/ 87 w 138"/>
              <a:gd name="T19" fmla="*/ 18 h 113"/>
              <a:gd name="T20" fmla="*/ 123 w 138"/>
              <a:gd name="T21" fmla="*/ 38 h 113"/>
              <a:gd name="T22" fmla="*/ 73 w 138"/>
              <a:gd name="T23" fmla="*/ 110 h 113"/>
              <a:gd name="T24" fmla="*/ 15 w 138"/>
              <a:gd name="T25" fmla="*/ 77 h 113"/>
              <a:gd name="T26" fmla="*/ 51 w 138"/>
              <a:gd name="T27" fmla="*/ 18 h 113"/>
              <a:gd name="T28" fmla="*/ 30 w 138"/>
              <a:gd name="T29" fmla="*/ 32 h 113"/>
              <a:gd name="T30" fmla="*/ 26 w 138"/>
              <a:gd name="T31" fmla="*/ 59 h 113"/>
              <a:gd name="T32" fmla="*/ 37 w 138"/>
              <a:gd name="T33" fmla="*/ 60 h 113"/>
              <a:gd name="T34" fmla="*/ 46 w 138"/>
              <a:gd name="T35" fmla="*/ 39 h 113"/>
              <a:gd name="T36" fmla="*/ 30 w 138"/>
              <a:gd name="T37" fmla="*/ 32 h 113"/>
              <a:gd name="T38" fmla="*/ 36 w 138"/>
              <a:gd name="T39" fmla="*/ 64 h 113"/>
              <a:gd name="T40" fmla="*/ 28 w 138"/>
              <a:gd name="T41" fmla="*/ 64 h 113"/>
              <a:gd name="T42" fmla="*/ 36 w 138"/>
              <a:gd name="T43" fmla="*/ 74 h 113"/>
              <a:gd name="T44" fmla="*/ 36 w 138"/>
              <a:gd name="T45" fmla="*/ 6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13">
                <a:moveTo>
                  <a:pt x="51" y="18"/>
                </a:moveTo>
                <a:cubicBezTo>
                  <a:pt x="53" y="19"/>
                  <a:pt x="54" y="19"/>
                  <a:pt x="55" y="20"/>
                </a:cubicBezTo>
                <a:cubicBezTo>
                  <a:pt x="49" y="8"/>
                  <a:pt x="43" y="5"/>
                  <a:pt x="25" y="3"/>
                </a:cubicBezTo>
                <a:cubicBezTo>
                  <a:pt x="43" y="1"/>
                  <a:pt x="55" y="1"/>
                  <a:pt x="63" y="11"/>
                </a:cubicBezTo>
                <a:cubicBezTo>
                  <a:pt x="64" y="4"/>
                  <a:pt x="64" y="4"/>
                  <a:pt x="64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12"/>
                  <a:pt x="72" y="12"/>
                  <a:pt x="72" y="12"/>
                </a:cubicBezTo>
                <a:cubicBezTo>
                  <a:pt x="80" y="1"/>
                  <a:pt x="92" y="0"/>
                  <a:pt x="110" y="3"/>
                </a:cubicBezTo>
                <a:cubicBezTo>
                  <a:pt x="93" y="5"/>
                  <a:pt x="87" y="8"/>
                  <a:pt x="80" y="20"/>
                </a:cubicBezTo>
                <a:cubicBezTo>
                  <a:pt x="82" y="20"/>
                  <a:pt x="84" y="19"/>
                  <a:pt x="87" y="18"/>
                </a:cubicBezTo>
                <a:cubicBezTo>
                  <a:pt x="104" y="13"/>
                  <a:pt x="117" y="24"/>
                  <a:pt x="123" y="38"/>
                </a:cubicBezTo>
                <a:cubicBezTo>
                  <a:pt x="138" y="74"/>
                  <a:pt x="108" y="106"/>
                  <a:pt x="73" y="110"/>
                </a:cubicBezTo>
                <a:cubicBezTo>
                  <a:pt x="52" y="113"/>
                  <a:pt x="29" y="103"/>
                  <a:pt x="15" y="77"/>
                </a:cubicBezTo>
                <a:cubicBezTo>
                  <a:pt x="0" y="50"/>
                  <a:pt x="17" y="7"/>
                  <a:pt x="51" y="18"/>
                </a:cubicBezTo>
                <a:close/>
                <a:moveTo>
                  <a:pt x="30" y="32"/>
                </a:moveTo>
                <a:cubicBezTo>
                  <a:pt x="27" y="40"/>
                  <a:pt x="25" y="51"/>
                  <a:pt x="26" y="59"/>
                </a:cubicBezTo>
                <a:cubicBezTo>
                  <a:pt x="37" y="60"/>
                  <a:pt x="37" y="60"/>
                  <a:pt x="37" y="60"/>
                </a:cubicBezTo>
                <a:cubicBezTo>
                  <a:pt x="39" y="52"/>
                  <a:pt x="43" y="44"/>
                  <a:pt x="46" y="39"/>
                </a:cubicBezTo>
                <a:cubicBezTo>
                  <a:pt x="30" y="32"/>
                  <a:pt x="30" y="32"/>
                  <a:pt x="30" y="32"/>
                </a:cubicBezTo>
                <a:close/>
                <a:moveTo>
                  <a:pt x="36" y="64"/>
                </a:moveTo>
                <a:cubicBezTo>
                  <a:pt x="28" y="64"/>
                  <a:pt x="28" y="64"/>
                  <a:pt x="28" y="64"/>
                </a:cubicBezTo>
                <a:cubicBezTo>
                  <a:pt x="29" y="68"/>
                  <a:pt x="32" y="72"/>
                  <a:pt x="36" y="74"/>
                </a:cubicBezTo>
                <a:cubicBezTo>
                  <a:pt x="35" y="71"/>
                  <a:pt x="35" y="68"/>
                  <a:pt x="3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8198137" y="3182345"/>
            <a:ext cx="710679" cy="566308"/>
          </a:xfrm>
          <a:custGeom>
            <a:avLst/>
            <a:gdLst>
              <a:gd name="T0" fmla="*/ 100 w 159"/>
              <a:gd name="T1" fmla="*/ 17 h 127"/>
              <a:gd name="T2" fmla="*/ 91 w 159"/>
              <a:gd name="T3" fmla="*/ 114 h 127"/>
              <a:gd name="T4" fmla="*/ 88 w 159"/>
              <a:gd name="T5" fmla="*/ 126 h 127"/>
              <a:gd name="T6" fmla="*/ 82 w 159"/>
              <a:gd name="T7" fmla="*/ 114 h 127"/>
              <a:gd name="T8" fmla="*/ 81 w 159"/>
              <a:gd name="T9" fmla="*/ 116 h 127"/>
              <a:gd name="T10" fmla="*/ 77 w 159"/>
              <a:gd name="T11" fmla="*/ 127 h 127"/>
              <a:gd name="T12" fmla="*/ 73 w 159"/>
              <a:gd name="T13" fmla="*/ 113 h 127"/>
              <a:gd name="T14" fmla="*/ 71 w 159"/>
              <a:gd name="T15" fmla="*/ 117 h 127"/>
              <a:gd name="T16" fmla="*/ 64 w 159"/>
              <a:gd name="T17" fmla="*/ 126 h 127"/>
              <a:gd name="T18" fmla="*/ 65 w 159"/>
              <a:gd name="T19" fmla="*/ 113 h 127"/>
              <a:gd name="T20" fmla="*/ 59 w 159"/>
              <a:gd name="T21" fmla="*/ 125 h 127"/>
              <a:gd name="T22" fmla="*/ 56 w 159"/>
              <a:gd name="T23" fmla="*/ 113 h 127"/>
              <a:gd name="T24" fmla="*/ 61 w 159"/>
              <a:gd name="T25" fmla="*/ 12 h 127"/>
              <a:gd name="T26" fmla="*/ 78 w 159"/>
              <a:gd name="T27" fmla="*/ 0 h 127"/>
              <a:gd name="T28" fmla="*/ 96 w 159"/>
              <a:gd name="T29" fmla="*/ 99 h 127"/>
              <a:gd name="T30" fmla="*/ 111 w 159"/>
              <a:gd name="T31" fmla="*/ 59 h 127"/>
              <a:gd name="T32" fmla="*/ 91 w 159"/>
              <a:gd name="T33" fmla="*/ 29 h 127"/>
              <a:gd name="T34" fmla="*/ 83 w 159"/>
              <a:gd name="T35" fmla="*/ 23 h 127"/>
              <a:gd name="T36" fmla="*/ 100 w 159"/>
              <a:gd name="T37" fmla="*/ 67 h 127"/>
              <a:gd name="T38" fmla="*/ 90 w 159"/>
              <a:gd name="T39" fmla="*/ 101 h 127"/>
              <a:gd name="T40" fmla="*/ 84 w 159"/>
              <a:gd name="T41" fmla="*/ 102 h 127"/>
              <a:gd name="T42" fmla="*/ 97 w 159"/>
              <a:gd name="T43" fmla="*/ 67 h 127"/>
              <a:gd name="T44" fmla="*/ 78 w 159"/>
              <a:gd name="T45" fmla="*/ 21 h 127"/>
              <a:gd name="T46" fmla="*/ 59 w 159"/>
              <a:gd name="T47" fmla="*/ 67 h 127"/>
              <a:gd name="T48" fmla="*/ 71 w 159"/>
              <a:gd name="T49" fmla="*/ 102 h 127"/>
              <a:gd name="T50" fmla="*/ 84 w 159"/>
              <a:gd name="T51" fmla="*/ 102 h 127"/>
              <a:gd name="T52" fmla="*/ 59 w 159"/>
              <a:gd name="T53" fmla="*/ 88 h 127"/>
              <a:gd name="T54" fmla="*/ 68 w 159"/>
              <a:gd name="T55" fmla="*/ 31 h 127"/>
              <a:gd name="T56" fmla="*/ 71 w 159"/>
              <a:gd name="T57" fmla="*/ 24 h 127"/>
              <a:gd name="T58" fmla="*/ 51 w 159"/>
              <a:gd name="T59" fmla="*/ 42 h 127"/>
              <a:gd name="T60" fmla="*/ 47 w 159"/>
              <a:gd name="T61" fmla="*/ 80 h 127"/>
              <a:gd name="T62" fmla="*/ 66 w 159"/>
              <a:gd name="T63" fmla="*/ 101 h 127"/>
              <a:gd name="T64" fmla="*/ 44 w 159"/>
              <a:gd name="T65" fmla="*/ 81 h 127"/>
              <a:gd name="T66" fmla="*/ 48 w 159"/>
              <a:gd name="T67" fmla="*/ 40 h 127"/>
              <a:gd name="T68" fmla="*/ 69 w 159"/>
              <a:gd name="T69" fmla="*/ 21 h 127"/>
              <a:gd name="T70" fmla="*/ 66 w 159"/>
              <a:gd name="T71" fmla="*/ 22 h 127"/>
              <a:gd name="T72" fmla="*/ 33 w 159"/>
              <a:gd name="T73" fmla="*/ 61 h 127"/>
              <a:gd name="T74" fmla="*/ 50 w 159"/>
              <a:gd name="T75" fmla="*/ 93 h 127"/>
              <a:gd name="T76" fmla="*/ 108 w 159"/>
              <a:gd name="T77" fmla="*/ 40 h 127"/>
              <a:gd name="T78" fmla="*/ 112 w 159"/>
              <a:gd name="T79" fmla="*/ 81 h 127"/>
              <a:gd name="T80" fmla="*/ 110 w 159"/>
              <a:gd name="T81" fmla="*/ 90 h 127"/>
              <a:gd name="T82" fmla="*/ 123 w 159"/>
              <a:gd name="T83" fmla="*/ 6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9" h="127">
                <a:moveTo>
                  <a:pt x="82" y="5"/>
                </a:moveTo>
                <a:cubicBezTo>
                  <a:pt x="86" y="10"/>
                  <a:pt x="93" y="13"/>
                  <a:pt x="100" y="17"/>
                </a:cubicBezTo>
                <a:cubicBezTo>
                  <a:pt x="159" y="49"/>
                  <a:pt x="141" y="106"/>
                  <a:pt x="91" y="113"/>
                </a:cubicBezTo>
                <a:cubicBezTo>
                  <a:pt x="91" y="113"/>
                  <a:pt x="91" y="114"/>
                  <a:pt x="91" y="114"/>
                </a:cubicBezTo>
                <a:cubicBezTo>
                  <a:pt x="93" y="117"/>
                  <a:pt x="95" y="120"/>
                  <a:pt x="96" y="123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23"/>
                  <a:pt x="87" y="120"/>
                  <a:pt x="85" y="118"/>
                </a:cubicBezTo>
                <a:cubicBezTo>
                  <a:pt x="84" y="116"/>
                  <a:pt x="83" y="115"/>
                  <a:pt x="82" y="114"/>
                </a:cubicBezTo>
                <a:cubicBezTo>
                  <a:pt x="81" y="114"/>
                  <a:pt x="81" y="114"/>
                  <a:pt x="80" y="114"/>
                </a:cubicBezTo>
                <a:cubicBezTo>
                  <a:pt x="80" y="114"/>
                  <a:pt x="80" y="115"/>
                  <a:pt x="81" y="116"/>
                </a:cubicBezTo>
                <a:cubicBezTo>
                  <a:pt x="81" y="118"/>
                  <a:pt x="82" y="121"/>
                  <a:pt x="84" y="124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6" y="124"/>
                  <a:pt x="74" y="121"/>
                  <a:pt x="73" y="118"/>
                </a:cubicBezTo>
                <a:cubicBezTo>
                  <a:pt x="73" y="116"/>
                  <a:pt x="73" y="115"/>
                  <a:pt x="73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5"/>
                  <a:pt x="72" y="116"/>
                  <a:pt x="71" y="117"/>
                </a:cubicBezTo>
                <a:cubicBezTo>
                  <a:pt x="71" y="120"/>
                  <a:pt x="71" y="123"/>
                  <a:pt x="71" y="126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3" y="123"/>
                  <a:pt x="63" y="120"/>
                  <a:pt x="64" y="116"/>
                </a:cubicBezTo>
                <a:cubicBezTo>
                  <a:pt x="64" y="115"/>
                  <a:pt x="64" y="114"/>
                  <a:pt x="65" y="113"/>
                </a:cubicBezTo>
                <a:cubicBezTo>
                  <a:pt x="64" y="115"/>
                  <a:pt x="63" y="116"/>
                  <a:pt x="62" y="117"/>
                </a:cubicBezTo>
                <a:cubicBezTo>
                  <a:pt x="61" y="119"/>
                  <a:pt x="60" y="122"/>
                  <a:pt x="59" y="125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53" y="119"/>
                  <a:pt x="54" y="116"/>
                  <a:pt x="56" y="113"/>
                </a:cubicBezTo>
                <a:cubicBezTo>
                  <a:pt x="56" y="112"/>
                  <a:pt x="57" y="112"/>
                  <a:pt x="57" y="111"/>
                </a:cubicBezTo>
                <a:cubicBezTo>
                  <a:pt x="10" y="98"/>
                  <a:pt x="0" y="39"/>
                  <a:pt x="61" y="12"/>
                </a:cubicBezTo>
                <a:cubicBezTo>
                  <a:pt x="67" y="9"/>
                  <a:pt x="72" y="7"/>
                  <a:pt x="74" y="5"/>
                </a:cubicBezTo>
                <a:cubicBezTo>
                  <a:pt x="78" y="0"/>
                  <a:pt x="78" y="0"/>
                  <a:pt x="78" y="0"/>
                </a:cubicBezTo>
                <a:cubicBezTo>
                  <a:pt x="82" y="5"/>
                  <a:pt x="82" y="5"/>
                  <a:pt x="82" y="5"/>
                </a:cubicBezTo>
                <a:close/>
                <a:moveTo>
                  <a:pt x="96" y="99"/>
                </a:moveTo>
                <a:cubicBezTo>
                  <a:pt x="102" y="92"/>
                  <a:pt x="106" y="86"/>
                  <a:pt x="108" y="80"/>
                </a:cubicBezTo>
                <a:cubicBezTo>
                  <a:pt x="111" y="73"/>
                  <a:pt x="112" y="65"/>
                  <a:pt x="111" y="59"/>
                </a:cubicBezTo>
                <a:cubicBezTo>
                  <a:pt x="110" y="52"/>
                  <a:pt x="108" y="46"/>
                  <a:pt x="104" y="42"/>
                </a:cubicBezTo>
                <a:cubicBezTo>
                  <a:pt x="101" y="37"/>
                  <a:pt x="97" y="33"/>
                  <a:pt x="91" y="29"/>
                </a:cubicBezTo>
                <a:cubicBezTo>
                  <a:pt x="89" y="28"/>
                  <a:pt x="86" y="26"/>
                  <a:pt x="84" y="24"/>
                </a:cubicBezTo>
                <a:cubicBezTo>
                  <a:pt x="84" y="24"/>
                  <a:pt x="83" y="24"/>
                  <a:pt x="83" y="23"/>
                </a:cubicBezTo>
                <a:cubicBezTo>
                  <a:pt x="84" y="26"/>
                  <a:pt x="86" y="28"/>
                  <a:pt x="88" y="31"/>
                </a:cubicBezTo>
                <a:cubicBezTo>
                  <a:pt x="93" y="39"/>
                  <a:pt x="100" y="48"/>
                  <a:pt x="100" y="67"/>
                </a:cubicBezTo>
                <a:cubicBezTo>
                  <a:pt x="100" y="73"/>
                  <a:pt x="99" y="81"/>
                  <a:pt x="96" y="88"/>
                </a:cubicBezTo>
                <a:cubicBezTo>
                  <a:pt x="94" y="93"/>
                  <a:pt x="92" y="97"/>
                  <a:pt x="90" y="101"/>
                </a:cubicBezTo>
                <a:cubicBezTo>
                  <a:pt x="92" y="100"/>
                  <a:pt x="94" y="99"/>
                  <a:pt x="96" y="99"/>
                </a:cubicBezTo>
                <a:close/>
                <a:moveTo>
                  <a:pt x="84" y="102"/>
                </a:moveTo>
                <a:cubicBezTo>
                  <a:pt x="88" y="97"/>
                  <a:pt x="90" y="92"/>
                  <a:pt x="92" y="87"/>
                </a:cubicBezTo>
                <a:cubicBezTo>
                  <a:pt x="95" y="80"/>
                  <a:pt x="97" y="73"/>
                  <a:pt x="97" y="67"/>
                </a:cubicBezTo>
                <a:cubicBezTo>
                  <a:pt x="96" y="49"/>
                  <a:pt x="90" y="40"/>
                  <a:pt x="85" y="33"/>
                </a:cubicBezTo>
                <a:cubicBezTo>
                  <a:pt x="82" y="29"/>
                  <a:pt x="79" y="25"/>
                  <a:pt x="78" y="21"/>
                </a:cubicBezTo>
                <a:cubicBezTo>
                  <a:pt x="76" y="25"/>
                  <a:pt x="74" y="29"/>
                  <a:pt x="71" y="33"/>
                </a:cubicBezTo>
                <a:cubicBezTo>
                  <a:pt x="65" y="40"/>
                  <a:pt x="59" y="49"/>
                  <a:pt x="59" y="67"/>
                </a:cubicBezTo>
                <a:cubicBezTo>
                  <a:pt x="59" y="73"/>
                  <a:pt x="60" y="80"/>
                  <a:pt x="63" y="87"/>
                </a:cubicBezTo>
                <a:cubicBezTo>
                  <a:pt x="65" y="92"/>
                  <a:pt x="68" y="97"/>
                  <a:pt x="71" y="102"/>
                </a:cubicBezTo>
                <a:cubicBezTo>
                  <a:pt x="73" y="102"/>
                  <a:pt x="75" y="102"/>
                  <a:pt x="78" y="102"/>
                </a:cubicBezTo>
                <a:cubicBezTo>
                  <a:pt x="80" y="102"/>
                  <a:pt x="82" y="102"/>
                  <a:pt x="84" y="102"/>
                </a:cubicBezTo>
                <a:close/>
                <a:moveTo>
                  <a:pt x="66" y="101"/>
                </a:moveTo>
                <a:cubicBezTo>
                  <a:pt x="63" y="97"/>
                  <a:pt x="61" y="93"/>
                  <a:pt x="59" y="88"/>
                </a:cubicBezTo>
                <a:cubicBezTo>
                  <a:pt x="57" y="81"/>
                  <a:pt x="55" y="73"/>
                  <a:pt x="55" y="67"/>
                </a:cubicBezTo>
                <a:cubicBezTo>
                  <a:pt x="55" y="48"/>
                  <a:pt x="62" y="39"/>
                  <a:pt x="68" y="31"/>
                </a:cubicBezTo>
                <a:cubicBezTo>
                  <a:pt x="69" y="28"/>
                  <a:pt x="71" y="26"/>
                  <a:pt x="72" y="23"/>
                </a:cubicBezTo>
                <a:cubicBezTo>
                  <a:pt x="72" y="24"/>
                  <a:pt x="72" y="24"/>
                  <a:pt x="71" y="24"/>
                </a:cubicBezTo>
                <a:cubicBezTo>
                  <a:pt x="69" y="26"/>
                  <a:pt x="67" y="28"/>
                  <a:pt x="64" y="29"/>
                </a:cubicBezTo>
                <a:cubicBezTo>
                  <a:pt x="59" y="33"/>
                  <a:pt x="54" y="37"/>
                  <a:pt x="51" y="42"/>
                </a:cubicBezTo>
                <a:cubicBezTo>
                  <a:pt x="48" y="46"/>
                  <a:pt x="46" y="52"/>
                  <a:pt x="45" y="59"/>
                </a:cubicBezTo>
                <a:cubicBezTo>
                  <a:pt x="44" y="65"/>
                  <a:pt x="44" y="73"/>
                  <a:pt x="47" y="80"/>
                </a:cubicBezTo>
                <a:cubicBezTo>
                  <a:pt x="49" y="86"/>
                  <a:pt x="53" y="92"/>
                  <a:pt x="59" y="98"/>
                </a:cubicBezTo>
                <a:cubicBezTo>
                  <a:pt x="61" y="99"/>
                  <a:pt x="63" y="100"/>
                  <a:pt x="66" y="101"/>
                </a:cubicBezTo>
                <a:close/>
                <a:moveTo>
                  <a:pt x="50" y="93"/>
                </a:moveTo>
                <a:cubicBezTo>
                  <a:pt x="47" y="89"/>
                  <a:pt x="45" y="85"/>
                  <a:pt x="44" y="81"/>
                </a:cubicBezTo>
                <a:cubicBezTo>
                  <a:pt x="41" y="73"/>
                  <a:pt x="40" y="65"/>
                  <a:pt x="41" y="58"/>
                </a:cubicBezTo>
                <a:cubicBezTo>
                  <a:pt x="42" y="51"/>
                  <a:pt x="44" y="45"/>
                  <a:pt x="48" y="40"/>
                </a:cubicBezTo>
                <a:cubicBezTo>
                  <a:pt x="51" y="34"/>
                  <a:pt x="56" y="30"/>
                  <a:pt x="62" y="26"/>
                </a:cubicBezTo>
                <a:cubicBezTo>
                  <a:pt x="64" y="25"/>
                  <a:pt x="67" y="23"/>
                  <a:pt x="69" y="21"/>
                </a:cubicBezTo>
                <a:cubicBezTo>
                  <a:pt x="70" y="21"/>
                  <a:pt x="70" y="20"/>
                  <a:pt x="71" y="20"/>
                </a:cubicBezTo>
                <a:cubicBezTo>
                  <a:pt x="69" y="21"/>
                  <a:pt x="67" y="21"/>
                  <a:pt x="66" y="22"/>
                </a:cubicBezTo>
                <a:cubicBezTo>
                  <a:pt x="52" y="29"/>
                  <a:pt x="33" y="37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3" y="73"/>
                  <a:pt x="38" y="83"/>
                  <a:pt x="46" y="90"/>
                </a:cubicBezTo>
                <a:cubicBezTo>
                  <a:pt x="47" y="91"/>
                  <a:pt x="48" y="92"/>
                  <a:pt x="50" y="93"/>
                </a:cubicBezTo>
                <a:close/>
                <a:moveTo>
                  <a:pt x="94" y="27"/>
                </a:moveTo>
                <a:cubicBezTo>
                  <a:pt x="100" y="31"/>
                  <a:pt x="104" y="35"/>
                  <a:pt x="108" y="40"/>
                </a:cubicBezTo>
                <a:cubicBezTo>
                  <a:pt x="111" y="45"/>
                  <a:pt x="113" y="51"/>
                  <a:pt x="114" y="58"/>
                </a:cubicBezTo>
                <a:cubicBezTo>
                  <a:pt x="115" y="65"/>
                  <a:pt x="115" y="73"/>
                  <a:pt x="112" y="81"/>
                </a:cubicBezTo>
                <a:cubicBezTo>
                  <a:pt x="110" y="85"/>
                  <a:pt x="108" y="89"/>
                  <a:pt x="105" y="94"/>
                </a:cubicBezTo>
                <a:cubicBezTo>
                  <a:pt x="107" y="93"/>
                  <a:pt x="108" y="91"/>
                  <a:pt x="110" y="90"/>
                </a:cubicBezTo>
                <a:cubicBezTo>
                  <a:pt x="118" y="83"/>
                  <a:pt x="123" y="73"/>
                  <a:pt x="123" y="61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43"/>
                  <a:pt x="108" y="34"/>
                  <a:pt x="94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9649266" y="4535183"/>
            <a:ext cx="670782" cy="638074"/>
          </a:xfrm>
          <a:custGeom>
            <a:avLst/>
            <a:gdLst>
              <a:gd name="T0" fmla="*/ 59 w 140"/>
              <a:gd name="T1" fmla="*/ 14 h 133"/>
              <a:gd name="T2" fmla="*/ 91 w 140"/>
              <a:gd name="T3" fmla="*/ 5 h 133"/>
              <a:gd name="T4" fmla="*/ 138 w 140"/>
              <a:gd name="T5" fmla="*/ 93 h 133"/>
              <a:gd name="T6" fmla="*/ 140 w 140"/>
              <a:gd name="T7" fmla="*/ 121 h 133"/>
              <a:gd name="T8" fmla="*/ 113 w 140"/>
              <a:gd name="T9" fmla="*/ 127 h 133"/>
              <a:gd name="T10" fmla="*/ 37 w 140"/>
              <a:gd name="T11" fmla="*/ 83 h 133"/>
              <a:gd name="T12" fmla="*/ 28 w 140"/>
              <a:gd name="T13" fmla="*/ 56 h 133"/>
              <a:gd name="T14" fmla="*/ 19 w 140"/>
              <a:gd name="T15" fmla="*/ 7 h 133"/>
              <a:gd name="T16" fmla="*/ 80 w 140"/>
              <a:gd name="T17" fmla="*/ 72 h 133"/>
              <a:gd name="T18" fmla="*/ 92 w 140"/>
              <a:gd name="T19" fmla="*/ 75 h 133"/>
              <a:gd name="T20" fmla="*/ 32 w 140"/>
              <a:gd name="T21" fmla="*/ 16 h 133"/>
              <a:gd name="T22" fmla="*/ 35 w 140"/>
              <a:gd name="T23" fmla="*/ 27 h 133"/>
              <a:gd name="T24" fmla="*/ 32 w 140"/>
              <a:gd name="T25" fmla="*/ 16 h 133"/>
              <a:gd name="T26" fmla="*/ 41 w 140"/>
              <a:gd name="T27" fmla="*/ 27 h 133"/>
              <a:gd name="T28" fmla="*/ 52 w 140"/>
              <a:gd name="T29" fmla="*/ 31 h 133"/>
              <a:gd name="T30" fmla="*/ 38 w 140"/>
              <a:gd name="T31" fmla="*/ 30 h 133"/>
              <a:gd name="T32" fmla="*/ 41 w 140"/>
              <a:gd name="T33" fmla="*/ 41 h 133"/>
              <a:gd name="T34" fmla="*/ 38 w 140"/>
              <a:gd name="T35" fmla="*/ 30 h 133"/>
              <a:gd name="T36" fmla="*/ 39 w 140"/>
              <a:gd name="T37" fmla="*/ 47 h 133"/>
              <a:gd name="T38" fmla="*/ 50 w 140"/>
              <a:gd name="T39" fmla="*/ 52 h 133"/>
              <a:gd name="T40" fmla="*/ 51 w 140"/>
              <a:gd name="T41" fmla="*/ 37 h 133"/>
              <a:gd name="T42" fmla="*/ 54 w 140"/>
              <a:gd name="T43" fmla="*/ 48 h 133"/>
              <a:gd name="T44" fmla="*/ 51 w 140"/>
              <a:gd name="T45" fmla="*/ 37 h 133"/>
              <a:gd name="T46" fmla="*/ 54 w 140"/>
              <a:gd name="T47" fmla="*/ 34 h 133"/>
              <a:gd name="T48" fmla="*/ 66 w 140"/>
              <a:gd name="T49" fmla="*/ 36 h 133"/>
              <a:gd name="T50" fmla="*/ 67 w 140"/>
              <a:gd name="T51" fmla="*/ 62 h 133"/>
              <a:gd name="T52" fmla="*/ 72 w 140"/>
              <a:gd name="T53" fmla="*/ 71 h 133"/>
              <a:gd name="T54" fmla="*/ 116 w 140"/>
              <a:gd name="T55" fmla="*/ 111 h 133"/>
              <a:gd name="T56" fmla="*/ 93 w 140"/>
              <a:gd name="T57" fmla="*/ 78 h 133"/>
              <a:gd name="T58" fmla="*/ 84 w 140"/>
              <a:gd name="T59" fmla="*/ 59 h 133"/>
              <a:gd name="T60" fmla="*/ 80 w 140"/>
              <a:gd name="T61" fmla="*/ 48 h 133"/>
              <a:gd name="T62" fmla="*/ 82 w 140"/>
              <a:gd name="T63" fmla="*/ 44 h 133"/>
              <a:gd name="T64" fmla="*/ 26 w 140"/>
              <a:gd name="T65" fmla="*/ 14 h 133"/>
              <a:gd name="T66" fmla="*/ 42 w 140"/>
              <a:gd name="T67" fmla="*/ 57 h 133"/>
              <a:gd name="T68" fmla="*/ 50 w 140"/>
              <a:gd name="T69" fmla="*/ 58 h 133"/>
              <a:gd name="T70" fmla="*/ 61 w 140"/>
              <a:gd name="T71" fmla="*/ 62 h 133"/>
              <a:gd name="T72" fmla="*/ 63 w 140"/>
              <a:gd name="T73" fmla="*/ 65 h 133"/>
              <a:gd name="T74" fmla="*/ 74 w 140"/>
              <a:gd name="T75" fmla="*/ 55 h 133"/>
              <a:gd name="T76" fmla="*/ 78 w 140"/>
              <a:gd name="T77" fmla="*/ 66 h 133"/>
              <a:gd name="T78" fmla="*/ 74 w 140"/>
              <a:gd name="T79" fmla="*/ 55 h 133"/>
              <a:gd name="T80" fmla="*/ 57 w 140"/>
              <a:gd name="T81" fmla="*/ 51 h 133"/>
              <a:gd name="T82" fmla="*/ 68 w 140"/>
              <a:gd name="T83" fmla="*/ 55 h 133"/>
              <a:gd name="T84" fmla="*/ 68 w 140"/>
              <a:gd name="T85" fmla="*/ 41 h 133"/>
              <a:gd name="T86" fmla="*/ 71 w 140"/>
              <a:gd name="T87" fmla="*/ 52 h 133"/>
              <a:gd name="T88" fmla="*/ 68 w 140"/>
              <a:gd name="T89" fmla="*/ 4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33">
                <a:moveTo>
                  <a:pt x="19" y="7"/>
                </a:moveTo>
                <a:cubicBezTo>
                  <a:pt x="26" y="0"/>
                  <a:pt x="42" y="4"/>
                  <a:pt x="59" y="14"/>
                </a:cubicBezTo>
                <a:cubicBezTo>
                  <a:pt x="66" y="18"/>
                  <a:pt x="74" y="24"/>
                  <a:pt x="81" y="30"/>
                </a:cubicBezTo>
                <a:cubicBezTo>
                  <a:pt x="82" y="21"/>
                  <a:pt x="85" y="13"/>
                  <a:pt x="91" y="5"/>
                </a:cubicBezTo>
                <a:cubicBezTo>
                  <a:pt x="95" y="20"/>
                  <a:pt x="98" y="27"/>
                  <a:pt x="107" y="39"/>
                </a:cubicBezTo>
                <a:cubicBezTo>
                  <a:pt x="119" y="56"/>
                  <a:pt x="140" y="81"/>
                  <a:pt x="138" y="93"/>
                </a:cubicBezTo>
                <a:cubicBezTo>
                  <a:pt x="137" y="98"/>
                  <a:pt x="136" y="101"/>
                  <a:pt x="134" y="105"/>
                </a:cubicBezTo>
                <a:cubicBezTo>
                  <a:pt x="134" y="110"/>
                  <a:pt x="136" y="115"/>
                  <a:pt x="140" y="121"/>
                </a:cubicBezTo>
                <a:cubicBezTo>
                  <a:pt x="135" y="125"/>
                  <a:pt x="131" y="129"/>
                  <a:pt x="126" y="133"/>
                </a:cubicBezTo>
                <a:cubicBezTo>
                  <a:pt x="121" y="128"/>
                  <a:pt x="118" y="127"/>
                  <a:pt x="113" y="127"/>
                </a:cubicBezTo>
                <a:cubicBezTo>
                  <a:pt x="109" y="129"/>
                  <a:pt x="104" y="131"/>
                  <a:pt x="97" y="130"/>
                </a:cubicBezTo>
                <a:cubicBezTo>
                  <a:pt x="85" y="129"/>
                  <a:pt x="56" y="100"/>
                  <a:pt x="37" y="83"/>
                </a:cubicBezTo>
                <a:cubicBezTo>
                  <a:pt x="24" y="71"/>
                  <a:pt x="16" y="65"/>
                  <a:pt x="0" y="58"/>
                </a:cubicBezTo>
                <a:cubicBezTo>
                  <a:pt x="10" y="56"/>
                  <a:pt x="20" y="55"/>
                  <a:pt x="28" y="56"/>
                </a:cubicBezTo>
                <a:cubicBezTo>
                  <a:pt x="26" y="53"/>
                  <a:pt x="25" y="50"/>
                  <a:pt x="23" y="47"/>
                </a:cubicBezTo>
                <a:cubicBezTo>
                  <a:pt x="15" y="29"/>
                  <a:pt x="11" y="14"/>
                  <a:pt x="19" y="7"/>
                </a:cubicBezTo>
                <a:close/>
                <a:moveTo>
                  <a:pt x="84" y="68"/>
                </a:moveTo>
                <a:cubicBezTo>
                  <a:pt x="80" y="72"/>
                  <a:pt x="80" y="72"/>
                  <a:pt x="80" y="72"/>
                </a:cubicBezTo>
                <a:cubicBezTo>
                  <a:pt x="88" y="79"/>
                  <a:pt x="88" y="79"/>
                  <a:pt x="88" y="79"/>
                </a:cubicBezTo>
                <a:cubicBezTo>
                  <a:pt x="92" y="75"/>
                  <a:pt x="92" y="75"/>
                  <a:pt x="92" y="75"/>
                </a:cubicBezTo>
                <a:cubicBezTo>
                  <a:pt x="84" y="68"/>
                  <a:pt x="84" y="68"/>
                  <a:pt x="84" y="68"/>
                </a:cubicBezTo>
                <a:close/>
                <a:moveTo>
                  <a:pt x="32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4"/>
                  <a:pt x="39" y="24"/>
                  <a:pt x="39" y="24"/>
                </a:cubicBezTo>
                <a:cubicBezTo>
                  <a:pt x="32" y="16"/>
                  <a:pt x="32" y="16"/>
                  <a:pt x="32" y="16"/>
                </a:cubicBezTo>
                <a:close/>
                <a:moveTo>
                  <a:pt x="45" y="23"/>
                </a:moveTo>
                <a:cubicBezTo>
                  <a:pt x="41" y="27"/>
                  <a:pt x="41" y="27"/>
                  <a:pt x="41" y="27"/>
                </a:cubicBezTo>
                <a:cubicBezTo>
                  <a:pt x="48" y="34"/>
                  <a:pt x="48" y="34"/>
                  <a:pt x="48" y="34"/>
                </a:cubicBezTo>
                <a:cubicBezTo>
                  <a:pt x="52" y="31"/>
                  <a:pt x="52" y="31"/>
                  <a:pt x="52" y="31"/>
                </a:cubicBezTo>
                <a:cubicBezTo>
                  <a:pt x="45" y="23"/>
                  <a:pt x="45" y="23"/>
                  <a:pt x="45" y="23"/>
                </a:cubicBezTo>
                <a:close/>
                <a:moveTo>
                  <a:pt x="38" y="30"/>
                </a:moveTo>
                <a:cubicBezTo>
                  <a:pt x="33" y="34"/>
                  <a:pt x="33" y="34"/>
                  <a:pt x="33" y="34"/>
                </a:cubicBezTo>
                <a:cubicBezTo>
                  <a:pt x="41" y="41"/>
                  <a:pt x="41" y="41"/>
                  <a:pt x="41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3" y="44"/>
                </a:moveTo>
                <a:cubicBezTo>
                  <a:pt x="39" y="47"/>
                  <a:pt x="39" y="47"/>
                  <a:pt x="39" y="47"/>
                </a:cubicBezTo>
                <a:cubicBezTo>
                  <a:pt x="46" y="55"/>
                  <a:pt x="46" y="55"/>
                  <a:pt x="46" y="55"/>
                </a:cubicBezTo>
                <a:cubicBezTo>
                  <a:pt x="50" y="52"/>
                  <a:pt x="50" y="52"/>
                  <a:pt x="50" y="52"/>
                </a:cubicBezTo>
                <a:cubicBezTo>
                  <a:pt x="43" y="44"/>
                  <a:pt x="43" y="44"/>
                  <a:pt x="43" y="44"/>
                </a:cubicBezTo>
                <a:close/>
                <a:moveTo>
                  <a:pt x="51" y="37"/>
                </a:moveTo>
                <a:cubicBezTo>
                  <a:pt x="47" y="41"/>
                  <a:pt x="47" y="41"/>
                  <a:pt x="47" y="41"/>
                </a:cubicBezTo>
                <a:cubicBezTo>
                  <a:pt x="54" y="48"/>
                  <a:pt x="54" y="48"/>
                  <a:pt x="54" y="48"/>
                </a:cubicBezTo>
                <a:cubicBezTo>
                  <a:pt x="58" y="45"/>
                  <a:pt x="58" y="45"/>
                  <a:pt x="58" y="45"/>
                </a:cubicBezTo>
                <a:cubicBezTo>
                  <a:pt x="51" y="37"/>
                  <a:pt x="51" y="37"/>
                  <a:pt x="51" y="37"/>
                </a:cubicBezTo>
                <a:close/>
                <a:moveTo>
                  <a:pt x="58" y="29"/>
                </a:moveTo>
                <a:cubicBezTo>
                  <a:pt x="54" y="34"/>
                  <a:pt x="54" y="34"/>
                  <a:pt x="54" y="34"/>
                </a:cubicBezTo>
                <a:cubicBezTo>
                  <a:pt x="62" y="41"/>
                  <a:pt x="62" y="41"/>
                  <a:pt x="62" y="41"/>
                </a:cubicBezTo>
                <a:cubicBezTo>
                  <a:pt x="66" y="36"/>
                  <a:pt x="66" y="36"/>
                  <a:pt x="66" y="36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67" y="62"/>
                </a:moveTo>
                <a:cubicBezTo>
                  <a:pt x="74" y="70"/>
                  <a:pt x="74" y="70"/>
                  <a:pt x="74" y="70"/>
                </a:cubicBezTo>
                <a:cubicBezTo>
                  <a:pt x="72" y="71"/>
                  <a:pt x="72" y="71"/>
                  <a:pt x="72" y="71"/>
                </a:cubicBezTo>
                <a:cubicBezTo>
                  <a:pt x="86" y="80"/>
                  <a:pt x="99" y="94"/>
                  <a:pt x="115" y="112"/>
                </a:cubicBezTo>
                <a:cubicBezTo>
                  <a:pt x="116" y="112"/>
                  <a:pt x="116" y="111"/>
                  <a:pt x="116" y="111"/>
                </a:cubicBezTo>
                <a:cubicBezTo>
                  <a:pt x="118" y="109"/>
                  <a:pt x="119" y="108"/>
                  <a:pt x="121" y="106"/>
                </a:cubicBezTo>
                <a:cubicBezTo>
                  <a:pt x="111" y="95"/>
                  <a:pt x="102" y="86"/>
                  <a:pt x="93" y="78"/>
                </a:cubicBezTo>
                <a:cubicBezTo>
                  <a:pt x="90" y="71"/>
                  <a:pt x="87" y="65"/>
                  <a:pt x="85" y="58"/>
                </a:cubicBezTo>
                <a:cubicBezTo>
                  <a:pt x="84" y="59"/>
                  <a:pt x="84" y="59"/>
                  <a:pt x="84" y="59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48"/>
                  <a:pt x="80" y="48"/>
                  <a:pt x="80" y="48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48"/>
                  <a:pt x="82" y="46"/>
                  <a:pt x="82" y="44"/>
                </a:cubicBezTo>
                <a:cubicBezTo>
                  <a:pt x="72" y="36"/>
                  <a:pt x="62" y="29"/>
                  <a:pt x="53" y="23"/>
                </a:cubicBezTo>
                <a:cubicBezTo>
                  <a:pt x="40" y="16"/>
                  <a:pt x="29" y="12"/>
                  <a:pt x="26" y="14"/>
                </a:cubicBezTo>
                <a:cubicBezTo>
                  <a:pt x="23" y="17"/>
                  <a:pt x="27" y="28"/>
                  <a:pt x="33" y="42"/>
                </a:cubicBezTo>
                <a:cubicBezTo>
                  <a:pt x="36" y="47"/>
                  <a:pt x="39" y="52"/>
                  <a:pt x="42" y="57"/>
                </a:cubicBezTo>
                <a:cubicBezTo>
                  <a:pt x="46" y="58"/>
                  <a:pt x="49" y="59"/>
                  <a:pt x="52" y="60"/>
                </a:cubicBezTo>
                <a:cubicBezTo>
                  <a:pt x="50" y="58"/>
                  <a:pt x="50" y="58"/>
                  <a:pt x="50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62"/>
                  <a:pt x="61" y="62"/>
                  <a:pt x="61" y="62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5"/>
                  <a:pt x="63" y="65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74" y="55"/>
                </a:moveTo>
                <a:cubicBezTo>
                  <a:pt x="70" y="59"/>
                  <a:pt x="70" y="59"/>
                  <a:pt x="70" y="59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62"/>
                  <a:pt x="82" y="62"/>
                  <a:pt x="82" y="62"/>
                </a:cubicBezTo>
                <a:cubicBezTo>
                  <a:pt x="74" y="55"/>
                  <a:pt x="74" y="55"/>
                  <a:pt x="74" y="55"/>
                </a:cubicBezTo>
                <a:close/>
                <a:moveTo>
                  <a:pt x="61" y="48"/>
                </a:moveTo>
                <a:cubicBezTo>
                  <a:pt x="57" y="51"/>
                  <a:pt x="57" y="51"/>
                  <a:pt x="57" y="51"/>
                </a:cubicBezTo>
                <a:cubicBezTo>
                  <a:pt x="64" y="59"/>
                  <a:pt x="64" y="59"/>
                  <a:pt x="64" y="59"/>
                </a:cubicBezTo>
                <a:cubicBezTo>
                  <a:pt x="68" y="55"/>
                  <a:pt x="68" y="55"/>
                  <a:pt x="68" y="55"/>
                </a:cubicBezTo>
                <a:cubicBezTo>
                  <a:pt x="61" y="48"/>
                  <a:pt x="61" y="48"/>
                  <a:pt x="61" y="48"/>
                </a:cubicBezTo>
                <a:close/>
                <a:moveTo>
                  <a:pt x="68" y="41"/>
                </a:moveTo>
                <a:cubicBezTo>
                  <a:pt x="64" y="45"/>
                  <a:pt x="64" y="45"/>
                  <a:pt x="64" y="45"/>
                </a:cubicBezTo>
                <a:cubicBezTo>
                  <a:pt x="71" y="52"/>
                  <a:pt x="71" y="52"/>
                  <a:pt x="71" y="52"/>
                </a:cubicBezTo>
                <a:cubicBezTo>
                  <a:pt x="75" y="48"/>
                  <a:pt x="75" y="48"/>
                  <a:pt x="75" y="48"/>
                </a:cubicBezTo>
                <a:lnTo>
                  <a:pt x="68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3"/>
          <p:cNvSpPr>
            <a:spLocks noEditPoints="1"/>
          </p:cNvSpPr>
          <p:nvPr/>
        </p:nvSpPr>
        <p:spPr bwMode="auto">
          <a:xfrm>
            <a:off x="9670985" y="3083930"/>
            <a:ext cx="568351" cy="693041"/>
          </a:xfrm>
          <a:custGeom>
            <a:avLst/>
            <a:gdLst>
              <a:gd name="T0" fmla="*/ 59 w 117"/>
              <a:gd name="T1" fmla="*/ 130 h 143"/>
              <a:gd name="T2" fmla="*/ 23 w 117"/>
              <a:gd name="T3" fmla="*/ 112 h 143"/>
              <a:gd name="T4" fmla="*/ 1 w 117"/>
              <a:gd name="T5" fmla="*/ 73 h 143"/>
              <a:gd name="T6" fmla="*/ 11 w 117"/>
              <a:gd name="T7" fmla="*/ 47 h 143"/>
              <a:gd name="T8" fmla="*/ 32 w 117"/>
              <a:gd name="T9" fmla="*/ 37 h 143"/>
              <a:gd name="T10" fmla="*/ 59 w 117"/>
              <a:gd name="T11" fmla="*/ 38 h 143"/>
              <a:gd name="T12" fmla="*/ 85 w 117"/>
              <a:gd name="T13" fmla="*/ 37 h 143"/>
              <a:gd name="T14" fmla="*/ 106 w 117"/>
              <a:gd name="T15" fmla="*/ 47 h 143"/>
              <a:gd name="T16" fmla="*/ 116 w 117"/>
              <a:gd name="T17" fmla="*/ 73 h 143"/>
              <a:gd name="T18" fmla="*/ 91 w 117"/>
              <a:gd name="T19" fmla="*/ 119 h 143"/>
              <a:gd name="T20" fmla="*/ 59 w 117"/>
              <a:gd name="T21" fmla="*/ 130 h 143"/>
              <a:gd name="T22" fmla="*/ 73 w 117"/>
              <a:gd name="T23" fmla="*/ 0 h 143"/>
              <a:gd name="T24" fmla="*/ 59 w 117"/>
              <a:gd name="T25" fmla="*/ 34 h 143"/>
              <a:gd name="T26" fmla="*/ 57 w 117"/>
              <a:gd name="T27" fmla="*/ 33 h 143"/>
              <a:gd name="T28" fmla="*/ 58 w 117"/>
              <a:gd name="T29" fmla="*/ 2 h 143"/>
              <a:gd name="T30" fmla="*/ 73 w 117"/>
              <a:gd name="T31" fmla="*/ 0 h 143"/>
              <a:gd name="T32" fmla="*/ 56 w 117"/>
              <a:gd name="T33" fmla="*/ 94 h 143"/>
              <a:gd name="T34" fmla="*/ 47 w 117"/>
              <a:gd name="T35" fmla="*/ 76 h 143"/>
              <a:gd name="T36" fmla="*/ 38 w 117"/>
              <a:gd name="T37" fmla="*/ 87 h 143"/>
              <a:gd name="T38" fmla="*/ 56 w 117"/>
              <a:gd name="T39" fmla="*/ 94 h 143"/>
              <a:gd name="T40" fmla="*/ 62 w 117"/>
              <a:gd name="T41" fmla="*/ 94 h 143"/>
              <a:gd name="T42" fmla="*/ 80 w 117"/>
              <a:gd name="T43" fmla="*/ 87 h 143"/>
              <a:gd name="T44" fmla="*/ 71 w 117"/>
              <a:gd name="T45" fmla="*/ 76 h 143"/>
              <a:gd name="T46" fmla="*/ 62 w 117"/>
              <a:gd name="T47" fmla="*/ 94 h 143"/>
              <a:gd name="T48" fmla="*/ 72 w 117"/>
              <a:gd name="T49" fmla="*/ 118 h 143"/>
              <a:gd name="T50" fmla="*/ 75 w 117"/>
              <a:gd name="T51" fmla="*/ 111 h 143"/>
              <a:gd name="T52" fmla="*/ 88 w 117"/>
              <a:gd name="T53" fmla="*/ 91 h 143"/>
              <a:gd name="T54" fmla="*/ 100 w 117"/>
              <a:gd name="T55" fmla="*/ 72 h 143"/>
              <a:gd name="T56" fmla="*/ 95 w 117"/>
              <a:gd name="T57" fmla="*/ 59 h 143"/>
              <a:gd name="T58" fmla="*/ 82 w 117"/>
              <a:gd name="T59" fmla="*/ 53 h 143"/>
              <a:gd name="T60" fmla="*/ 63 w 117"/>
              <a:gd name="T61" fmla="*/ 55 h 143"/>
              <a:gd name="T62" fmla="*/ 59 w 117"/>
              <a:gd name="T63" fmla="*/ 56 h 143"/>
              <a:gd name="T64" fmla="*/ 55 w 117"/>
              <a:gd name="T65" fmla="*/ 55 h 143"/>
              <a:gd name="T66" fmla="*/ 35 w 117"/>
              <a:gd name="T67" fmla="*/ 53 h 143"/>
              <a:gd name="T68" fmla="*/ 23 w 117"/>
              <a:gd name="T69" fmla="*/ 59 h 143"/>
              <a:gd name="T70" fmla="*/ 18 w 117"/>
              <a:gd name="T71" fmla="*/ 72 h 143"/>
              <a:gd name="T72" fmla="*/ 36 w 117"/>
              <a:gd name="T73" fmla="*/ 103 h 143"/>
              <a:gd name="T74" fmla="*/ 44 w 117"/>
              <a:gd name="T75" fmla="*/ 115 h 143"/>
              <a:gd name="T76" fmla="*/ 46 w 117"/>
              <a:gd name="T77" fmla="*/ 118 h 143"/>
              <a:gd name="T78" fmla="*/ 51 w 117"/>
              <a:gd name="T79" fmla="*/ 115 h 143"/>
              <a:gd name="T80" fmla="*/ 59 w 117"/>
              <a:gd name="T81" fmla="*/ 112 h 143"/>
              <a:gd name="T82" fmla="*/ 66 w 117"/>
              <a:gd name="T83" fmla="*/ 115 h 143"/>
              <a:gd name="T84" fmla="*/ 72 w 117"/>
              <a:gd name="T85" fmla="*/ 11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7" h="143">
                <a:moveTo>
                  <a:pt x="59" y="130"/>
                </a:moveTo>
                <a:cubicBezTo>
                  <a:pt x="35" y="143"/>
                  <a:pt x="35" y="130"/>
                  <a:pt x="23" y="112"/>
                </a:cubicBezTo>
                <a:cubicBezTo>
                  <a:pt x="11" y="95"/>
                  <a:pt x="1" y="85"/>
                  <a:pt x="1" y="73"/>
                </a:cubicBezTo>
                <a:cubicBezTo>
                  <a:pt x="0" y="64"/>
                  <a:pt x="3" y="55"/>
                  <a:pt x="11" y="47"/>
                </a:cubicBezTo>
                <a:cubicBezTo>
                  <a:pt x="16" y="42"/>
                  <a:pt x="23" y="38"/>
                  <a:pt x="32" y="37"/>
                </a:cubicBezTo>
                <a:cubicBezTo>
                  <a:pt x="40" y="36"/>
                  <a:pt x="49" y="36"/>
                  <a:pt x="59" y="38"/>
                </a:cubicBezTo>
                <a:cubicBezTo>
                  <a:pt x="68" y="36"/>
                  <a:pt x="77" y="36"/>
                  <a:pt x="85" y="37"/>
                </a:cubicBezTo>
                <a:cubicBezTo>
                  <a:pt x="94" y="38"/>
                  <a:pt x="101" y="42"/>
                  <a:pt x="106" y="47"/>
                </a:cubicBezTo>
                <a:cubicBezTo>
                  <a:pt x="115" y="55"/>
                  <a:pt x="117" y="64"/>
                  <a:pt x="116" y="73"/>
                </a:cubicBezTo>
                <a:cubicBezTo>
                  <a:pt x="116" y="85"/>
                  <a:pt x="98" y="104"/>
                  <a:pt x="91" y="119"/>
                </a:cubicBezTo>
                <a:cubicBezTo>
                  <a:pt x="82" y="135"/>
                  <a:pt x="75" y="139"/>
                  <a:pt x="59" y="130"/>
                </a:cubicBezTo>
                <a:close/>
                <a:moveTo>
                  <a:pt x="73" y="0"/>
                </a:moveTo>
                <a:cubicBezTo>
                  <a:pt x="82" y="15"/>
                  <a:pt x="69" y="25"/>
                  <a:pt x="59" y="34"/>
                </a:cubicBezTo>
                <a:cubicBezTo>
                  <a:pt x="57" y="33"/>
                  <a:pt x="57" y="33"/>
                  <a:pt x="57" y="33"/>
                </a:cubicBezTo>
                <a:cubicBezTo>
                  <a:pt x="63" y="22"/>
                  <a:pt x="65" y="13"/>
                  <a:pt x="58" y="2"/>
                </a:cubicBezTo>
                <a:cubicBezTo>
                  <a:pt x="73" y="0"/>
                  <a:pt x="73" y="0"/>
                  <a:pt x="73" y="0"/>
                </a:cubicBezTo>
                <a:close/>
                <a:moveTo>
                  <a:pt x="56" y="94"/>
                </a:moveTo>
                <a:cubicBezTo>
                  <a:pt x="56" y="94"/>
                  <a:pt x="55" y="77"/>
                  <a:pt x="47" y="76"/>
                </a:cubicBezTo>
                <a:cubicBezTo>
                  <a:pt x="40" y="75"/>
                  <a:pt x="35" y="82"/>
                  <a:pt x="38" y="87"/>
                </a:cubicBezTo>
                <a:cubicBezTo>
                  <a:pt x="40" y="91"/>
                  <a:pt x="56" y="94"/>
                  <a:pt x="56" y="94"/>
                </a:cubicBezTo>
                <a:close/>
                <a:moveTo>
                  <a:pt x="62" y="94"/>
                </a:moveTo>
                <a:cubicBezTo>
                  <a:pt x="62" y="94"/>
                  <a:pt x="78" y="91"/>
                  <a:pt x="80" y="87"/>
                </a:cubicBezTo>
                <a:cubicBezTo>
                  <a:pt x="83" y="82"/>
                  <a:pt x="78" y="75"/>
                  <a:pt x="71" y="76"/>
                </a:cubicBezTo>
                <a:cubicBezTo>
                  <a:pt x="63" y="77"/>
                  <a:pt x="62" y="94"/>
                  <a:pt x="62" y="94"/>
                </a:cubicBezTo>
                <a:close/>
                <a:moveTo>
                  <a:pt x="72" y="118"/>
                </a:moveTo>
                <a:cubicBezTo>
                  <a:pt x="73" y="116"/>
                  <a:pt x="75" y="113"/>
                  <a:pt x="75" y="111"/>
                </a:cubicBezTo>
                <a:cubicBezTo>
                  <a:pt x="79" y="104"/>
                  <a:pt x="83" y="98"/>
                  <a:pt x="88" y="91"/>
                </a:cubicBezTo>
                <a:cubicBezTo>
                  <a:pt x="90" y="88"/>
                  <a:pt x="99" y="76"/>
                  <a:pt x="100" y="72"/>
                </a:cubicBezTo>
                <a:cubicBezTo>
                  <a:pt x="100" y="67"/>
                  <a:pt x="98" y="63"/>
                  <a:pt x="95" y="59"/>
                </a:cubicBezTo>
                <a:cubicBezTo>
                  <a:pt x="91" y="56"/>
                  <a:pt x="87" y="54"/>
                  <a:pt x="82" y="53"/>
                </a:cubicBezTo>
                <a:cubicBezTo>
                  <a:pt x="76" y="52"/>
                  <a:pt x="69" y="53"/>
                  <a:pt x="63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48" y="53"/>
                  <a:pt x="42" y="52"/>
                  <a:pt x="35" y="53"/>
                </a:cubicBezTo>
                <a:cubicBezTo>
                  <a:pt x="31" y="54"/>
                  <a:pt x="26" y="56"/>
                  <a:pt x="23" y="59"/>
                </a:cubicBezTo>
                <a:cubicBezTo>
                  <a:pt x="19" y="63"/>
                  <a:pt x="17" y="67"/>
                  <a:pt x="18" y="72"/>
                </a:cubicBezTo>
                <a:cubicBezTo>
                  <a:pt x="18" y="78"/>
                  <a:pt x="33" y="97"/>
                  <a:pt x="36" y="103"/>
                </a:cubicBezTo>
                <a:cubicBezTo>
                  <a:pt x="39" y="107"/>
                  <a:pt x="42" y="111"/>
                  <a:pt x="44" y="115"/>
                </a:cubicBezTo>
                <a:cubicBezTo>
                  <a:pt x="44" y="116"/>
                  <a:pt x="45" y="117"/>
                  <a:pt x="46" y="118"/>
                </a:cubicBezTo>
                <a:cubicBezTo>
                  <a:pt x="48" y="117"/>
                  <a:pt x="50" y="116"/>
                  <a:pt x="51" y="115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7" y="116"/>
                  <a:pt x="70" y="117"/>
                  <a:pt x="7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37"/>
          <p:cNvSpPr>
            <a:spLocks noEditPoints="1"/>
          </p:cNvSpPr>
          <p:nvPr/>
        </p:nvSpPr>
        <p:spPr bwMode="auto">
          <a:xfrm>
            <a:off x="9735094" y="1692672"/>
            <a:ext cx="470691" cy="683288"/>
          </a:xfrm>
          <a:custGeom>
            <a:avLst/>
            <a:gdLst>
              <a:gd name="T0" fmla="*/ 46 w 95"/>
              <a:gd name="T1" fmla="*/ 128 h 139"/>
              <a:gd name="T2" fmla="*/ 73 w 95"/>
              <a:gd name="T3" fmla="*/ 133 h 139"/>
              <a:gd name="T4" fmla="*/ 85 w 95"/>
              <a:gd name="T5" fmla="*/ 89 h 139"/>
              <a:gd name="T6" fmla="*/ 71 w 95"/>
              <a:gd name="T7" fmla="*/ 50 h 139"/>
              <a:gd name="T8" fmla="*/ 50 w 95"/>
              <a:gd name="T9" fmla="*/ 40 h 139"/>
              <a:gd name="T10" fmla="*/ 51 w 95"/>
              <a:gd name="T11" fmla="*/ 28 h 139"/>
              <a:gd name="T12" fmla="*/ 95 w 95"/>
              <a:gd name="T13" fmla="*/ 15 h 139"/>
              <a:gd name="T14" fmla="*/ 50 w 95"/>
              <a:gd name="T15" fmla="*/ 18 h 139"/>
              <a:gd name="T16" fmla="*/ 40 w 95"/>
              <a:gd name="T17" fmla="*/ 6 h 139"/>
              <a:gd name="T18" fmla="*/ 30 w 95"/>
              <a:gd name="T19" fmla="*/ 15 h 139"/>
              <a:gd name="T20" fmla="*/ 45 w 95"/>
              <a:gd name="T21" fmla="*/ 42 h 139"/>
              <a:gd name="T22" fmla="*/ 22 w 95"/>
              <a:gd name="T23" fmla="*/ 50 h 139"/>
              <a:gd name="T24" fmla="*/ 7 w 95"/>
              <a:gd name="T25" fmla="*/ 89 h 139"/>
              <a:gd name="T26" fmla="*/ 19 w 95"/>
              <a:gd name="T27" fmla="*/ 133 h 139"/>
              <a:gd name="T28" fmla="*/ 46 w 95"/>
              <a:gd name="T29" fmla="*/ 128 h 139"/>
              <a:gd name="T30" fmla="*/ 21 w 95"/>
              <a:gd name="T31" fmla="*/ 125 h 139"/>
              <a:gd name="T32" fmla="*/ 17 w 95"/>
              <a:gd name="T33" fmla="*/ 94 h 139"/>
              <a:gd name="T34" fmla="*/ 29 w 95"/>
              <a:gd name="T35" fmla="*/ 94 h 139"/>
              <a:gd name="T36" fmla="*/ 39 w 95"/>
              <a:gd name="T37" fmla="*/ 118 h 139"/>
              <a:gd name="T38" fmla="*/ 21 w 95"/>
              <a:gd name="T39" fmla="*/ 125 h 139"/>
              <a:gd name="T40" fmla="*/ 28 w 95"/>
              <a:gd name="T41" fmla="*/ 88 h 139"/>
              <a:gd name="T42" fmla="*/ 18 w 95"/>
              <a:gd name="T43" fmla="*/ 89 h 139"/>
              <a:gd name="T44" fmla="*/ 28 w 95"/>
              <a:gd name="T45" fmla="*/ 78 h 139"/>
              <a:gd name="T46" fmla="*/ 28 w 95"/>
              <a:gd name="T47" fmla="*/ 8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5" h="139">
                <a:moveTo>
                  <a:pt x="46" y="128"/>
                </a:moveTo>
                <a:cubicBezTo>
                  <a:pt x="50" y="132"/>
                  <a:pt x="60" y="139"/>
                  <a:pt x="73" y="133"/>
                </a:cubicBezTo>
                <a:cubicBezTo>
                  <a:pt x="86" y="127"/>
                  <a:pt x="95" y="104"/>
                  <a:pt x="85" y="89"/>
                </a:cubicBezTo>
                <a:cubicBezTo>
                  <a:pt x="75" y="72"/>
                  <a:pt x="74" y="73"/>
                  <a:pt x="71" y="50"/>
                </a:cubicBezTo>
                <a:cubicBezTo>
                  <a:pt x="69" y="41"/>
                  <a:pt x="57" y="37"/>
                  <a:pt x="50" y="40"/>
                </a:cubicBezTo>
                <a:cubicBezTo>
                  <a:pt x="51" y="36"/>
                  <a:pt x="51" y="32"/>
                  <a:pt x="51" y="28"/>
                </a:cubicBezTo>
                <a:cubicBezTo>
                  <a:pt x="64" y="34"/>
                  <a:pt x="87" y="26"/>
                  <a:pt x="95" y="15"/>
                </a:cubicBezTo>
                <a:cubicBezTo>
                  <a:pt x="77" y="8"/>
                  <a:pt x="58" y="0"/>
                  <a:pt x="50" y="18"/>
                </a:cubicBezTo>
                <a:cubicBezTo>
                  <a:pt x="48" y="14"/>
                  <a:pt x="45" y="10"/>
                  <a:pt x="40" y="6"/>
                </a:cubicBezTo>
                <a:cubicBezTo>
                  <a:pt x="30" y="15"/>
                  <a:pt x="30" y="15"/>
                  <a:pt x="30" y="15"/>
                </a:cubicBezTo>
                <a:cubicBezTo>
                  <a:pt x="40" y="22"/>
                  <a:pt x="44" y="30"/>
                  <a:pt x="45" y="42"/>
                </a:cubicBezTo>
                <a:cubicBezTo>
                  <a:pt x="39" y="36"/>
                  <a:pt x="24" y="39"/>
                  <a:pt x="22" y="50"/>
                </a:cubicBezTo>
                <a:cubicBezTo>
                  <a:pt x="18" y="80"/>
                  <a:pt x="13" y="73"/>
                  <a:pt x="7" y="89"/>
                </a:cubicBezTo>
                <a:cubicBezTo>
                  <a:pt x="0" y="105"/>
                  <a:pt x="6" y="127"/>
                  <a:pt x="19" y="133"/>
                </a:cubicBezTo>
                <a:cubicBezTo>
                  <a:pt x="32" y="139"/>
                  <a:pt x="42" y="132"/>
                  <a:pt x="46" y="128"/>
                </a:cubicBezTo>
                <a:close/>
                <a:moveTo>
                  <a:pt x="21" y="125"/>
                </a:moveTo>
                <a:cubicBezTo>
                  <a:pt x="17" y="115"/>
                  <a:pt x="15" y="104"/>
                  <a:pt x="17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31" y="102"/>
                  <a:pt x="36" y="111"/>
                  <a:pt x="39" y="118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28" y="88"/>
                </a:moveTo>
                <a:cubicBezTo>
                  <a:pt x="18" y="89"/>
                  <a:pt x="18" y="89"/>
                  <a:pt x="18" y="89"/>
                </a:cubicBezTo>
                <a:cubicBezTo>
                  <a:pt x="20" y="84"/>
                  <a:pt x="23" y="80"/>
                  <a:pt x="28" y="78"/>
                </a:cubicBezTo>
                <a:cubicBezTo>
                  <a:pt x="27" y="81"/>
                  <a:pt x="27" y="84"/>
                  <a:pt x="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67227" y="2767281"/>
            <a:ext cx="5109091" cy="1323439"/>
            <a:chOff x="840847" y="2590259"/>
            <a:chExt cx="5109091" cy="1323439"/>
          </a:xfrm>
        </p:grpSpPr>
        <p:sp>
          <p:nvSpPr>
            <p:cNvPr id="12" name="文本框 11"/>
            <p:cNvSpPr txBox="1"/>
            <p:nvPr/>
          </p:nvSpPr>
          <p:spPr>
            <a:xfrm>
              <a:off x="840847" y="2590259"/>
              <a:ext cx="5109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3B383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每天吃不同颜色的</a:t>
              </a:r>
              <a:r>
                <a:rPr lang="zh-CN" altLang="en-US" sz="8000" b="1" dirty="0" smtClean="0">
                  <a:solidFill>
                    <a:srgbClr val="3B3838"/>
                  </a:solidFill>
                  <a:latin typeface="+mn-ea"/>
                </a:rPr>
                <a:t>蔬果</a:t>
              </a:r>
              <a:endParaRPr lang="zh-CN" altLang="en-US" sz="4800" b="1" dirty="0">
                <a:solidFill>
                  <a:srgbClr val="3B3838"/>
                </a:solidFill>
                <a:latin typeface="+mn-ea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901105" y="3875875"/>
              <a:ext cx="489781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901105" y="3126029"/>
              <a:ext cx="28041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840847" y="2760212"/>
              <a:ext cx="28991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FRUITS </a:t>
              </a:r>
              <a:r>
                <a:rPr lang="en-US" altLang="zh-CN" sz="2000" dirty="0" smtClean="0">
                  <a:solidFill>
                    <a:schemeClr val="bg1">
                      <a:lumMod val="75000"/>
                    </a:schemeClr>
                  </a:solidFill>
                </a:rPr>
                <a:t>&amp;</a:t>
              </a:r>
              <a:r>
                <a:rPr lang="zh-CN" altLang="en-US" sz="2000" dirty="0" smtClean="0">
                  <a:solidFill>
                    <a:schemeClr val="bg1">
                      <a:lumMod val="75000"/>
                    </a:schemeClr>
                  </a:solidFill>
                </a:rPr>
                <a:t> VEGETABLES</a:t>
              </a:r>
              <a:endParaRPr lang="zh-CN" altLang="en-US" sz="2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4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1249832" y="1728927"/>
            <a:ext cx="9692336" cy="3910388"/>
            <a:chOff x="2256596" y="1265462"/>
            <a:chExt cx="9692336" cy="3910388"/>
          </a:xfrm>
        </p:grpSpPr>
        <p:grpSp>
          <p:nvGrpSpPr>
            <p:cNvPr id="35" name="组合 34"/>
            <p:cNvGrpSpPr/>
            <p:nvPr/>
          </p:nvGrpSpPr>
          <p:grpSpPr>
            <a:xfrm>
              <a:off x="2256596" y="1265462"/>
              <a:ext cx="9692336" cy="3910388"/>
              <a:chOff x="1361581" y="1994771"/>
              <a:chExt cx="9692336" cy="39103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361581" y="2003364"/>
                <a:ext cx="1152832" cy="1152832"/>
              </a:xfrm>
              <a:prstGeom prst="rect">
                <a:avLst/>
              </a:prstGeom>
              <a:solidFill>
                <a:srgbClr val="0D73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784831" y="2003364"/>
                <a:ext cx="1152832" cy="1152832"/>
              </a:xfrm>
              <a:prstGeom prst="rect">
                <a:avLst/>
              </a:prstGeom>
              <a:solidFill>
                <a:srgbClr val="95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208082" y="2003364"/>
                <a:ext cx="1152832" cy="1152832"/>
              </a:xfrm>
              <a:prstGeom prst="rect">
                <a:avLst/>
              </a:prstGeom>
              <a:solidFill>
                <a:srgbClr val="BDDE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054584" y="4752327"/>
                <a:ext cx="1152832" cy="1152832"/>
              </a:xfrm>
              <a:prstGeom prst="rect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477834" y="4752327"/>
                <a:ext cx="1152832" cy="1152832"/>
              </a:xfrm>
              <a:prstGeom prst="rect">
                <a:avLst/>
              </a:prstGeom>
              <a:solidFill>
                <a:srgbClr val="0C7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901084" y="4752327"/>
                <a:ext cx="1152833" cy="1152832"/>
              </a:xfrm>
              <a:prstGeom prst="rect">
                <a:avLst/>
              </a:prstGeom>
              <a:solidFill>
                <a:srgbClr val="01B6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631333" y="1994771"/>
                <a:ext cx="1152832" cy="1152832"/>
              </a:xfrm>
              <a:prstGeom prst="rect">
                <a:avLst/>
              </a:prstGeom>
              <a:solidFill>
                <a:srgbClr val="C44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631333" y="3373549"/>
                <a:ext cx="1152832" cy="1152832"/>
              </a:xfrm>
              <a:prstGeom prst="rect">
                <a:avLst/>
              </a:prstGeom>
              <a:solidFill>
                <a:srgbClr val="F391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631333" y="4752327"/>
                <a:ext cx="1152832" cy="1152832"/>
              </a:xfrm>
              <a:prstGeom prst="rect">
                <a:avLst/>
              </a:prstGeom>
              <a:solidFill>
                <a:srgbClr val="FDCC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2495377" y="1564894"/>
              <a:ext cx="698500" cy="630238"/>
            </a:xfrm>
            <a:custGeom>
              <a:avLst/>
              <a:gdLst>
                <a:gd name="T0" fmla="*/ 26 w 137"/>
                <a:gd name="T1" fmla="*/ 115 h 123"/>
                <a:gd name="T2" fmla="*/ 68 w 137"/>
                <a:gd name="T3" fmla="*/ 123 h 123"/>
                <a:gd name="T4" fmla="*/ 110 w 137"/>
                <a:gd name="T5" fmla="*/ 116 h 123"/>
                <a:gd name="T6" fmla="*/ 101 w 137"/>
                <a:gd name="T7" fmla="*/ 38 h 123"/>
                <a:gd name="T8" fmla="*/ 116 w 137"/>
                <a:gd name="T9" fmla="*/ 43 h 123"/>
                <a:gd name="T10" fmla="*/ 120 w 137"/>
                <a:gd name="T11" fmla="*/ 43 h 123"/>
                <a:gd name="T12" fmla="*/ 135 w 137"/>
                <a:gd name="T13" fmla="*/ 19 h 123"/>
                <a:gd name="T14" fmla="*/ 135 w 137"/>
                <a:gd name="T15" fmla="*/ 16 h 123"/>
                <a:gd name="T16" fmla="*/ 113 w 137"/>
                <a:gd name="T17" fmla="*/ 5 h 123"/>
                <a:gd name="T18" fmla="*/ 98 w 137"/>
                <a:gd name="T19" fmla="*/ 0 h 123"/>
                <a:gd name="T20" fmla="*/ 88 w 137"/>
                <a:gd name="T21" fmla="*/ 0 h 123"/>
                <a:gd name="T22" fmla="*/ 68 w 137"/>
                <a:gd name="T23" fmla="*/ 21 h 123"/>
                <a:gd name="T24" fmla="*/ 48 w 137"/>
                <a:gd name="T25" fmla="*/ 0 h 123"/>
                <a:gd name="T26" fmla="*/ 38 w 137"/>
                <a:gd name="T27" fmla="*/ 0 h 123"/>
                <a:gd name="T28" fmla="*/ 23 w 137"/>
                <a:gd name="T29" fmla="*/ 5 h 123"/>
                <a:gd name="T30" fmla="*/ 1 w 137"/>
                <a:gd name="T31" fmla="*/ 16 h 123"/>
                <a:gd name="T32" fmla="*/ 2 w 137"/>
                <a:gd name="T33" fmla="*/ 21 h 123"/>
                <a:gd name="T34" fmla="*/ 16 w 137"/>
                <a:gd name="T35" fmla="*/ 43 h 123"/>
                <a:gd name="T36" fmla="*/ 21 w 137"/>
                <a:gd name="T37" fmla="*/ 42 h 123"/>
                <a:gd name="T38" fmla="*/ 34 w 137"/>
                <a:gd name="T39" fmla="*/ 39 h 123"/>
                <a:gd name="T40" fmla="*/ 26 w 137"/>
                <a:gd name="T41" fmla="*/ 1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23">
                  <a:moveTo>
                    <a:pt x="26" y="115"/>
                  </a:moveTo>
                  <a:cubicBezTo>
                    <a:pt x="26" y="115"/>
                    <a:pt x="46" y="123"/>
                    <a:pt x="68" y="123"/>
                  </a:cubicBezTo>
                  <a:cubicBezTo>
                    <a:pt x="68" y="123"/>
                    <a:pt x="92" y="122"/>
                    <a:pt x="110" y="116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8" y="45"/>
                    <a:pt x="120" y="43"/>
                  </a:cubicBezTo>
                  <a:cubicBezTo>
                    <a:pt x="122" y="41"/>
                    <a:pt x="131" y="26"/>
                    <a:pt x="135" y="19"/>
                  </a:cubicBezTo>
                  <a:cubicBezTo>
                    <a:pt x="137" y="16"/>
                    <a:pt x="135" y="16"/>
                    <a:pt x="135" y="16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09" y="0"/>
                    <a:pt x="9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9" y="21"/>
                    <a:pt x="68" y="21"/>
                  </a:cubicBezTo>
                  <a:cubicBezTo>
                    <a:pt x="68" y="21"/>
                    <a:pt x="48" y="19"/>
                    <a:pt x="4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27" y="1"/>
                    <a:pt x="23" y="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8"/>
                    <a:pt x="2" y="2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9" y="45"/>
                    <a:pt x="21" y="42"/>
                  </a:cubicBezTo>
                  <a:cubicBezTo>
                    <a:pt x="34" y="39"/>
                    <a:pt x="34" y="39"/>
                    <a:pt x="34" y="39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880139" y="1564894"/>
              <a:ext cx="773113" cy="630237"/>
            </a:xfrm>
            <a:custGeom>
              <a:avLst/>
              <a:gdLst>
                <a:gd name="T0" fmla="*/ 121 w 122"/>
                <a:gd name="T1" fmla="*/ 53 h 99"/>
                <a:gd name="T2" fmla="*/ 121 w 122"/>
                <a:gd name="T3" fmla="*/ 18 h 99"/>
                <a:gd name="T4" fmla="*/ 107 w 122"/>
                <a:gd name="T5" fmla="*/ 0 h 99"/>
                <a:gd name="T6" fmla="*/ 93 w 122"/>
                <a:gd name="T7" fmla="*/ 18 h 99"/>
                <a:gd name="T8" fmla="*/ 93 w 122"/>
                <a:gd name="T9" fmla="*/ 50 h 99"/>
                <a:gd name="T10" fmla="*/ 67 w 122"/>
                <a:gd name="T11" fmla="*/ 73 h 99"/>
                <a:gd name="T12" fmla="*/ 56 w 122"/>
                <a:gd name="T13" fmla="*/ 73 h 99"/>
                <a:gd name="T14" fmla="*/ 30 w 122"/>
                <a:gd name="T15" fmla="*/ 50 h 99"/>
                <a:gd name="T16" fmla="*/ 30 w 122"/>
                <a:gd name="T17" fmla="*/ 18 h 99"/>
                <a:gd name="T18" fmla="*/ 16 w 122"/>
                <a:gd name="T19" fmla="*/ 0 h 99"/>
                <a:gd name="T20" fmla="*/ 1 w 122"/>
                <a:gd name="T21" fmla="*/ 18 h 99"/>
                <a:gd name="T22" fmla="*/ 1 w 122"/>
                <a:gd name="T23" fmla="*/ 53 h 99"/>
                <a:gd name="T24" fmla="*/ 0 w 122"/>
                <a:gd name="T25" fmla="*/ 73 h 99"/>
                <a:gd name="T26" fmla="*/ 26 w 122"/>
                <a:gd name="T27" fmla="*/ 99 h 99"/>
                <a:gd name="T28" fmla="*/ 55 w 122"/>
                <a:gd name="T29" fmla="*/ 76 h 99"/>
                <a:gd name="T30" fmla="*/ 67 w 122"/>
                <a:gd name="T31" fmla="*/ 76 h 99"/>
                <a:gd name="T32" fmla="*/ 97 w 122"/>
                <a:gd name="T33" fmla="*/ 99 h 99"/>
                <a:gd name="T34" fmla="*/ 122 w 122"/>
                <a:gd name="T35" fmla="*/ 73 h 99"/>
                <a:gd name="T36" fmla="*/ 121 w 122"/>
                <a:gd name="T37" fmla="*/ 53 h 99"/>
                <a:gd name="T38" fmla="*/ 5 w 122"/>
                <a:gd name="T39" fmla="*/ 18 h 99"/>
                <a:gd name="T40" fmla="*/ 16 w 122"/>
                <a:gd name="T41" fmla="*/ 4 h 99"/>
                <a:gd name="T42" fmla="*/ 26 w 122"/>
                <a:gd name="T43" fmla="*/ 18 h 99"/>
                <a:gd name="T44" fmla="*/ 26 w 122"/>
                <a:gd name="T45" fmla="*/ 47 h 99"/>
                <a:gd name="T46" fmla="*/ 26 w 122"/>
                <a:gd name="T47" fmla="*/ 47 h 99"/>
                <a:gd name="T48" fmla="*/ 5 w 122"/>
                <a:gd name="T49" fmla="*/ 44 h 99"/>
                <a:gd name="T50" fmla="*/ 5 w 122"/>
                <a:gd name="T51" fmla="*/ 18 h 99"/>
                <a:gd name="T52" fmla="*/ 97 w 122"/>
                <a:gd name="T53" fmla="*/ 18 h 99"/>
                <a:gd name="T54" fmla="*/ 107 w 122"/>
                <a:gd name="T55" fmla="*/ 4 h 99"/>
                <a:gd name="T56" fmla="*/ 117 w 122"/>
                <a:gd name="T57" fmla="*/ 18 h 99"/>
                <a:gd name="T58" fmla="*/ 117 w 122"/>
                <a:gd name="T59" fmla="*/ 44 h 99"/>
                <a:gd name="T60" fmla="*/ 97 w 122"/>
                <a:gd name="T61" fmla="*/ 47 h 99"/>
                <a:gd name="T62" fmla="*/ 97 w 122"/>
                <a:gd name="T63" fmla="*/ 47 h 99"/>
                <a:gd name="T64" fmla="*/ 97 w 122"/>
                <a:gd name="T65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99">
                  <a:moveTo>
                    <a:pt x="121" y="53"/>
                  </a:moveTo>
                  <a:cubicBezTo>
                    <a:pt x="121" y="18"/>
                    <a:pt x="121" y="18"/>
                    <a:pt x="121" y="18"/>
                  </a:cubicBezTo>
                  <a:cubicBezTo>
                    <a:pt x="121" y="8"/>
                    <a:pt x="115" y="0"/>
                    <a:pt x="107" y="0"/>
                  </a:cubicBezTo>
                  <a:cubicBezTo>
                    <a:pt x="99" y="0"/>
                    <a:pt x="93" y="8"/>
                    <a:pt x="93" y="18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71" y="65"/>
                    <a:pt x="67" y="59"/>
                    <a:pt x="67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59"/>
                    <a:pt x="51" y="65"/>
                    <a:pt x="30" y="5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8"/>
                    <a:pt x="23" y="0"/>
                    <a:pt x="16" y="0"/>
                  </a:cubicBezTo>
                  <a:cubicBezTo>
                    <a:pt x="8" y="0"/>
                    <a:pt x="1" y="8"/>
                    <a:pt x="1" y="1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60"/>
                    <a:pt x="0" y="67"/>
                    <a:pt x="0" y="73"/>
                  </a:cubicBezTo>
                  <a:cubicBezTo>
                    <a:pt x="0" y="87"/>
                    <a:pt x="11" y="99"/>
                    <a:pt x="26" y="99"/>
                  </a:cubicBezTo>
                  <a:cubicBezTo>
                    <a:pt x="39" y="99"/>
                    <a:pt x="53" y="89"/>
                    <a:pt x="55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9" y="89"/>
                    <a:pt x="83" y="99"/>
                    <a:pt x="97" y="99"/>
                  </a:cubicBezTo>
                  <a:cubicBezTo>
                    <a:pt x="111" y="99"/>
                    <a:pt x="122" y="87"/>
                    <a:pt x="122" y="73"/>
                  </a:cubicBezTo>
                  <a:cubicBezTo>
                    <a:pt x="122" y="67"/>
                    <a:pt x="122" y="60"/>
                    <a:pt x="121" y="53"/>
                  </a:cubicBezTo>
                  <a:moveTo>
                    <a:pt x="5" y="18"/>
                  </a:moveTo>
                  <a:cubicBezTo>
                    <a:pt x="5" y="10"/>
                    <a:pt x="10" y="4"/>
                    <a:pt x="16" y="4"/>
                  </a:cubicBezTo>
                  <a:cubicBezTo>
                    <a:pt x="21" y="4"/>
                    <a:pt x="26" y="10"/>
                    <a:pt x="26" y="1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" y="39"/>
                    <a:pt x="9" y="39"/>
                    <a:pt x="5" y="44"/>
                  </a:cubicBezTo>
                  <a:lnTo>
                    <a:pt x="5" y="18"/>
                  </a:lnTo>
                  <a:close/>
                  <a:moveTo>
                    <a:pt x="97" y="18"/>
                  </a:moveTo>
                  <a:cubicBezTo>
                    <a:pt x="97" y="10"/>
                    <a:pt x="101" y="4"/>
                    <a:pt x="107" y="4"/>
                  </a:cubicBezTo>
                  <a:cubicBezTo>
                    <a:pt x="112" y="4"/>
                    <a:pt x="117" y="10"/>
                    <a:pt x="117" y="18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3" y="39"/>
                    <a:pt x="107" y="39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5473994" y="1496631"/>
              <a:ext cx="468313" cy="746125"/>
            </a:xfrm>
            <a:custGeom>
              <a:avLst/>
              <a:gdLst>
                <a:gd name="T0" fmla="*/ 74 w 79"/>
                <a:gd name="T1" fmla="*/ 46 h 128"/>
                <a:gd name="T2" fmla="*/ 73 w 79"/>
                <a:gd name="T3" fmla="*/ 33 h 128"/>
                <a:gd name="T4" fmla="*/ 73 w 79"/>
                <a:gd name="T5" fmla="*/ 11 h 128"/>
                <a:gd name="T6" fmla="*/ 65 w 79"/>
                <a:gd name="T7" fmla="*/ 0 h 128"/>
                <a:gd name="T8" fmla="*/ 57 w 79"/>
                <a:gd name="T9" fmla="*/ 11 h 128"/>
                <a:gd name="T10" fmla="*/ 57 w 79"/>
                <a:gd name="T11" fmla="*/ 31 h 128"/>
                <a:gd name="T12" fmla="*/ 43 w 79"/>
                <a:gd name="T13" fmla="*/ 41 h 128"/>
                <a:gd name="T14" fmla="*/ 35 w 79"/>
                <a:gd name="T15" fmla="*/ 41 h 128"/>
                <a:gd name="T16" fmla="*/ 21 w 79"/>
                <a:gd name="T17" fmla="*/ 31 h 128"/>
                <a:gd name="T18" fmla="*/ 21 w 79"/>
                <a:gd name="T19" fmla="*/ 11 h 128"/>
                <a:gd name="T20" fmla="*/ 13 w 79"/>
                <a:gd name="T21" fmla="*/ 0 h 128"/>
                <a:gd name="T22" fmla="*/ 5 w 79"/>
                <a:gd name="T23" fmla="*/ 11 h 128"/>
                <a:gd name="T24" fmla="*/ 5 w 79"/>
                <a:gd name="T25" fmla="*/ 33 h 128"/>
                <a:gd name="T26" fmla="*/ 4 w 79"/>
                <a:gd name="T27" fmla="*/ 46 h 128"/>
                <a:gd name="T28" fmla="*/ 12 w 79"/>
                <a:gd name="T29" fmla="*/ 60 h 128"/>
                <a:gd name="T30" fmla="*/ 15 w 79"/>
                <a:gd name="T31" fmla="*/ 128 h 128"/>
                <a:gd name="T32" fmla="*/ 67 w 79"/>
                <a:gd name="T33" fmla="*/ 128 h 128"/>
                <a:gd name="T34" fmla="*/ 64 w 79"/>
                <a:gd name="T35" fmla="*/ 61 h 128"/>
                <a:gd name="T36" fmla="*/ 74 w 79"/>
                <a:gd name="T37" fmla="*/ 46 h 128"/>
                <a:gd name="T38" fmla="*/ 59 w 79"/>
                <a:gd name="T39" fmla="*/ 11 h 128"/>
                <a:gd name="T40" fmla="*/ 65 w 79"/>
                <a:gd name="T41" fmla="*/ 2 h 128"/>
                <a:gd name="T42" fmla="*/ 71 w 79"/>
                <a:gd name="T43" fmla="*/ 11 h 128"/>
                <a:gd name="T44" fmla="*/ 71 w 79"/>
                <a:gd name="T45" fmla="*/ 28 h 128"/>
                <a:gd name="T46" fmla="*/ 59 w 79"/>
                <a:gd name="T47" fmla="*/ 29 h 128"/>
                <a:gd name="T48" fmla="*/ 59 w 79"/>
                <a:gd name="T49" fmla="*/ 29 h 128"/>
                <a:gd name="T50" fmla="*/ 59 w 79"/>
                <a:gd name="T51" fmla="*/ 11 h 128"/>
                <a:gd name="T52" fmla="*/ 7 w 79"/>
                <a:gd name="T53" fmla="*/ 28 h 128"/>
                <a:gd name="T54" fmla="*/ 7 w 79"/>
                <a:gd name="T55" fmla="*/ 11 h 128"/>
                <a:gd name="T56" fmla="*/ 13 w 79"/>
                <a:gd name="T57" fmla="*/ 2 h 128"/>
                <a:gd name="T58" fmla="*/ 19 w 79"/>
                <a:gd name="T59" fmla="*/ 11 h 128"/>
                <a:gd name="T60" fmla="*/ 19 w 79"/>
                <a:gd name="T61" fmla="*/ 29 h 128"/>
                <a:gd name="T62" fmla="*/ 7 w 79"/>
                <a:gd name="T63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128">
                  <a:moveTo>
                    <a:pt x="74" y="46"/>
                  </a:moveTo>
                  <a:cubicBezTo>
                    <a:pt x="74" y="42"/>
                    <a:pt x="74" y="38"/>
                    <a:pt x="73" y="33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5"/>
                    <a:pt x="69" y="0"/>
                    <a:pt x="65" y="0"/>
                  </a:cubicBezTo>
                  <a:cubicBezTo>
                    <a:pt x="60" y="0"/>
                    <a:pt x="57" y="5"/>
                    <a:pt x="57" y="1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48" y="39"/>
                    <a:pt x="44" y="38"/>
                    <a:pt x="43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0" y="39"/>
                    <a:pt x="21" y="3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3" y="0"/>
                  </a:cubicBezTo>
                  <a:cubicBezTo>
                    <a:pt x="8" y="0"/>
                    <a:pt x="5" y="5"/>
                    <a:pt x="5" y="1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8"/>
                    <a:pt x="4" y="42"/>
                    <a:pt x="4" y="46"/>
                  </a:cubicBezTo>
                  <a:cubicBezTo>
                    <a:pt x="4" y="52"/>
                    <a:pt x="7" y="58"/>
                    <a:pt x="12" y="60"/>
                  </a:cubicBezTo>
                  <a:cubicBezTo>
                    <a:pt x="0" y="101"/>
                    <a:pt x="15" y="128"/>
                    <a:pt x="15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28"/>
                    <a:pt x="79" y="100"/>
                    <a:pt x="64" y="61"/>
                  </a:cubicBezTo>
                  <a:cubicBezTo>
                    <a:pt x="70" y="58"/>
                    <a:pt x="74" y="53"/>
                    <a:pt x="74" y="46"/>
                  </a:cubicBezTo>
                  <a:moveTo>
                    <a:pt x="59" y="11"/>
                  </a:moveTo>
                  <a:cubicBezTo>
                    <a:pt x="59" y="6"/>
                    <a:pt x="62" y="2"/>
                    <a:pt x="65" y="2"/>
                  </a:cubicBezTo>
                  <a:cubicBezTo>
                    <a:pt x="68" y="2"/>
                    <a:pt x="71" y="6"/>
                    <a:pt x="71" y="11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9" y="25"/>
                    <a:pt x="65" y="24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59" y="11"/>
                  </a:lnTo>
                  <a:close/>
                  <a:moveTo>
                    <a:pt x="7" y="28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6"/>
                    <a:pt x="10" y="2"/>
                    <a:pt x="13" y="2"/>
                  </a:cubicBezTo>
                  <a:cubicBezTo>
                    <a:pt x="16" y="2"/>
                    <a:pt x="19" y="6"/>
                    <a:pt x="19" y="11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3" y="24"/>
                    <a:pt x="9" y="25"/>
                    <a:pt x="7" y="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6748803" y="1690528"/>
              <a:ext cx="720109" cy="504603"/>
            </a:xfrm>
            <a:custGeom>
              <a:avLst/>
              <a:gdLst>
                <a:gd name="T0" fmla="*/ 115 w 115"/>
                <a:gd name="T1" fmla="*/ 16 h 80"/>
                <a:gd name="T2" fmla="*/ 65 w 115"/>
                <a:gd name="T3" fmla="*/ 80 h 80"/>
                <a:gd name="T4" fmla="*/ 48 w 115"/>
                <a:gd name="T5" fmla="*/ 80 h 80"/>
                <a:gd name="T6" fmla="*/ 0 w 115"/>
                <a:gd name="T7" fmla="*/ 16 h 80"/>
                <a:gd name="T8" fmla="*/ 0 w 115"/>
                <a:gd name="T9" fmla="*/ 0 h 80"/>
                <a:gd name="T10" fmla="*/ 115 w 115"/>
                <a:gd name="T11" fmla="*/ 0 h 80"/>
                <a:gd name="T12" fmla="*/ 115 w 115"/>
                <a:gd name="T13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0">
                  <a:moveTo>
                    <a:pt x="115" y="16"/>
                  </a:moveTo>
                  <a:cubicBezTo>
                    <a:pt x="115" y="16"/>
                    <a:pt x="65" y="12"/>
                    <a:pt x="65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13"/>
                    <a:pt x="115" y="0"/>
                  </a:cubicBezTo>
                  <a:lnTo>
                    <a:pt x="115" y="16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6704632" y="2914861"/>
              <a:ext cx="799005" cy="690414"/>
            </a:xfrm>
            <a:custGeom>
              <a:avLst/>
              <a:gdLst>
                <a:gd name="T0" fmla="*/ 95 w 121"/>
                <a:gd name="T1" fmla="*/ 5 h 104"/>
                <a:gd name="T2" fmla="*/ 95 w 121"/>
                <a:gd name="T3" fmla="*/ 5 h 104"/>
                <a:gd name="T4" fmla="*/ 74 w 121"/>
                <a:gd name="T5" fmla="*/ 5 h 104"/>
                <a:gd name="T6" fmla="*/ 74 w 121"/>
                <a:gd name="T7" fmla="*/ 5 h 104"/>
                <a:gd name="T8" fmla="*/ 74 w 121"/>
                <a:gd name="T9" fmla="*/ 3 h 104"/>
                <a:gd name="T10" fmla="*/ 75 w 121"/>
                <a:gd name="T11" fmla="*/ 3 h 104"/>
                <a:gd name="T12" fmla="*/ 77 w 121"/>
                <a:gd name="T13" fmla="*/ 3 h 104"/>
                <a:gd name="T14" fmla="*/ 83 w 121"/>
                <a:gd name="T15" fmla="*/ 1 h 104"/>
                <a:gd name="T16" fmla="*/ 83 w 121"/>
                <a:gd name="T17" fmla="*/ 1 h 104"/>
                <a:gd name="T18" fmla="*/ 77 w 121"/>
                <a:gd name="T19" fmla="*/ 1 h 104"/>
                <a:gd name="T20" fmla="*/ 72 w 121"/>
                <a:gd name="T21" fmla="*/ 0 h 104"/>
                <a:gd name="T22" fmla="*/ 72 w 121"/>
                <a:gd name="T23" fmla="*/ 0 h 104"/>
                <a:gd name="T24" fmla="*/ 72 w 121"/>
                <a:gd name="T25" fmla="*/ 1 h 104"/>
                <a:gd name="T26" fmla="*/ 72 w 121"/>
                <a:gd name="T27" fmla="*/ 5 h 104"/>
                <a:gd name="T28" fmla="*/ 72 w 121"/>
                <a:gd name="T29" fmla="*/ 5 h 104"/>
                <a:gd name="T30" fmla="*/ 72 w 121"/>
                <a:gd name="T31" fmla="*/ 5 h 104"/>
                <a:gd name="T32" fmla="*/ 72 w 121"/>
                <a:gd name="T33" fmla="*/ 9 h 104"/>
                <a:gd name="T34" fmla="*/ 69 w 121"/>
                <a:gd name="T35" fmla="*/ 49 h 104"/>
                <a:gd name="T36" fmla="*/ 62 w 121"/>
                <a:gd name="T37" fmla="*/ 61 h 104"/>
                <a:gd name="T38" fmla="*/ 59 w 121"/>
                <a:gd name="T39" fmla="*/ 61 h 104"/>
                <a:gd name="T40" fmla="*/ 52 w 121"/>
                <a:gd name="T41" fmla="*/ 49 h 104"/>
                <a:gd name="T42" fmla="*/ 49 w 121"/>
                <a:gd name="T43" fmla="*/ 8 h 104"/>
                <a:gd name="T44" fmla="*/ 49 w 121"/>
                <a:gd name="T45" fmla="*/ 5 h 104"/>
                <a:gd name="T46" fmla="*/ 49 w 121"/>
                <a:gd name="T47" fmla="*/ 1 h 104"/>
                <a:gd name="T48" fmla="*/ 49 w 121"/>
                <a:gd name="T49" fmla="*/ 0 h 104"/>
                <a:gd name="T50" fmla="*/ 49 w 121"/>
                <a:gd name="T51" fmla="*/ 0 h 104"/>
                <a:gd name="T52" fmla="*/ 43 w 121"/>
                <a:gd name="T53" fmla="*/ 1 h 104"/>
                <a:gd name="T54" fmla="*/ 38 w 121"/>
                <a:gd name="T55" fmla="*/ 1 h 104"/>
                <a:gd name="T56" fmla="*/ 38 w 121"/>
                <a:gd name="T57" fmla="*/ 1 h 104"/>
                <a:gd name="T58" fmla="*/ 43 w 121"/>
                <a:gd name="T59" fmla="*/ 3 h 104"/>
                <a:gd name="T60" fmla="*/ 46 w 121"/>
                <a:gd name="T61" fmla="*/ 3 h 104"/>
                <a:gd name="T62" fmla="*/ 46 w 121"/>
                <a:gd name="T63" fmla="*/ 3 h 104"/>
                <a:gd name="T64" fmla="*/ 47 w 121"/>
                <a:gd name="T65" fmla="*/ 5 h 104"/>
                <a:gd name="T66" fmla="*/ 47 w 121"/>
                <a:gd name="T67" fmla="*/ 5 h 104"/>
                <a:gd name="T68" fmla="*/ 27 w 121"/>
                <a:gd name="T69" fmla="*/ 5 h 104"/>
                <a:gd name="T70" fmla="*/ 26 w 121"/>
                <a:gd name="T71" fmla="*/ 5 h 104"/>
                <a:gd name="T72" fmla="*/ 0 w 121"/>
                <a:gd name="T73" fmla="*/ 74 h 104"/>
                <a:gd name="T74" fmla="*/ 15 w 121"/>
                <a:gd name="T75" fmla="*/ 74 h 104"/>
                <a:gd name="T76" fmla="*/ 26 w 121"/>
                <a:gd name="T77" fmla="*/ 27 h 104"/>
                <a:gd name="T78" fmla="*/ 26 w 121"/>
                <a:gd name="T79" fmla="*/ 92 h 104"/>
                <a:gd name="T80" fmla="*/ 95 w 121"/>
                <a:gd name="T81" fmla="*/ 92 h 104"/>
                <a:gd name="T82" fmla="*/ 95 w 121"/>
                <a:gd name="T83" fmla="*/ 27 h 104"/>
                <a:gd name="T84" fmla="*/ 107 w 121"/>
                <a:gd name="T85" fmla="*/ 74 h 104"/>
                <a:gd name="T86" fmla="*/ 121 w 121"/>
                <a:gd name="T87" fmla="*/ 74 h 104"/>
                <a:gd name="T88" fmla="*/ 95 w 121"/>
                <a:gd name="T89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04">
                  <a:moveTo>
                    <a:pt x="95" y="5"/>
                  </a:moveTo>
                  <a:cubicBezTo>
                    <a:pt x="95" y="5"/>
                    <a:pt x="95" y="5"/>
                    <a:pt x="9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6" y="3"/>
                    <a:pt x="76" y="3"/>
                    <a:pt x="77" y="3"/>
                  </a:cubicBezTo>
                  <a:cubicBezTo>
                    <a:pt x="79" y="3"/>
                    <a:pt x="81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4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5"/>
                    <a:pt x="67" y="60"/>
                    <a:pt x="6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4" y="60"/>
                    <a:pt x="52" y="55"/>
                    <a:pt x="52" y="4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6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5" y="1"/>
                    <a:pt x="4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0" y="2"/>
                    <a:pt x="42" y="3"/>
                    <a:pt x="43" y="3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7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0" y="24"/>
                    <a:pt x="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50"/>
                    <a:pt x="21" y="36"/>
                    <a:pt x="26" y="2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57" y="104"/>
                    <a:pt x="95" y="92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101" y="36"/>
                    <a:pt x="107" y="51"/>
                    <a:pt x="107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24"/>
                    <a:pt x="96" y="6"/>
                    <a:pt x="95" y="5"/>
                  </a:cubicBezTo>
                </a:path>
              </a:pathLst>
            </a:custGeom>
            <a:solidFill>
              <a:srgbClr val="3B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8" name="Group 24"/>
            <p:cNvGrpSpPr>
              <a:grpSpLocks noChangeAspect="1"/>
            </p:cNvGrpSpPr>
            <p:nvPr/>
          </p:nvGrpSpPr>
          <p:grpSpPr bwMode="auto">
            <a:xfrm>
              <a:off x="6867301" y="4200830"/>
              <a:ext cx="447775" cy="797207"/>
              <a:chOff x="5179" y="1451"/>
              <a:chExt cx="428" cy="762"/>
            </a:xfrm>
          </p:grpSpPr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5228" y="1451"/>
                <a:ext cx="324" cy="48"/>
              </a:xfrm>
              <a:prstGeom prst="rect">
                <a:avLst/>
              </a:prstGeom>
              <a:solidFill>
                <a:srgbClr val="464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6"/>
              <p:cNvSpPr>
                <a:spLocks noEditPoints="1"/>
              </p:cNvSpPr>
              <p:nvPr/>
            </p:nvSpPr>
            <p:spPr bwMode="auto">
              <a:xfrm>
                <a:off x="5179" y="1529"/>
                <a:ext cx="428" cy="684"/>
              </a:xfrm>
              <a:custGeom>
                <a:avLst/>
                <a:gdLst>
                  <a:gd name="T0" fmla="*/ 263 w 428"/>
                  <a:gd name="T1" fmla="*/ 684 h 684"/>
                  <a:gd name="T2" fmla="*/ 428 w 428"/>
                  <a:gd name="T3" fmla="*/ 684 h 684"/>
                  <a:gd name="T4" fmla="*/ 379 w 428"/>
                  <a:gd name="T5" fmla="*/ 78 h 684"/>
                  <a:gd name="T6" fmla="*/ 379 w 428"/>
                  <a:gd name="T7" fmla="*/ 78 h 684"/>
                  <a:gd name="T8" fmla="*/ 379 w 428"/>
                  <a:gd name="T9" fmla="*/ 0 h 684"/>
                  <a:gd name="T10" fmla="*/ 49 w 428"/>
                  <a:gd name="T11" fmla="*/ 0 h 684"/>
                  <a:gd name="T12" fmla="*/ 49 w 428"/>
                  <a:gd name="T13" fmla="*/ 66 h 684"/>
                  <a:gd name="T14" fmla="*/ 0 w 428"/>
                  <a:gd name="T15" fmla="*/ 684 h 684"/>
                  <a:gd name="T16" fmla="*/ 159 w 428"/>
                  <a:gd name="T17" fmla="*/ 684 h 684"/>
                  <a:gd name="T18" fmla="*/ 214 w 428"/>
                  <a:gd name="T19" fmla="*/ 78 h 684"/>
                  <a:gd name="T20" fmla="*/ 214 w 428"/>
                  <a:gd name="T21" fmla="*/ 78 h 684"/>
                  <a:gd name="T22" fmla="*/ 263 w 428"/>
                  <a:gd name="T23" fmla="*/ 684 h 684"/>
                  <a:gd name="T24" fmla="*/ 214 w 428"/>
                  <a:gd name="T25" fmla="*/ 66 h 684"/>
                  <a:gd name="T26" fmla="*/ 214 w 428"/>
                  <a:gd name="T27" fmla="*/ 66 h 684"/>
                  <a:gd name="T28" fmla="*/ 208 w 428"/>
                  <a:gd name="T29" fmla="*/ 66 h 684"/>
                  <a:gd name="T30" fmla="*/ 208 w 428"/>
                  <a:gd name="T31" fmla="*/ 12 h 684"/>
                  <a:gd name="T32" fmla="*/ 214 w 428"/>
                  <a:gd name="T33" fmla="*/ 12 h 684"/>
                  <a:gd name="T34" fmla="*/ 214 w 428"/>
                  <a:gd name="T35" fmla="*/ 66 h 684"/>
                  <a:gd name="T36" fmla="*/ 214 w 428"/>
                  <a:gd name="T37" fmla="*/ 66 h 684"/>
                  <a:gd name="T38" fmla="*/ 214 w 428"/>
                  <a:gd name="T39" fmla="*/ 66 h 684"/>
                  <a:gd name="T40" fmla="*/ 214 w 428"/>
                  <a:gd name="T41" fmla="*/ 66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8" h="684">
                    <a:moveTo>
                      <a:pt x="263" y="684"/>
                    </a:moveTo>
                    <a:lnTo>
                      <a:pt x="428" y="684"/>
                    </a:lnTo>
                    <a:lnTo>
                      <a:pt x="379" y="78"/>
                    </a:lnTo>
                    <a:lnTo>
                      <a:pt x="379" y="78"/>
                    </a:lnTo>
                    <a:lnTo>
                      <a:pt x="379" y="0"/>
                    </a:lnTo>
                    <a:lnTo>
                      <a:pt x="49" y="0"/>
                    </a:lnTo>
                    <a:lnTo>
                      <a:pt x="49" y="66"/>
                    </a:lnTo>
                    <a:lnTo>
                      <a:pt x="0" y="684"/>
                    </a:lnTo>
                    <a:lnTo>
                      <a:pt x="159" y="684"/>
                    </a:lnTo>
                    <a:lnTo>
                      <a:pt x="214" y="78"/>
                    </a:lnTo>
                    <a:lnTo>
                      <a:pt x="214" y="78"/>
                    </a:lnTo>
                    <a:lnTo>
                      <a:pt x="263" y="684"/>
                    </a:lnTo>
                    <a:close/>
                    <a:moveTo>
                      <a:pt x="214" y="66"/>
                    </a:moveTo>
                    <a:lnTo>
                      <a:pt x="214" y="66"/>
                    </a:lnTo>
                    <a:lnTo>
                      <a:pt x="208" y="66"/>
                    </a:lnTo>
                    <a:lnTo>
                      <a:pt x="208" y="12"/>
                    </a:lnTo>
                    <a:lnTo>
                      <a:pt x="214" y="12"/>
                    </a:lnTo>
                    <a:lnTo>
                      <a:pt x="214" y="66"/>
                    </a:lnTo>
                    <a:lnTo>
                      <a:pt x="214" y="66"/>
                    </a:lnTo>
                    <a:lnTo>
                      <a:pt x="214" y="66"/>
                    </a:lnTo>
                    <a:lnTo>
                      <a:pt x="214" y="66"/>
                    </a:lnTo>
                    <a:close/>
                  </a:path>
                </a:pathLst>
              </a:custGeom>
              <a:solidFill>
                <a:srgbClr val="464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8320377" y="4276344"/>
              <a:ext cx="417512" cy="679450"/>
            </a:xfrm>
            <a:custGeom>
              <a:avLst/>
              <a:gdLst>
                <a:gd name="T0" fmla="*/ 55 w 65"/>
                <a:gd name="T1" fmla="*/ 24 h 108"/>
                <a:gd name="T2" fmla="*/ 55 w 65"/>
                <a:gd name="T3" fmla="*/ 0 h 108"/>
                <a:gd name="T4" fmla="*/ 45 w 65"/>
                <a:gd name="T5" fmla="*/ 0 h 108"/>
                <a:gd name="T6" fmla="*/ 41 w 65"/>
                <a:gd name="T7" fmla="*/ 24 h 108"/>
                <a:gd name="T8" fmla="*/ 22 w 65"/>
                <a:gd name="T9" fmla="*/ 24 h 108"/>
                <a:gd name="T10" fmla="*/ 18 w 65"/>
                <a:gd name="T11" fmla="*/ 0 h 108"/>
                <a:gd name="T12" fmla="*/ 8 w 65"/>
                <a:gd name="T13" fmla="*/ 0 h 108"/>
                <a:gd name="T14" fmla="*/ 8 w 65"/>
                <a:gd name="T15" fmla="*/ 24 h 108"/>
                <a:gd name="T16" fmla="*/ 0 w 65"/>
                <a:gd name="T17" fmla="*/ 36 h 108"/>
                <a:gd name="T18" fmla="*/ 0 w 65"/>
                <a:gd name="T19" fmla="*/ 108 h 108"/>
                <a:gd name="T20" fmla="*/ 65 w 65"/>
                <a:gd name="T21" fmla="*/ 108 h 108"/>
                <a:gd name="T22" fmla="*/ 65 w 65"/>
                <a:gd name="T23" fmla="*/ 36 h 108"/>
                <a:gd name="T24" fmla="*/ 55 w 65"/>
                <a:gd name="T25" fmla="*/ 2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8">
                  <a:moveTo>
                    <a:pt x="55" y="24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8" y="24"/>
                    <a:pt x="41" y="24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6" y="24"/>
                    <a:pt x="18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30"/>
                    <a:pt x="0" y="3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56" y="31"/>
                    <a:pt x="55" y="24"/>
                    <a:pt x="55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7" name="Group 33"/>
            <p:cNvGrpSpPr>
              <a:grpSpLocks noChangeAspect="1"/>
            </p:cNvGrpSpPr>
            <p:nvPr/>
          </p:nvGrpSpPr>
          <p:grpSpPr bwMode="auto">
            <a:xfrm>
              <a:off x="9632577" y="4306382"/>
              <a:ext cx="633934" cy="612075"/>
              <a:chOff x="5419" y="2854"/>
              <a:chExt cx="435" cy="420"/>
            </a:xfrm>
            <a:solidFill>
              <a:schemeClr val="bg1"/>
            </a:solidFill>
          </p:grpSpPr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5451" y="2854"/>
                <a:ext cx="375" cy="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35"/>
              <p:cNvSpPr>
                <a:spLocks/>
              </p:cNvSpPr>
              <p:nvPr/>
            </p:nvSpPr>
            <p:spPr bwMode="auto">
              <a:xfrm>
                <a:off x="5419" y="2937"/>
                <a:ext cx="218" cy="337"/>
              </a:xfrm>
              <a:custGeom>
                <a:avLst/>
                <a:gdLst>
                  <a:gd name="T0" fmla="*/ 0 w 218"/>
                  <a:gd name="T1" fmla="*/ 337 h 337"/>
                  <a:gd name="T2" fmla="*/ 186 w 218"/>
                  <a:gd name="T3" fmla="*/ 337 h 337"/>
                  <a:gd name="T4" fmla="*/ 218 w 218"/>
                  <a:gd name="T5" fmla="*/ 0 h 337"/>
                  <a:gd name="T6" fmla="*/ 32 w 218"/>
                  <a:gd name="T7" fmla="*/ 0 h 337"/>
                  <a:gd name="T8" fmla="*/ 0 w 218"/>
                  <a:gd name="T9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337">
                    <a:moveTo>
                      <a:pt x="0" y="337"/>
                    </a:moveTo>
                    <a:lnTo>
                      <a:pt x="186" y="337"/>
                    </a:lnTo>
                    <a:lnTo>
                      <a:pt x="218" y="0"/>
                    </a:lnTo>
                    <a:lnTo>
                      <a:pt x="32" y="0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6"/>
              <p:cNvSpPr>
                <a:spLocks/>
              </p:cNvSpPr>
              <p:nvPr/>
            </p:nvSpPr>
            <p:spPr bwMode="auto">
              <a:xfrm>
                <a:off x="5637" y="2937"/>
                <a:ext cx="217" cy="337"/>
              </a:xfrm>
              <a:custGeom>
                <a:avLst/>
                <a:gdLst>
                  <a:gd name="T0" fmla="*/ 189 w 217"/>
                  <a:gd name="T1" fmla="*/ 0 h 337"/>
                  <a:gd name="T2" fmla="*/ 0 w 217"/>
                  <a:gd name="T3" fmla="*/ 0 h 337"/>
                  <a:gd name="T4" fmla="*/ 31 w 217"/>
                  <a:gd name="T5" fmla="*/ 337 h 337"/>
                  <a:gd name="T6" fmla="*/ 217 w 217"/>
                  <a:gd name="T7" fmla="*/ 337 h 337"/>
                  <a:gd name="T8" fmla="*/ 189 w 217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337">
                    <a:moveTo>
                      <a:pt x="189" y="0"/>
                    </a:moveTo>
                    <a:lnTo>
                      <a:pt x="0" y="0"/>
                    </a:lnTo>
                    <a:lnTo>
                      <a:pt x="31" y="337"/>
                    </a:lnTo>
                    <a:lnTo>
                      <a:pt x="217" y="337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3" name="Group 39"/>
            <p:cNvGrpSpPr>
              <a:grpSpLocks noChangeAspect="1"/>
            </p:cNvGrpSpPr>
            <p:nvPr/>
          </p:nvGrpSpPr>
          <p:grpSpPr bwMode="auto">
            <a:xfrm>
              <a:off x="10970699" y="4308438"/>
              <a:ext cx="799735" cy="689599"/>
              <a:chOff x="5523" y="1766"/>
              <a:chExt cx="639" cy="551"/>
            </a:xfrm>
            <a:solidFill>
              <a:schemeClr val="bg1"/>
            </a:solidFill>
          </p:grpSpPr>
          <p:sp>
            <p:nvSpPr>
              <p:cNvPr id="75" name="Freeform 40"/>
              <p:cNvSpPr>
                <a:spLocks/>
              </p:cNvSpPr>
              <p:nvPr/>
            </p:nvSpPr>
            <p:spPr bwMode="auto">
              <a:xfrm>
                <a:off x="5523" y="1766"/>
                <a:ext cx="639" cy="551"/>
              </a:xfrm>
              <a:custGeom>
                <a:avLst/>
                <a:gdLst>
                  <a:gd name="T0" fmla="*/ 93 w 118"/>
                  <a:gd name="T1" fmla="*/ 4 h 101"/>
                  <a:gd name="T2" fmla="*/ 93 w 118"/>
                  <a:gd name="T3" fmla="*/ 4 h 101"/>
                  <a:gd name="T4" fmla="*/ 72 w 118"/>
                  <a:gd name="T5" fmla="*/ 4 h 101"/>
                  <a:gd name="T6" fmla="*/ 72 w 118"/>
                  <a:gd name="T7" fmla="*/ 4 h 101"/>
                  <a:gd name="T8" fmla="*/ 72 w 118"/>
                  <a:gd name="T9" fmla="*/ 3 h 101"/>
                  <a:gd name="T10" fmla="*/ 73 w 118"/>
                  <a:gd name="T11" fmla="*/ 3 h 101"/>
                  <a:gd name="T12" fmla="*/ 75 w 118"/>
                  <a:gd name="T13" fmla="*/ 2 h 101"/>
                  <a:gd name="T14" fmla="*/ 81 w 118"/>
                  <a:gd name="T15" fmla="*/ 0 h 101"/>
                  <a:gd name="T16" fmla="*/ 81 w 118"/>
                  <a:gd name="T17" fmla="*/ 0 h 101"/>
                  <a:gd name="T18" fmla="*/ 75 w 118"/>
                  <a:gd name="T19" fmla="*/ 0 h 101"/>
                  <a:gd name="T20" fmla="*/ 70 w 118"/>
                  <a:gd name="T21" fmla="*/ 0 h 101"/>
                  <a:gd name="T22" fmla="*/ 70 w 118"/>
                  <a:gd name="T23" fmla="*/ 0 h 101"/>
                  <a:gd name="T24" fmla="*/ 70 w 118"/>
                  <a:gd name="T25" fmla="*/ 0 h 101"/>
                  <a:gd name="T26" fmla="*/ 70 w 118"/>
                  <a:gd name="T27" fmla="*/ 4 h 101"/>
                  <a:gd name="T28" fmla="*/ 70 w 118"/>
                  <a:gd name="T29" fmla="*/ 4 h 101"/>
                  <a:gd name="T30" fmla="*/ 70 w 118"/>
                  <a:gd name="T31" fmla="*/ 4 h 101"/>
                  <a:gd name="T32" fmla="*/ 70 w 118"/>
                  <a:gd name="T33" fmla="*/ 8 h 101"/>
                  <a:gd name="T34" fmla="*/ 67 w 118"/>
                  <a:gd name="T35" fmla="*/ 48 h 101"/>
                  <a:gd name="T36" fmla="*/ 59 w 118"/>
                  <a:gd name="T37" fmla="*/ 59 h 101"/>
                  <a:gd name="T38" fmla="*/ 50 w 118"/>
                  <a:gd name="T39" fmla="*/ 48 h 101"/>
                  <a:gd name="T40" fmla="*/ 48 w 118"/>
                  <a:gd name="T41" fmla="*/ 7 h 101"/>
                  <a:gd name="T42" fmla="*/ 47 w 118"/>
                  <a:gd name="T43" fmla="*/ 4 h 101"/>
                  <a:gd name="T44" fmla="*/ 48 w 118"/>
                  <a:gd name="T45" fmla="*/ 0 h 101"/>
                  <a:gd name="T46" fmla="*/ 48 w 118"/>
                  <a:gd name="T47" fmla="*/ 0 h 101"/>
                  <a:gd name="T48" fmla="*/ 47 w 118"/>
                  <a:gd name="T49" fmla="*/ 0 h 101"/>
                  <a:gd name="T50" fmla="*/ 42 w 118"/>
                  <a:gd name="T51" fmla="*/ 0 h 101"/>
                  <a:gd name="T52" fmla="*/ 37 w 118"/>
                  <a:gd name="T53" fmla="*/ 0 h 101"/>
                  <a:gd name="T54" fmla="*/ 37 w 118"/>
                  <a:gd name="T55" fmla="*/ 0 h 101"/>
                  <a:gd name="T56" fmla="*/ 42 w 118"/>
                  <a:gd name="T57" fmla="*/ 2 h 101"/>
                  <a:gd name="T58" fmla="*/ 45 w 118"/>
                  <a:gd name="T59" fmla="*/ 3 h 101"/>
                  <a:gd name="T60" fmla="*/ 45 w 118"/>
                  <a:gd name="T61" fmla="*/ 3 h 101"/>
                  <a:gd name="T62" fmla="*/ 45 w 118"/>
                  <a:gd name="T63" fmla="*/ 4 h 101"/>
                  <a:gd name="T64" fmla="*/ 45 w 118"/>
                  <a:gd name="T65" fmla="*/ 4 h 101"/>
                  <a:gd name="T66" fmla="*/ 26 w 118"/>
                  <a:gd name="T67" fmla="*/ 4 h 101"/>
                  <a:gd name="T68" fmla="*/ 26 w 118"/>
                  <a:gd name="T69" fmla="*/ 4 h 101"/>
                  <a:gd name="T70" fmla="*/ 0 w 118"/>
                  <a:gd name="T71" fmla="*/ 72 h 101"/>
                  <a:gd name="T72" fmla="*/ 15 w 118"/>
                  <a:gd name="T73" fmla="*/ 72 h 101"/>
                  <a:gd name="T74" fmla="*/ 26 w 118"/>
                  <a:gd name="T75" fmla="*/ 26 h 101"/>
                  <a:gd name="T76" fmla="*/ 26 w 118"/>
                  <a:gd name="T77" fmla="*/ 89 h 101"/>
                  <a:gd name="T78" fmla="*/ 93 w 118"/>
                  <a:gd name="T79" fmla="*/ 89 h 101"/>
                  <a:gd name="T80" fmla="*/ 93 w 118"/>
                  <a:gd name="T81" fmla="*/ 26 h 101"/>
                  <a:gd name="T82" fmla="*/ 104 w 118"/>
                  <a:gd name="T83" fmla="*/ 72 h 101"/>
                  <a:gd name="T84" fmla="*/ 118 w 118"/>
                  <a:gd name="T85" fmla="*/ 72 h 101"/>
                  <a:gd name="T86" fmla="*/ 93 w 118"/>
                  <a:gd name="T87" fmla="*/ 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" h="101">
                    <a:moveTo>
                      <a:pt x="93" y="4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3"/>
                      <a:pt x="72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7" y="2"/>
                      <a:pt x="79" y="2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54"/>
                      <a:pt x="65" y="59"/>
                      <a:pt x="59" y="59"/>
                    </a:cubicBezTo>
                    <a:cubicBezTo>
                      <a:pt x="53" y="59"/>
                      <a:pt x="50" y="54"/>
                      <a:pt x="50" y="4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6"/>
                      <a:pt x="47" y="5"/>
                      <a:pt x="47" y="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4" y="0"/>
                      <a:pt x="4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2"/>
                      <a:pt x="40" y="2"/>
                      <a:pt x="42" y="2"/>
                    </a:cubicBezTo>
                    <a:cubicBezTo>
                      <a:pt x="43" y="3"/>
                      <a:pt x="44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5"/>
                      <a:pt x="0" y="22"/>
                      <a:pt x="0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49"/>
                      <a:pt x="21" y="34"/>
                      <a:pt x="26" y="26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55" y="101"/>
                      <a:pt x="93" y="89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8" y="34"/>
                      <a:pt x="104" y="49"/>
                      <a:pt x="104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22"/>
                      <a:pt x="94" y="5"/>
                      <a:pt x="9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Rectangle 41"/>
              <p:cNvSpPr>
                <a:spLocks noChangeArrowheads="1"/>
              </p:cNvSpPr>
              <p:nvPr/>
            </p:nvSpPr>
            <p:spPr bwMode="auto">
              <a:xfrm>
                <a:off x="5815" y="1766"/>
                <a:ext cx="49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2"/>
              <p:cNvSpPr>
                <a:spLocks/>
              </p:cNvSpPr>
              <p:nvPr/>
            </p:nvSpPr>
            <p:spPr bwMode="auto">
              <a:xfrm>
                <a:off x="5815" y="1793"/>
                <a:ext cx="49" cy="273"/>
              </a:xfrm>
              <a:custGeom>
                <a:avLst/>
                <a:gdLst>
                  <a:gd name="T0" fmla="*/ 27 w 49"/>
                  <a:gd name="T1" fmla="*/ 273 h 273"/>
                  <a:gd name="T2" fmla="*/ 49 w 49"/>
                  <a:gd name="T3" fmla="*/ 218 h 273"/>
                  <a:gd name="T4" fmla="*/ 22 w 49"/>
                  <a:gd name="T5" fmla="*/ 0 h 273"/>
                  <a:gd name="T6" fmla="*/ 0 w 49"/>
                  <a:gd name="T7" fmla="*/ 218 h 273"/>
                  <a:gd name="T8" fmla="*/ 22 w 49"/>
                  <a:gd name="T9" fmla="*/ 273 h 273"/>
                  <a:gd name="T10" fmla="*/ 27 w 49"/>
                  <a:gd name="T1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73">
                    <a:moveTo>
                      <a:pt x="27" y="273"/>
                    </a:moveTo>
                    <a:lnTo>
                      <a:pt x="49" y="218"/>
                    </a:lnTo>
                    <a:lnTo>
                      <a:pt x="22" y="0"/>
                    </a:lnTo>
                    <a:lnTo>
                      <a:pt x="0" y="218"/>
                    </a:lnTo>
                    <a:lnTo>
                      <a:pt x="22" y="273"/>
                    </a:lnTo>
                    <a:lnTo>
                      <a:pt x="27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8046063" y="167067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每天穿不同颜色的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138024" y="2217575"/>
            <a:ext cx="2804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905146" y="3952515"/>
            <a:ext cx="10370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9741847" y="3531528"/>
            <a:ext cx="129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CLOTHES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845680" y="2170215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3B3838"/>
                </a:solidFill>
                <a:latin typeface="+mn-ea"/>
              </a:rPr>
              <a:t>衣服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8852383" y="3451768"/>
            <a:ext cx="21055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8900000">
            <a:off x="6136031" y="1443567"/>
            <a:ext cx="3999333" cy="3970868"/>
            <a:chOff x="6561741" y="1443566"/>
            <a:chExt cx="3999333" cy="3970868"/>
          </a:xfrm>
        </p:grpSpPr>
        <p:sp>
          <p:nvSpPr>
            <p:cNvPr id="15" name="矩形 14"/>
            <p:cNvSpPr/>
            <p:nvPr/>
          </p:nvSpPr>
          <p:spPr>
            <a:xfrm>
              <a:off x="6561741" y="1443566"/>
              <a:ext cx="1152832" cy="1152832"/>
            </a:xfrm>
            <a:prstGeom prst="rect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84991" y="1443566"/>
              <a:ext cx="1152832" cy="1152832"/>
            </a:xfrm>
            <a:prstGeom prst="rect">
              <a:avLst/>
            </a:prstGeom>
            <a:solidFill>
              <a:srgbClr val="95C1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408242" y="1443566"/>
              <a:ext cx="1152832" cy="1152832"/>
            </a:xfrm>
            <a:prstGeom prst="rect">
              <a:avLst/>
            </a:prstGeom>
            <a:solidFill>
              <a:srgbClr val="BDD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561741" y="2852583"/>
              <a:ext cx="1152832" cy="1152832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984991" y="2852583"/>
              <a:ext cx="1152832" cy="1152832"/>
            </a:xfrm>
            <a:prstGeom prst="rect">
              <a:avLst/>
            </a:prstGeom>
            <a:solidFill>
              <a:srgbClr val="0C7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08241" y="2852583"/>
              <a:ext cx="1152833" cy="1152832"/>
            </a:xfrm>
            <a:prstGeom prst="rect">
              <a:avLst/>
            </a:prstGeom>
            <a:solidFill>
              <a:srgbClr val="01B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561741" y="4261602"/>
              <a:ext cx="1152832" cy="1152832"/>
            </a:xfrm>
            <a:prstGeom prst="rect">
              <a:avLst/>
            </a:prstGeom>
            <a:solidFill>
              <a:srgbClr val="C44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984991" y="4261602"/>
              <a:ext cx="1152832" cy="1152832"/>
            </a:xfrm>
            <a:prstGeom prst="rect">
              <a:avLst/>
            </a:prstGeom>
            <a:solidFill>
              <a:srgbClr val="F39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408242" y="4261602"/>
              <a:ext cx="1152832" cy="1152832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19919" y="6840638"/>
            <a:ext cx="117290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39872" y="264616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</a:t>
            </a:r>
            <a:r>
              <a:rPr lang="zh-CN" altLang="en-US" sz="2800" dirty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CN" altLang="en-US" sz="2800" dirty="0" smtClean="0">
                <a:solidFill>
                  <a:srgbClr val="3B383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不同颜色的</a:t>
            </a:r>
            <a:endParaRPr lang="zh-CN" altLang="en-US" sz="48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31833" y="3193068"/>
            <a:ext cx="28041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131833" y="4928008"/>
            <a:ext cx="10370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31833" y="4507021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</a:rPr>
              <a:t>MOOD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9872" y="3145708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 smtClean="0">
                <a:solidFill>
                  <a:srgbClr val="3B3838"/>
                </a:solidFill>
                <a:latin typeface="+mn-ea"/>
              </a:rPr>
              <a:t>心情</a:t>
            </a:r>
            <a:endParaRPr lang="zh-CN" altLang="en-US" sz="8000" b="1" dirty="0">
              <a:solidFill>
                <a:srgbClr val="3B3838"/>
              </a:solidFill>
              <a:latin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05363" y="4427261"/>
            <a:ext cx="21055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图片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52" y="1041598"/>
            <a:ext cx="772963" cy="77296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78" y="3056923"/>
            <a:ext cx="772963" cy="772963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278" y="5045853"/>
            <a:ext cx="772963" cy="77296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932" y="3032908"/>
            <a:ext cx="772963" cy="772963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63" y="3032908"/>
            <a:ext cx="772963" cy="7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6221" y="2376196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每天都过得很色！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16128" y="3891719"/>
            <a:ext cx="591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MAY YOU HAVE A </a:t>
            </a:r>
            <a:r>
              <a:rPr lang="en-US" altLang="zh-CN" sz="2400" b="1" dirty="0">
                <a:solidFill>
                  <a:srgbClr val="BDDE42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solidFill>
                  <a:srgbClr val="95C12E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</a:t>
            </a:r>
            <a:r>
              <a:rPr lang="en-US" altLang="zh-CN" sz="2400" b="1" dirty="0">
                <a:solidFill>
                  <a:srgbClr val="0D734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</a:t>
            </a:r>
            <a:r>
              <a:rPr lang="en-US" altLang="zh-CN" sz="2400" b="1" dirty="0">
                <a:solidFill>
                  <a:srgbClr val="1F4E79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O</a:t>
            </a:r>
            <a:r>
              <a:rPr lang="en-US" altLang="zh-CN" sz="2400" b="1" dirty="0">
                <a:solidFill>
                  <a:srgbClr val="0C7EC4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U</a:t>
            </a:r>
            <a:r>
              <a:rPr lang="en-US" altLang="zh-CN" sz="2400" b="1" dirty="0">
                <a:solidFill>
                  <a:srgbClr val="01B6ED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R</a:t>
            </a:r>
            <a:r>
              <a:rPr lang="en-US" altLang="zh-CN" sz="2400" b="1" dirty="0">
                <a:solidFill>
                  <a:srgbClr val="C44208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</a:t>
            </a:r>
            <a:r>
              <a:rPr lang="en-US" altLang="zh-CN" sz="2400" b="1" dirty="0">
                <a:solidFill>
                  <a:srgbClr val="F39112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U</a:t>
            </a:r>
            <a:r>
              <a:rPr lang="en-US" altLang="zh-CN" sz="2400" b="1" dirty="0">
                <a:solidFill>
                  <a:srgbClr val="FDCC0E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L</a:t>
            </a:r>
            <a:r>
              <a:rPr lang="en-US" altLang="zh-CN" sz="2400" b="1" dirty="0">
                <a:solidFill>
                  <a:srgbClr val="262626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YEAR !</a:t>
            </a:r>
            <a:endParaRPr lang="zh-CN" altLang="en-US" sz="2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泪滴形 13"/>
          <p:cNvSpPr/>
          <p:nvPr/>
        </p:nvSpPr>
        <p:spPr>
          <a:xfrm rot="9000000">
            <a:off x="9899852" y="2051752"/>
            <a:ext cx="349734" cy="349734"/>
          </a:xfrm>
          <a:prstGeom prst="teardrop">
            <a:avLst>
              <a:gd name="adj" fmla="val 1322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11829558">
            <a:off x="10168627" y="2388047"/>
            <a:ext cx="132906" cy="134803"/>
          </a:xfrm>
          <a:prstGeom prst="teardrop">
            <a:avLst>
              <a:gd name="adj" fmla="val 2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泪滴形 15"/>
          <p:cNvSpPr/>
          <p:nvPr/>
        </p:nvSpPr>
        <p:spPr>
          <a:xfrm rot="6272795">
            <a:off x="9828391" y="2386811"/>
            <a:ext cx="106390" cy="106390"/>
          </a:xfrm>
          <a:prstGeom prst="teardrop">
            <a:avLst>
              <a:gd name="adj" fmla="val 1700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泪滴形 16"/>
          <p:cNvSpPr/>
          <p:nvPr/>
        </p:nvSpPr>
        <p:spPr>
          <a:xfrm rot="11795437">
            <a:off x="10325968" y="2238763"/>
            <a:ext cx="99819" cy="101244"/>
          </a:xfrm>
          <a:prstGeom prst="teardrop">
            <a:avLst>
              <a:gd name="adj" fmla="val 2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C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5039" y="2447017"/>
            <a:ext cx="1622449" cy="16224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 smtClean="0"/>
              <a:t>A</a:t>
            </a:r>
            <a:endParaRPr lang="zh-CN" altLang="en-US" sz="11500" dirty="0"/>
          </a:p>
        </p:txBody>
      </p:sp>
      <p:sp>
        <p:nvSpPr>
          <p:cNvPr id="4" name="矩形 3"/>
          <p:cNvSpPr/>
          <p:nvPr/>
        </p:nvSpPr>
        <p:spPr>
          <a:xfrm>
            <a:off x="7023839" y="3164647"/>
            <a:ext cx="904819" cy="9048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/>
              <a:t>N</a:t>
            </a:r>
            <a:endParaRPr lang="zh-CN" altLang="en-US" sz="6000" dirty="0"/>
          </a:p>
        </p:txBody>
      </p:sp>
      <p:sp>
        <p:nvSpPr>
          <p:cNvPr id="5" name="矩形 4"/>
          <p:cNvSpPr/>
          <p:nvPr/>
        </p:nvSpPr>
        <p:spPr>
          <a:xfrm>
            <a:off x="8135009" y="2886855"/>
            <a:ext cx="1182611" cy="11826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/>
              <a:t>K</a:t>
            </a:r>
            <a:endParaRPr lang="zh-CN" altLang="en-US" sz="7200" dirty="0"/>
          </a:p>
        </p:txBody>
      </p:sp>
      <p:sp>
        <p:nvSpPr>
          <p:cNvPr id="7" name="矩形 6"/>
          <p:cNvSpPr/>
          <p:nvPr/>
        </p:nvSpPr>
        <p:spPr>
          <a:xfrm>
            <a:off x="3597732" y="2678510"/>
            <a:ext cx="1390956" cy="13909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 smtClean="0"/>
              <a:t>H</a:t>
            </a:r>
            <a:endParaRPr lang="zh-CN" altLang="en-US" sz="9600" dirty="0"/>
          </a:p>
        </p:txBody>
      </p:sp>
      <p:sp>
        <p:nvSpPr>
          <p:cNvPr id="8" name="矩形 7"/>
          <p:cNvSpPr/>
          <p:nvPr/>
        </p:nvSpPr>
        <p:spPr>
          <a:xfrm>
            <a:off x="2643849" y="3321934"/>
            <a:ext cx="747532" cy="7475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smtClean="0"/>
              <a:t>T</a:t>
            </a:r>
            <a:endParaRPr lang="zh-CN" altLang="en-US" sz="4800" dirty="0"/>
          </a:p>
        </p:txBody>
      </p:sp>
      <p:sp>
        <p:nvSpPr>
          <p:cNvPr id="9" name="文本框 8"/>
          <p:cNvSpPr txBox="1"/>
          <p:nvPr/>
        </p:nvSpPr>
        <p:spPr>
          <a:xfrm>
            <a:off x="4413657" y="4606724"/>
            <a:ext cx="3515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Simon PPT ,  more than PPT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9523971" y="3518704"/>
            <a:ext cx="550762" cy="550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S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" y="150378"/>
            <a:ext cx="2867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3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13558" y="601884"/>
            <a:ext cx="8904036" cy="762000"/>
            <a:chOff x="2255797" y="958930"/>
            <a:chExt cx="8904036" cy="762000"/>
          </a:xfrm>
          <a:solidFill>
            <a:schemeClr val="bg1"/>
          </a:solidFill>
        </p:grpSpPr>
        <p:sp>
          <p:nvSpPr>
            <p:cNvPr id="3" name="矩形 2"/>
            <p:cNvSpPr/>
            <p:nvPr/>
          </p:nvSpPr>
          <p:spPr>
            <a:xfrm>
              <a:off x="2603147" y="958930"/>
              <a:ext cx="8556686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右箭头 10"/>
          <p:cNvSpPr/>
          <p:nvPr/>
        </p:nvSpPr>
        <p:spPr>
          <a:xfrm flipV="1">
            <a:off x="1492435" y="-1"/>
            <a:ext cx="8375899" cy="6685280"/>
          </a:xfrm>
          <a:prstGeom prst="bentArrow">
            <a:avLst>
              <a:gd name="adj1" fmla="val 5922"/>
              <a:gd name="adj2" fmla="val 6354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1981" y="752052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这一年，我不小心毕业了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圆角右箭头 11"/>
          <p:cNvSpPr/>
          <p:nvPr/>
        </p:nvSpPr>
        <p:spPr>
          <a:xfrm rot="10800000" flipV="1">
            <a:off x="3487581" y="2919784"/>
            <a:ext cx="8375899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460907" y="6025147"/>
            <a:ext cx="8475503" cy="467360"/>
            <a:chOff x="2603148" y="6032646"/>
            <a:chExt cx="8475502" cy="459567"/>
          </a:xfrm>
        </p:grpSpPr>
        <p:sp>
          <p:nvSpPr>
            <p:cNvPr id="16" name="矩形 15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2813856" y="40075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经济学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217102" y="4007584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90</a:t>
            </a:r>
            <a:r>
              <a:rPr lang="zh-CN" altLang="en-US" sz="2400" dirty="0">
                <a:solidFill>
                  <a:schemeClr val="bg1"/>
                </a:solidFill>
              </a:rPr>
              <a:t>后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141762" y="2811203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D966"/>
                </a:solidFill>
                <a:latin typeface="+mn-ea"/>
              </a:rPr>
              <a:t>90</a:t>
            </a:r>
            <a:endParaRPr lang="zh-CN" altLang="en-US" sz="3200" b="1" dirty="0">
              <a:solidFill>
                <a:srgbClr val="FFD966"/>
              </a:solidFill>
              <a:latin typeface="+mn-ea"/>
            </a:endParaRPr>
          </a:p>
        </p:txBody>
      </p:sp>
      <p:grpSp>
        <p:nvGrpSpPr>
          <p:cNvPr id="54" name="Group 11"/>
          <p:cNvGrpSpPr>
            <a:grpSpLocks noChangeAspect="1"/>
          </p:cNvGrpSpPr>
          <p:nvPr/>
        </p:nvGrpSpPr>
        <p:grpSpPr bwMode="auto">
          <a:xfrm>
            <a:off x="2929732" y="2680421"/>
            <a:ext cx="901699" cy="990600"/>
            <a:chOff x="1850" y="1794"/>
            <a:chExt cx="568" cy="624"/>
          </a:xfrm>
          <a:solidFill>
            <a:schemeClr val="bg1"/>
          </a:solidFill>
        </p:grpSpPr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1861" y="1794"/>
              <a:ext cx="546" cy="178"/>
            </a:xfrm>
            <a:custGeom>
              <a:avLst/>
              <a:gdLst>
                <a:gd name="T0" fmla="*/ 270 w 546"/>
                <a:gd name="T1" fmla="*/ 0 h 178"/>
                <a:gd name="T2" fmla="*/ 0 w 546"/>
                <a:gd name="T3" fmla="*/ 178 h 178"/>
                <a:gd name="T4" fmla="*/ 546 w 546"/>
                <a:gd name="T5" fmla="*/ 178 h 178"/>
                <a:gd name="T6" fmla="*/ 270 w 546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78">
                  <a:moveTo>
                    <a:pt x="270" y="0"/>
                  </a:moveTo>
                  <a:lnTo>
                    <a:pt x="0" y="178"/>
                  </a:lnTo>
                  <a:lnTo>
                    <a:pt x="546" y="178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1850" y="1983"/>
              <a:ext cx="568" cy="435"/>
            </a:xfrm>
            <a:custGeom>
              <a:avLst/>
              <a:gdLst>
                <a:gd name="T0" fmla="*/ 0 w 105"/>
                <a:gd name="T1" fmla="*/ 0 h 81"/>
                <a:gd name="T2" fmla="*/ 0 w 105"/>
                <a:gd name="T3" fmla="*/ 9 h 81"/>
                <a:gd name="T4" fmla="*/ 4 w 105"/>
                <a:gd name="T5" fmla="*/ 9 h 81"/>
                <a:gd name="T6" fmla="*/ 4 w 105"/>
                <a:gd name="T7" fmla="*/ 81 h 81"/>
                <a:gd name="T8" fmla="*/ 16 w 105"/>
                <a:gd name="T9" fmla="*/ 81 h 81"/>
                <a:gd name="T10" fmla="*/ 16 w 105"/>
                <a:gd name="T11" fmla="*/ 9 h 81"/>
                <a:gd name="T12" fmla="*/ 30 w 105"/>
                <a:gd name="T13" fmla="*/ 9 h 81"/>
                <a:gd name="T14" fmla="*/ 30 w 105"/>
                <a:gd name="T15" fmla="*/ 19 h 81"/>
                <a:gd name="T16" fmla="*/ 43 w 105"/>
                <a:gd name="T17" fmla="*/ 11 h 81"/>
                <a:gd name="T18" fmla="*/ 43 w 105"/>
                <a:gd name="T19" fmla="*/ 9 h 81"/>
                <a:gd name="T20" fmla="*/ 61 w 105"/>
                <a:gd name="T21" fmla="*/ 9 h 81"/>
                <a:gd name="T22" fmla="*/ 61 w 105"/>
                <a:gd name="T23" fmla="*/ 12 h 81"/>
                <a:gd name="T24" fmla="*/ 74 w 105"/>
                <a:gd name="T25" fmla="*/ 21 h 81"/>
                <a:gd name="T26" fmla="*/ 74 w 105"/>
                <a:gd name="T27" fmla="*/ 9 h 81"/>
                <a:gd name="T28" fmla="*/ 89 w 105"/>
                <a:gd name="T29" fmla="*/ 9 h 81"/>
                <a:gd name="T30" fmla="*/ 89 w 105"/>
                <a:gd name="T31" fmla="*/ 81 h 81"/>
                <a:gd name="T32" fmla="*/ 101 w 105"/>
                <a:gd name="T33" fmla="*/ 81 h 81"/>
                <a:gd name="T34" fmla="*/ 101 w 105"/>
                <a:gd name="T35" fmla="*/ 9 h 81"/>
                <a:gd name="T36" fmla="*/ 105 w 105"/>
                <a:gd name="T37" fmla="*/ 9 h 81"/>
                <a:gd name="T38" fmla="*/ 105 w 105"/>
                <a:gd name="T39" fmla="*/ 0 h 81"/>
                <a:gd name="T40" fmla="*/ 0 w 105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81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4" y="15"/>
                    <a:pt x="38" y="13"/>
                    <a:pt x="43" y="1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4"/>
                    <a:pt x="70" y="17"/>
                    <a:pt x="74" y="21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2180" y="2289"/>
              <a:ext cx="70" cy="129"/>
            </a:xfrm>
            <a:custGeom>
              <a:avLst/>
              <a:gdLst>
                <a:gd name="T0" fmla="*/ 0 w 13"/>
                <a:gd name="T1" fmla="*/ 24 h 24"/>
                <a:gd name="T2" fmla="*/ 13 w 13"/>
                <a:gd name="T3" fmla="*/ 24 h 24"/>
                <a:gd name="T4" fmla="*/ 13 w 13"/>
                <a:gd name="T5" fmla="*/ 0 h 24"/>
                <a:gd name="T6" fmla="*/ 0 w 13"/>
                <a:gd name="T7" fmla="*/ 9 h 24"/>
                <a:gd name="T8" fmla="*/ 0 w 1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4"/>
                    <a:pt x="5" y="7"/>
                    <a:pt x="0" y="9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2012" y="2294"/>
              <a:ext cx="71" cy="124"/>
            </a:xfrm>
            <a:custGeom>
              <a:avLst/>
              <a:gdLst>
                <a:gd name="T0" fmla="*/ 0 w 13"/>
                <a:gd name="T1" fmla="*/ 23 h 23"/>
                <a:gd name="T2" fmla="*/ 13 w 13"/>
                <a:gd name="T3" fmla="*/ 23 h 23"/>
                <a:gd name="T4" fmla="*/ 13 w 13"/>
                <a:gd name="T5" fmla="*/ 8 h 23"/>
                <a:gd name="T6" fmla="*/ 0 w 13"/>
                <a:gd name="T7" fmla="*/ 0 h 23"/>
                <a:gd name="T8" fmla="*/ 0 w 1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7"/>
                    <a:pt x="4" y="4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1991" y="2052"/>
              <a:ext cx="275" cy="280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9 h 52"/>
                <a:gd name="T12" fmla="*/ 3 w 51"/>
                <a:gd name="T13" fmla="*/ 26 h 52"/>
                <a:gd name="T14" fmla="*/ 26 w 51"/>
                <a:gd name="T15" fmla="*/ 3 h 52"/>
                <a:gd name="T16" fmla="*/ 48 w 51"/>
                <a:gd name="T17" fmla="*/ 26 h 52"/>
                <a:gd name="T18" fmla="*/ 26 w 51"/>
                <a:gd name="T1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moveTo>
                    <a:pt x="26" y="49"/>
                  </a:moveTo>
                  <a:cubicBezTo>
                    <a:pt x="13" y="49"/>
                    <a:pt x="3" y="38"/>
                    <a:pt x="3" y="26"/>
                  </a:cubicBezTo>
                  <a:cubicBezTo>
                    <a:pt x="3" y="14"/>
                    <a:pt x="13" y="3"/>
                    <a:pt x="26" y="3"/>
                  </a:cubicBezTo>
                  <a:cubicBezTo>
                    <a:pt x="38" y="3"/>
                    <a:pt x="48" y="14"/>
                    <a:pt x="48" y="26"/>
                  </a:cubicBezTo>
                  <a:cubicBezTo>
                    <a:pt x="48" y="38"/>
                    <a:pt x="38" y="49"/>
                    <a:pt x="26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2066" y="2117"/>
              <a:ext cx="130" cy="172"/>
            </a:xfrm>
            <a:custGeom>
              <a:avLst/>
              <a:gdLst>
                <a:gd name="T0" fmla="*/ 19 w 24"/>
                <a:gd name="T1" fmla="*/ 0 h 32"/>
                <a:gd name="T2" fmla="*/ 13 w 24"/>
                <a:gd name="T3" fmla="*/ 11 h 32"/>
                <a:gd name="T4" fmla="*/ 12 w 24"/>
                <a:gd name="T5" fmla="*/ 14 h 32"/>
                <a:gd name="T6" fmla="*/ 11 w 24"/>
                <a:gd name="T7" fmla="*/ 11 h 32"/>
                <a:gd name="T8" fmla="*/ 5 w 24"/>
                <a:gd name="T9" fmla="*/ 0 h 32"/>
                <a:gd name="T10" fmla="*/ 0 w 24"/>
                <a:gd name="T11" fmla="*/ 0 h 32"/>
                <a:gd name="T12" fmla="*/ 8 w 24"/>
                <a:gd name="T13" fmla="*/ 15 h 32"/>
                <a:gd name="T14" fmla="*/ 1 w 24"/>
                <a:gd name="T15" fmla="*/ 15 h 32"/>
                <a:gd name="T16" fmla="*/ 1 w 24"/>
                <a:gd name="T17" fmla="*/ 19 h 32"/>
                <a:gd name="T18" fmla="*/ 10 w 24"/>
                <a:gd name="T19" fmla="*/ 19 h 32"/>
                <a:gd name="T20" fmla="*/ 10 w 24"/>
                <a:gd name="T21" fmla="*/ 21 h 32"/>
                <a:gd name="T22" fmla="*/ 1 w 24"/>
                <a:gd name="T23" fmla="*/ 21 h 32"/>
                <a:gd name="T24" fmla="*/ 1 w 24"/>
                <a:gd name="T25" fmla="*/ 25 h 32"/>
                <a:gd name="T26" fmla="*/ 10 w 24"/>
                <a:gd name="T27" fmla="*/ 25 h 32"/>
                <a:gd name="T28" fmla="*/ 10 w 24"/>
                <a:gd name="T29" fmla="*/ 32 h 32"/>
                <a:gd name="T30" fmla="*/ 14 w 24"/>
                <a:gd name="T31" fmla="*/ 32 h 32"/>
                <a:gd name="T32" fmla="*/ 14 w 24"/>
                <a:gd name="T33" fmla="*/ 25 h 32"/>
                <a:gd name="T34" fmla="*/ 22 w 24"/>
                <a:gd name="T35" fmla="*/ 25 h 32"/>
                <a:gd name="T36" fmla="*/ 22 w 24"/>
                <a:gd name="T37" fmla="*/ 21 h 32"/>
                <a:gd name="T38" fmla="*/ 14 w 24"/>
                <a:gd name="T39" fmla="*/ 21 h 32"/>
                <a:gd name="T40" fmla="*/ 14 w 24"/>
                <a:gd name="T41" fmla="*/ 19 h 32"/>
                <a:gd name="T42" fmla="*/ 22 w 24"/>
                <a:gd name="T43" fmla="*/ 19 h 32"/>
                <a:gd name="T44" fmla="*/ 22 w 24"/>
                <a:gd name="T45" fmla="*/ 15 h 32"/>
                <a:gd name="T46" fmla="*/ 16 w 24"/>
                <a:gd name="T47" fmla="*/ 15 h 32"/>
                <a:gd name="T48" fmla="*/ 24 w 24"/>
                <a:gd name="T49" fmla="*/ 0 h 32"/>
                <a:gd name="T50" fmla="*/ 19 w 24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2">
                  <a:moveTo>
                    <a:pt x="19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7468637" y="40075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屌丝</a:t>
            </a:r>
          </a:p>
        </p:txBody>
      </p:sp>
      <p:sp>
        <p:nvSpPr>
          <p:cNvPr id="75" name="Freeform 27"/>
          <p:cNvSpPr>
            <a:spLocks noEditPoints="1"/>
          </p:cNvSpPr>
          <p:nvPr/>
        </p:nvSpPr>
        <p:spPr bwMode="auto">
          <a:xfrm>
            <a:off x="9651667" y="2638297"/>
            <a:ext cx="863251" cy="1083628"/>
          </a:xfrm>
          <a:custGeom>
            <a:avLst/>
            <a:gdLst>
              <a:gd name="T0" fmla="*/ 135 w 173"/>
              <a:gd name="T1" fmla="*/ 187 h 218"/>
              <a:gd name="T2" fmla="*/ 28 w 173"/>
              <a:gd name="T3" fmla="*/ 179 h 218"/>
              <a:gd name="T4" fmla="*/ 13 w 173"/>
              <a:gd name="T5" fmla="*/ 150 h 218"/>
              <a:gd name="T6" fmla="*/ 34 w 173"/>
              <a:gd name="T7" fmla="*/ 68 h 218"/>
              <a:gd name="T8" fmla="*/ 71 w 173"/>
              <a:gd name="T9" fmla="*/ 29 h 218"/>
              <a:gd name="T10" fmla="*/ 127 w 173"/>
              <a:gd name="T11" fmla="*/ 60 h 218"/>
              <a:gd name="T12" fmla="*/ 107 w 173"/>
              <a:gd name="T13" fmla="*/ 59 h 218"/>
              <a:gd name="T14" fmla="*/ 74 w 173"/>
              <a:gd name="T15" fmla="*/ 60 h 218"/>
              <a:gd name="T16" fmla="*/ 74 w 173"/>
              <a:gd name="T17" fmla="*/ 60 h 218"/>
              <a:gd name="T18" fmla="*/ 74 w 173"/>
              <a:gd name="T19" fmla="*/ 60 h 218"/>
              <a:gd name="T20" fmla="*/ 75 w 173"/>
              <a:gd name="T21" fmla="*/ 121 h 218"/>
              <a:gd name="T22" fmla="*/ 138 w 173"/>
              <a:gd name="T23" fmla="*/ 126 h 218"/>
              <a:gd name="T24" fmla="*/ 173 w 173"/>
              <a:gd name="T25" fmla="*/ 108 h 218"/>
              <a:gd name="T26" fmla="*/ 173 w 173"/>
              <a:gd name="T27" fmla="*/ 218 h 218"/>
              <a:gd name="T28" fmla="*/ 135 w 173"/>
              <a:gd name="T29" fmla="*/ 187 h 218"/>
              <a:gd name="T30" fmla="*/ 67 w 173"/>
              <a:gd name="T31" fmla="*/ 171 h 218"/>
              <a:gd name="T32" fmla="*/ 95 w 173"/>
              <a:gd name="T33" fmla="*/ 185 h 218"/>
              <a:gd name="T34" fmla="*/ 123 w 173"/>
              <a:gd name="T35" fmla="*/ 171 h 218"/>
              <a:gd name="T36" fmla="*/ 67 w 173"/>
              <a:gd name="T37" fmla="*/ 17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3" h="218">
                <a:moveTo>
                  <a:pt x="135" y="187"/>
                </a:moveTo>
                <a:cubicBezTo>
                  <a:pt x="66" y="218"/>
                  <a:pt x="28" y="179"/>
                  <a:pt x="28" y="179"/>
                </a:cubicBezTo>
                <a:cubicBezTo>
                  <a:pt x="28" y="179"/>
                  <a:pt x="0" y="174"/>
                  <a:pt x="13" y="150"/>
                </a:cubicBezTo>
                <a:cubicBezTo>
                  <a:pt x="2" y="110"/>
                  <a:pt x="34" y="68"/>
                  <a:pt x="34" y="68"/>
                </a:cubicBezTo>
                <a:cubicBezTo>
                  <a:pt x="34" y="68"/>
                  <a:pt x="27" y="35"/>
                  <a:pt x="71" y="29"/>
                </a:cubicBezTo>
                <a:cubicBezTo>
                  <a:pt x="138" y="0"/>
                  <a:pt x="127" y="57"/>
                  <a:pt x="127" y="60"/>
                </a:cubicBezTo>
                <a:cubicBezTo>
                  <a:pt x="118" y="75"/>
                  <a:pt x="110" y="53"/>
                  <a:pt x="107" y="59"/>
                </a:cubicBezTo>
                <a:cubicBezTo>
                  <a:pt x="91" y="74"/>
                  <a:pt x="75" y="61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54" y="70"/>
                  <a:pt x="77" y="99"/>
                  <a:pt x="75" y="121"/>
                </a:cubicBezTo>
                <a:cubicBezTo>
                  <a:pt x="77" y="121"/>
                  <a:pt x="109" y="88"/>
                  <a:pt x="138" y="126"/>
                </a:cubicBezTo>
                <a:cubicBezTo>
                  <a:pt x="148" y="110"/>
                  <a:pt x="173" y="108"/>
                  <a:pt x="173" y="108"/>
                </a:cubicBezTo>
                <a:cubicBezTo>
                  <a:pt x="173" y="218"/>
                  <a:pt x="173" y="218"/>
                  <a:pt x="173" y="218"/>
                </a:cubicBezTo>
                <a:cubicBezTo>
                  <a:pt x="173" y="218"/>
                  <a:pt x="143" y="212"/>
                  <a:pt x="135" y="187"/>
                </a:cubicBezTo>
                <a:close/>
                <a:moveTo>
                  <a:pt x="67" y="171"/>
                </a:moveTo>
                <a:cubicBezTo>
                  <a:pt x="67" y="171"/>
                  <a:pt x="71" y="185"/>
                  <a:pt x="95" y="185"/>
                </a:cubicBezTo>
                <a:cubicBezTo>
                  <a:pt x="118" y="183"/>
                  <a:pt x="122" y="173"/>
                  <a:pt x="123" y="171"/>
                </a:cubicBezTo>
                <a:cubicBezTo>
                  <a:pt x="90" y="181"/>
                  <a:pt x="67" y="171"/>
                  <a:pt x="67" y="1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-746962" y="2839416"/>
            <a:ext cx="4875890" cy="467356"/>
            <a:chOff x="4996252" y="6032649"/>
            <a:chExt cx="4875890" cy="459563"/>
          </a:xfrm>
        </p:grpSpPr>
        <p:sp>
          <p:nvSpPr>
            <p:cNvPr id="42" name="矩形 41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450135" y="40075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右手强壮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7286410" y="2840039"/>
            <a:ext cx="1230528" cy="843220"/>
          </a:xfrm>
          <a:custGeom>
            <a:avLst/>
            <a:gdLst>
              <a:gd name="T0" fmla="*/ 272 w 361"/>
              <a:gd name="T1" fmla="*/ 13 h 247"/>
              <a:gd name="T2" fmla="*/ 270 w 361"/>
              <a:gd name="T3" fmla="*/ 9 h 247"/>
              <a:gd name="T4" fmla="*/ 234 w 361"/>
              <a:gd name="T5" fmla="*/ 11 h 247"/>
              <a:gd name="T6" fmla="*/ 175 w 361"/>
              <a:gd name="T7" fmla="*/ 21 h 247"/>
              <a:gd name="T8" fmla="*/ 151 w 361"/>
              <a:gd name="T9" fmla="*/ 26 h 247"/>
              <a:gd name="T10" fmla="*/ 120 w 361"/>
              <a:gd name="T11" fmla="*/ 31 h 247"/>
              <a:gd name="T12" fmla="*/ 81 w 361"/>
              <a:gd name="T13" fmla="*/ 35 h 247"/>
              <a:gd name="T14" fmla="*/ 90 w 361"/>
              <a:gd name="T15" fmla="*/ 97 h 247"/>
              <a:gd name="T16" fmla="*/ 0 w 361"/>
              <a:gd name="T17" fmla="*/ 211 h 247"/>
              <a:gd name="T18" fmla="*/ 361 w 361"/>
              <a:gd name="T19" fmla="*/ 189 h 247"/>
              <a:gd name="T20" fmla="*/ 264 w 361"/>
              <a:gd name="T21" fmla="*/ 72 h 247"/>
              <a:gd name="T22" fmla="*/ 140 w 361"/>
              <a:gd name="T23" fmla="*/ 130 h 247"/>
              <a:gd name="T24" fmla="*/ 117 w 361"/>
              <a:gd name="T25" fmla="*/ 131 h 247"/>
              <a:gd name="T26" fmla="*/ 272 w 361"/>
              <a:gd name="T27" fmla="*/ 98 h 247"/>
              <a:gd name="T28" fmla="*/ 140 w 361"/>
              <a:gd name="T29" fmla="*/ 130 h 247"/>
              <a:gd name="T30" fmla="*/ 149 w 361"/>
              <a:gd name="T31" fmla="*/ 34 h 247"/>
              <a:gd name="T32" fmla="*/ 181 w 361"/>
              <a:gd name="T33" fmla="*/ 26 h 247"/>
              <a:gd name="T34" fmla="*/ 238 w 361"/>
              <a:gd name="T35" fmla="*/ 18 h 247"/>
              <a:gd name="T36" fmla="*/ 263 w 361"/>
              <a:gd name="T37" fmla="*/ 15 h 247"/>
              <a:gd name="T38" fmla="*/ 237 w 361"/>
              <a:gd name="T39" fmla="*/ 93 h 247"/>
              <a:gd name="T40" fmla="*/ 237 w 361"/>
              <a:gd name="T41" fmla="*/ 29 h 247"/>
              <a:gd name="T42" fmla="*/ 231 w 361"/>
              <a:gd name="T43" fmla="*/ 94 h 247"/>
              <a:gd name="T44" fmla="*/ 152 w 361"/>
              <a:gd name="T45" fmla="*/ 46 h 247"/>
              <a:gd name="T46" fmla="*/ 146 w 361"/>
              <a:gd name="T47" fmla="*/ 46 h 247"/>
              <a:gd name="T48" fmla="*/ 143 w 361"/>
              <a:gd name="T49" fmla="*/ 116 h 247"/>
              <a:gd name="T50" fmla="*/ 127 w 361"/>
              <a:gd name="T51" fmla="*/ 75 h 247"/>
              <a:gd name="T52" fmla="*/ 137 w 361"/>
              <a:gd name="T53" fmla="*/ 118 h 247"/>
              <a:gd name="T54" fmla="*/ 90 w 361"/>
              <a:gd name="T55" fmla="*/ 44 h 247"/>
              <a:gd name="T56" fmla="*/ 125 w 361"/>
              <a:gd name="T57" fmla="*/ 37 h 247"/>
              <a:gd name="T58" fmla="*/ 91 w 361"/>
              <a:gd name="T59" fmla="*/ 125 h 247"/>
              <a:gd name="T60" fmla="*/ 99 w 361"/>
              <a:gd name="T61" fmla="*/ 123 h 247"/>
              <a:gd name="T62" fmla="*/ 96 w 361"/>
              <a:gd name="T63" fmla="*/ 115 h 247"/>
              <a:gd name="T64" fmla="*/ 89 w 361"/>
              <a:gd name="T65" fmla="*/ 117 h 247"/>
              <a:gd name="T66" fmla="*/ 82 w 361"/>
              <a:gd name="T67" fmla="*/ 131 h 247"/>
              <a:gd name="T68" fmla="*/ 142 w 361"/>
              <a:gd name="T69" fmla="*/ 137 h 247"/>
              <a:gd name="T70" fmla="*/ 274 w 361"/>
              <a:gd name="T71" fmla="*/ 106 h 247"/>
              <a:gd name="T72" fmla="*/ 281 w 361"/>
              <a:gd name="T73" fmla="*/ 92 h 247"/>
              <a:gd name="T74" fmla="*/ 263 w 361"/>
              <a:gd name="T75" fmla="*/ 81 h 247"/>
              <a:gd name="T76" fmla="*/ 134 w 361"/>
              <a:gd name="T77" fmla="*/ 154 h 247"/>
              <a:gd name="T78" fmla="*/ 93 w 361"/>
              <a:gd name="T79" fmla="*/ 105 h 247"/>
              <a:gd name="T80" fmla="*/ 8 w 361"/>
              <a:gd name="T81" fmla="*/ 129 h 247"/>
              <a:gd name="T82" fmla="*/ 130 w 361"/>
              <a:gd name="T83" fmla="*/ 237 h 247"/>
              <a:gd name="T84" fmla="*/ 8 w 361"/>
              <a:gd name="T85" fmla="*/ 129 h 247"/>
              <a:gd name="T86" fmla="*/ 138 w 361"/>
              <a:gd name="T87" fmla="*/ 162 h 247"/>
              <a:gd name="T88" fmla="*/ 352 w 361"/>
              <a:gd name="T89" fmla="*/ 18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1" h="247">
                <a:moveTo>
                  <a:pt x="264" y="72"/>
                </a:moveTo>
                <a:cubicBezTo>
                  <a:pt x="265" y="54"/>
                  <a:pt x="267" y="38"/>
                  <a:pt x="272" y="13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0" y="9"/>
                  <a:pt x="270" y="9"/>
                  <a:pt x="270" y="9"/>
                </a:cubicBezTo>
                <a:cubicBezTo>
                  <a:pt x="270" y="9"/>
                  <a:pt x="254" y="0"/>
                  <a:pt x="240" y="8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26" y="16"/>
                  <a:pt x="223" y="19"/>
                  <a:pt x="211" y="13"/>
                </a:cubicBezTo>
                <a:cubicBezTo>
                  <a:pt x="192" y="4"/>
                  <a:pt x="180" y="16"/>
                  <a:pt x="175" y="21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9" y="27"/>
                  <a:pt x="165" y="31"/>
                  <a:pt x="151" y="26"/>
                </a:cubicBezTo>
                <a:cubicBezTo>
                  <a:pt x="134" y="21"/>
                  <a:pt x="126" y="27"/>
                  <a:pt x="121" y="30"/>
                </a:cubicBezTo>
                <a:cubicBezTo>
                  <a:pt x="120" y="31"/>
                  <a:pt x="120" y="31"/>
                  <a:pt x="120" y="31"/>
                </a:cubicBezTo>
                <a:cubicBezTo>
                  <a:pt x="109" y="38"/>
                  <a:pt x="101" y="37"/>
                  <a:pt x="90" y="36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1" y="65"/>
                  <a:pt x="90" y="97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211"/>
                  <a:pt x="0" y="211"/>
                  <a:pt x="0" y="211"/>
                </a:cubicBezTo>
                <a:cubicBezTo>
                  <a:pt x="134" y="247"/>
                  <a:pt x="134" y="247"/>
                  <a:pt x="134" y="247"/>
                </a:cubicBezTo>
                <a:cubicBezTo>
                  <a:pt x="361" y="189"/>
                  <a:pt x="361" y="189"/>
                  <a:pt x="361" y="189"/>
                </a:cubicBezTo>
                <a:cubicBezTo>
                  <a:pt x="361" y="98"/>
                  <a:pt x="361" y="98"/>
                  <a:pt x="361" y="98"/>
                </a:cubicBezTo>
                <a:lnTo>
                  <a:pt x="264" y="72"/>
                </a:lnTo>
                <a:close/>
                <a:moveTo>
                  <a:pt x="140" y="130"/>
                </a:moveTo>
                <a:cubicBezTo>
                  <a:pt x="140" y="130"/>
                  <a:pt x="140" y="130"/>
                  <a:pt x="140" y="130"/>
                </a:cubicBezTo>
                <a:cubicBezTo>
                  <a:pt x="132" y="132"/>
                  <a:pt x="123" y="133"/>
                  <a:pt x="120" y="132"/>
                </a:cubicBezTo>
                <a:cubicBezTo>
                  <a:pt x="120" y="132"/>
                  <a:pt x="119" y="132"/>
                  <a:pt x="117" y="131"/>
                </a:cubicBezTo>
                <a:cubicBezTo>
                  <a:pt x="262" y="95"/>
                  <a:pt x="262" y="95"/>
                  <a:pt x="262" y="95"/>
                </a:cubicBezTo>
                <a:cubicBezTo>
                  <a:pt x="265" y="96"/>
                  <a:pt x="269" y="97"/>
                  <a:pt x="272" y="98"/>
                </a:cubicBezTo>
                <a:cubicBezTo>
                  <a:pt x="272" y="98"/>
                  <a:pt x="272" y="98"/>
                  <a:pt x="272" y="98"/>
                </a:cubicBezTo>
                <a:cubicBezTo>
                  <a:pt x="271" y="98"/>
                  <a:pt x="140" y="130"/>
                  <a:pt x="140" y="130"/>
                </a:cubicBezTo>
                <a:close/>
                <a:moveTo>
                  <a:pt x="125" y="37"/>
                </a:moveTo>
                <a:cubicBezTo>
                  <a:pt x="131" y="34"/>
                  <a:pt x="136" y="30"/>
                  <a:pt x="149" y="34"/>
                </a:cubicBezTo>
                <a:cubicBezTo>
                  <a:pt x="168" y="40"/>
                  <a:pt x="174" y="33"/>
                  <a:pt x="180" y="27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88" y="20"/>
                  <a:pt x="196" y="14"/>
                  <a:pt x="208" y="20"/>
                </a:cubicBezTo>
                <a:cubicBezTo>
                  <a:pt x="223" y="28"/>
                  <a:pt x="230" y="24"/>
                  <a:pt x="238" y="18"/>
                </a:cubicBezTo>
                <a:cubicBezTo>
                  <a:pt x="244" y="15"/>
                  <a:pt x="244" y="15"/>
                  <a:pt x="244" y="15"/>
                </a:cubicBezTo>
                <a:cubicBezTo>
                  <a:pt x="251" y="11"/>
                  <a:pt x="259" y="13"/>
                  <a:pt x="263" y="15"/>
                </a:cubicBezTo>
                <a:cubicBezTo>
                  <a:pt x="257" y="45"/>
                  <a:pt x="255" y="63"/>
                  <a:pt x="255" y="89"/>
                </a:cubicBezTo>
                <a:cubicBezTo>
                  <a:pt x="254" y="89"/>
                  <a:pt x="247" y="91"/>
                  <a:pt x="237" y="93"/>
                </a:cubicBezTo>
                <a:cubicBezTo>
                  <a:pt x="235" y="68"/>
                  <a:pt x="239" y="32"/>
                  <a:pt x="239" y="32"/>
                </a:cubicBezTo>
                <a:cubicBezTo>
                  <a:pt x="240" y="30"/>
                  <a:pt x="239" y="29"/>
                  <a:pt x="237" y="29"/>
                </a:cubicBezTo>
                <a:cubicBezTo>
                  <a:pt x="236" y="28"/>
                  <a:pt x="234" y="29"/>
                  <a:pt x="234" y="31"/>
                </a:cubicBezTo>
                <a:cubicBezTo>
                  <a:pt x="234" y="33"/>
                  <a:pt x="230" y="69"/>
                  <a:pt x="231" y="94"/>
                </a:cubicBezTo>
                <a:cubicBezTo>
                  <a:pt x="213" y="99"/>
                  <a:pt x="187" y="106"/>
                  <a:pt x="163" y="111"/>
                </a:cubicBezTo>
                <a:cubicBezTo>
                  <a:pt x="154" y="81"/>
                  <a:pt x="152" y="46"/>
                  <a:pt x="152" y="46"/>
                </a:cubicBezTo>
                <a:cubicBezTo>
                  <a:pt x="152" y="44"/>
                  <a:pt x="150" y="43"/>
                  <a:pt x="149" y="43"/>
                </a:cubicBezTo>
                <a:cubicBezTo>
                  <a:pt x="147" y="43"/>
                  <a:pt x="146" y="45"/>
                  <a:pt x="146" y="46"/>
                </a:cubicBezTo>
                <a:cubicBezTo>
                  <a:pt x="146" y="47"/>
                  <a:pt x="148" y="81"/>
                  <a:pt x="158" y="113"/>
                </a:cubicBezTo>
                <a:cubicBezTo>
                  <a:pt x="152" y="114"/>
                  <a:pt x="147" y="115"/>
                  <a:pt x="143" y="116"/>
                </a:cubicBezTo>
                <a:cubicBezTo>
                  <a:pt x="135" y="99"/>
                  <a:pt x="131" y="77"/>
                  <a:pt x="130" y="77"/>
                </a:cubicBezTo>
                <a:cubicBezTo>
                  <a:pt x="130" y="76"/>
                  <a:pt x="129" y="75"/>
                  <a:pt x="127" y="75"/>
                </a:cubicBezTo>
                <a:cubicBezTo>
                  <a:pt x="126" y="75"/>
                  <a:pt x="125" y="77"/>
                  <a:pt x="125" y="78"/>
                </a:cubicBezTo>
                <a:cubicBezTo>
                  <a:pt x="125" y="79"/>
                  <a:pt x="129" y="100"/>
                  <a:pt x="137" y="118"/>
                </a:cubicBezTo>
                <a:cubicBezTo>
                  <a:pt x="122" y="122"/>
                  <a:pt x="110" y="124"/>
                  <a:pt x="109" y="125"/>
                </a:cubicBezTo>
                <a:cubicBezTo>
                  <a:pt x="93" y="89"/>
                  <a:pt x="90" y="56"/>
                  <a:pt x="90" y="44"/>
                </a:cubicBezTo>
                <a:cubicBezTo>
                  <a:pt x="101" y="45"/>
                  <a:pt x="112" y="46"/>
                  <a:pt x="124" y="38"/>
                </a:cubicBezTo>
                <a:lnTo>
                  <a:pt x="125" y="37"/>
                </a:lnTo>
                <a:close/>
                <a:moveTo>
                  <a:pt x="101" y="127"/>
                </a:moveTo>
                <a:cubicBezTo>
                  <a:pt x="97" y="126"/>
                  <a:pt x="94" y="126"/>
                  <a:pt x="91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5"/>
                  <a:pt x="94" y="124"/>
                  <a:pt x="99" y="123"/>
                </a:cubicBezTo>
                <a:cubicBezTo>
                  <a:pt x="100" y="124"/>
                  <a:pt x="100" y="126"/>
                  <a:pt x="101" y="127"/>
                </a:cubicBezTo>
                <a:close/>
                <a:moveTo>
                  <a:pt x="96" y="115"/>
                </a:moveTo>
                <a:cubicBezTo>
                  <a:pt x="89" y="117"/>
                  <a:pt x="89" y="117"/>
                  <a:pt x="89" y="117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0" y="120"/>
                  <a:pt x="77" y="122"/>
                  <a:pt x="77" y="126"/>
                </a:cubicBezTo>
                <a:cubicBezTo>
                  <a:pt x="77" y="127"/>
                  <a:pt x="77" y="130"/>
                  <a:pt x="82" y="131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24" y="141"/>
                  <a:pt x="135" y="140"/>
                  <a:pt x="142" y="137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82" y="103"/>
                  <a:pt x="286" y="100"/>
                  <a:pt x="286" y="97"/>
                </a:cubicBezTo>
                <a:cubicBezTo>
                  <a:pt x="286" y="95"/>
                  <a:pt x="285" y="93"/>
                  <a:pt x="281" y="92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5"/>
                  <a:pt x="263" y="83"/>
                  <a:pt x="263" y="81"/>
                </a:cubicBezTo>
                <a:cubicBezTo>
                  <a:pt x="289" y="88"/>
                  <a:pt x="323" y="97"/>
                  <a:pt x="340" y="101"/>
                </a:cubicBezTo>
                <a:cubicBezTo>
                  <a:pt x="291" y="114"/>
                  <a:pt x="135" y="154"/>
                  <a:pt x="134" y="154"/>
                </a:cubicBezTo>
                <a:cubicBezTo>
                  <a:pt x="132" y="154"/>
                  <a:pt x="54" y="133"/>
                  <a:pt x="20" y="124"/>
                </a:cubicBezTo>
                <a:cubicBezTo>
                  <a:pt x="35" y="120"/>
                  <a:pt x="62" y="113"/>
                  <a:pt x="93" y="105"/>
                </a:cubicBezTo>
                <a:cubicBezTo>
                  <a:pt x="94" y="109"/>
                  <a:pt x="95" y="112"/>
                  <a:pt x="96" y="115"/>
                </a:cubicBezTo>
                <a:close/>
                <a:moveTo>
                  <a:pt x="8" y="129"/>
                </a:moveTo>
                <a:cubicBezTo>
                  <a:pt x="130" y="162"/>
                  <a:pt x="130" y="162"/>
                  <a:pt x="130" y="162"/>
                </a:cubicBezTo>
                <a:cubicBezTo>
                  <a:pt x="130" y="237"/>
                  <a:pt x="130" y="237"/>
                  <a:pt x="130" y="237"/>
                </a:cubicBezTo>
                <a:cubicBezTo>
                  <a:pt x="108" y="232"/>
                  <a:pt x="13" y="206"/>
                  <a:pt x="8" y="205"/>
                </a:cubicBezTo>
                <a:cubicBezTo>
                  <a:pt x="8" y="200"/>
                  <a:pt x="8" y="142"/>
                  <a:pt x="8" y="129"/>
                </a:cubicBezTo>
                <a:close/>
                <a:moveTo>
                  <a:pt x="138" y="237"/>
                </a:moveTo>
                <a:cubicBezTo>
                  <a:pt x="138" y="162"/>
                  <a:pt x="138" y="162"/>
                  <a:pt x="138" y="162"/>
                </a:cubicBezTo>
                <a:cubicBezTo>
                  <a:pt x="352" y="107"/>
                  <a:pt x="352" y="107"/>
                  <a:pt x="352" y="107"/>
                </a:cubicBezTo>
                <a:cubicBezTo>
                  <a:pt x="352" y="119"/>
                  <a:pt x="352" y="177"/>
                  <a:pt x="352" y="182"/>
                </a:cubicBezTo>
                <a:cubicBezTo>
                  <a:pt x="347" y="184"/>
                  <a:pt x="167" y="230"/>
                  <a:pt x="138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79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 flipH="1">
            <a:off x="1487488" y="626784"/>
            <a:ext cx="9616008" cy="762000"/>
            <a:chOff x="2255797" y="958930"/>
            <a:chExt cx="9616008" cy="762000"/>
          </a:xfrm>
          <a:solidFill>
            <a:schemeClr val="bg1"/>
          </a:solidFill>
        </p:grpSpPr>
        <p:sp>
          <p:nvSpPr>
            <p:cNvPr id="53" name="矩形 52"/>
            <p:cNvSpPr/>
            <p:nvPr/>
          </p:nvSpPr>
          <p:spPr>
            <a:xfrm>
              <a:off x="2603148" y="958930"/>
              <a:ext cx="9268657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直角三角形 53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圆角右箭头 2"/>
          <p:cNvSpPr/>
          <p:nvPr/>
        </p:nvSpPr>
        <p:spPr>
          <a:xfrm rot="10800000" flipV="1">
            <a:off x="3487582" y="-5032544"/>
            <a:ext cx="8375898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10800000">
            <a:off x="3487581" y="1652737"/>
            <a:ext cx="8375899" cy="6685280"/>
          </a:xfrm>
          <a:prstGeom prst="bentArrow">
            <a:avLst>
              <a:gd name="adj1" fmla="val 5922"/>
              <a:gd name="adj2" fmla="val 32447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24013" y="776952"/>
            <a:ext cx="525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怀着雄心壮志，准备当一名广告狂人 </a:t>
            </a:r>
            <a:r>
              <a:rPr lang="en-US" altLang="zh-CN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1" name="圆角右箭头 50"/>
          <p:cNvSpPr/>
          <p:nvPr/>
        </p:nvSpPr>
        <p:spPr>
          <a:xfrm rot="10800000" flipH="1" flipV="1">
            <a:off x="1490100" y="2826569"/>
            <a:ext cx="8375899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419408" y="601884"/>
            <a:ext cx="502787" cy="4829824"/>
            <a:chOff x="1451610" y="601884"/>
            <a:chExt cx="459555" cy="4829824"/>
          </a:xfrm>
        </p:grpSpPr>
        <p:sp>
          <p:nvSpPr>
            <p:cNvPr id="31" name="矩形 30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520199" y="3594997"/>
            <a:ext cx="1706981" cy="1501228"/>
            <a:chOff x="1822" y="1549"/>
            <a:chExt cx="1344" cy="118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822" y="1549"/>
              <a:ext cx="553" cy="555"/>
            </a:xfrm>
            <a:custGeom>
              <a:avLst/>
              <a:gdLst>
                <a:gd name="T0" fmla="*/ 314 w 553"/>
                <a:gd name="T1" fmla="*/ 555 h 555"/>
                <a:gd name="T2" fmla="*/ 0 w 553"/>
                <a:gd name="T3" fmla="*/ 0 h 555"/>
                <a:gd name="T4" fmla="*/ 242 w 553"/>
                <a:gd name="T5" fmla="*/ 0 h 555"/>
                <a:gd name="T6" fmla="*/ 553 w 553"/>
                <a:gd name="T7" fmla="*/ 555 h 555"/>
                <a:gd name="T8" fmla="*/ 314 w 553"/>
                <a:gd name="T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555">
                  <a:moveTo>
                    <a:pt x="314" y="55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553" y="555"/>
                  </a:lnTo>
                  <a:lnTo>
                    <a:pt x="314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860" y="2479"/>
              <a:ext cx="275" cy="252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314" y="1727"/>
              <a:ext cx="109" cy="109"/>
            </a:xfrm>
            <a:custGeom>
              <a:avLst/>
              <a:gdLst>
                <a:gd name="T0" fmla="*/ 47 w 109"/>
                <a:gd name="T1" fmla="*/ 109 h 109"/>
                <a:gd name="T2" fmla="*/ 0 w 109"/>
                <a:gd name="T3" fmla="*/ 47 h 109"/>
                <a:gd name="T4" fmla="*/ 16 w 109"/>
                <a:gd name="T5" fmla="*/ 49 h 109"/>
                <a:gd name="T6" fmla="*/ 19 w 109"/>
                <a:gd name="T7" fmla="*/ 30 h 109"/>
                <a:gd name="T8" fmla="*/ 38 w 109"/>
                <a:gd name="T9" fmla="*/ 33 h 109"/>
                <a:gd name="T10" fmla="*/ 40 w 109"/>
                <a:gd name="T11" fmla="*/ 14 h 109"/>
                <a:gd name="T12" fmla="*/ 57 w 109"/>
                <a:gd name="T13" fmla="*/ 16 h 109"/>
                <a:gd name="T14" fmla="*/ 59 w 109"/>
                <a:gd name="T15" fmla="*/ 0 h 109"/>
                <a:gd name="T16" fmla="*/ 109 w 109"/>
                <a:gd name="T17" fmla="*/ 59 h 109"/>
                <a:gd name="T18" fmla="*/ 47 w 109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47" y="109"/>
                  </a:moveTo>
                  <a:lnTo>
                    <a:pt x="0" y="47"/>
                  </a:lnTo>
                  <a:lnTo>
                    <a:pt x="16" y="49"/>
                  </a:lnTo>
                  <a:lnTo>
                    <a:pt x="19" y="30"/>
                  </a:lnTo>
                  <a:lnTo>
                    <a:pt x="38" y="33"/>
                  </a:lnTo>
                  <a:lnTo>
                    <a:pt x="40" y="14"/>
                  </a:lnTo>
                  <a:lnTo>
                    <a:pt x="57" y="16"/>
                  </a:lnTo>
                  <a:lnTo>
                    <a:pt x="59" y="0"/>
                  </a:lnTo>
                  <a:lnTo>
                    <a:pt x="109" y="59"/>
                  </a:lnTo>
                  <a:lnTo>
                    <a:pt x="47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371" y="1798"/>
              <a:ext cx="147" cy="178"/>
            </a:xfrm>
            <a:custGeom>
              <a:avLst/>
              <a:gdLst>
                <a:gd name="T0" fmla="*/ 59 w 147"/>
                <a:gd name="T1" fmla="*/ 0 h 178"/>
                <a:gd name="T2" fmla="*/ 0 w 147"/>
                <a:gd name="T3" fmla="*/ 47 h 178"/>
                <a:gd name="T4" fmla="*/ 130 w 147"/>
                <a:gd name="T5" fmla="*/ 178 h 178"/>
                <a:gd name="T6" fmla="*/ 147 w 147"/>
                <a:gd name="T7" fmla="*/ 140 h 178"/>
                <a:gd name="T8" fmla="*/ 59 w 147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8">
                  <a:moveTo>
                    <a:pt x="59" y="0"/>
                  </a:moveTo>
                  <a:lnTo>
                    <a:pt x="0" y="47"/>
                  </a:lnTo>
                  <a:lnTo>
                    <a:pt x="130" y="178"/>
                  </a:lnTo>
                  <a:lnTo>
                    <a:pt x="147" y="140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221" y="1719"/>
              <a:ext cx="71" cy="55"/>
            </a:xfrm>
            <a:custGeom>
              <a:avLst/>
              <a:gdLst>
                <a:gd name="T0" fmla="*/ 30 w 30"/>
                <a:gd name="T1" fmla="*/ 5 h 23"/>
                <a:gd name="T2" fmla="*/ 8 w 30"/>
                <a:gd name="T3" fmla="*/ 7 h 23"/>
                <a:gd name="T4" fmla="*/ 4 w 30"/>
                <a:gd name="T5" fmla="*/ 19 h 23"/>
                <a:gd name="T6" fmla="*/ 14 w 30"/>
                <a:gd name="T7" fmla="*/ 16 h 23"/>
                <a:gd name="T8" fmla="*/ 30 w 30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30" y="5"/>
                  </a:moveTo>
                  <a:cubicBezTo>
                    <a:pt x="30" y="5"/>
                    <a:pt x="19" y="0"/>
                    <a:pt x="8" y="7"/>
                  </a:cubicBezTo>
                  <a:cubicBezTo>
                    <a:pt x="8" y="7"/>
                    <a:pt x="0" y="13"/>
                    <a:pt x="4" y="19"/>
                  </a:cubicBezTo>
                  <a:cubicBezTo>
                    <a:pt x="4" y="19"/>
                    <a:pt x="9" y="23"/>
                    <a:pt x="14" y="16"/>
                  </a:cubicBezTo>
                  <a:cubicBezTo>
                    <a:pt x="14" y="16"/>
                    <a:pt x="19" y="8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839" y="1983"/>
              <a:ext cx="551" cy="748"/>
            </a:xfrm>
            <a:custGeom>
              <a:avLst/>
              <a:gdLst>
                <a:gd name="T0" fmla="*/ 78 w 232"/>
                <a:gd name="T1" fmla="*/ 61 h 315"/>
                <a:gd name="T2" fmla="*/ 208 w 232"/>
                <a:gd name="T3" fmla="*/ 315 h 315"/>
                <a:gd name="T4" fmla="*/ 232 w 232"/>
                <a:gd name="T5" fmla="*/ 315 h 315"/>
                <a:gd name="T6" fmla="*/ 70 w 232"/>
                <a:gd name="T7" fmla="*/ 0 h 315"/>
                <a:gd name="T8" fmla="*/ 64 w 232"/>
                <a:gd name="T9" fmla="*/ 28 h 315"/>
                <a:gd name="T10" fmla="*/ 0 w 232"/>
                <a:gd name="T11" fmla="*/ 315 h 315"/>
                <a:gd name="T12" fmla="*/ 21 w 232"/>
                <a:gd name="T13" fmla="*/ 315 h 315"/>
                <a:gd name="T14" fmla="*/ 78 w 232"/>
                <a:gd name="T15" fmla="*/ 6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15">
                  <a:moveTo>
                    <a:pt x="78" y="61"/>
                  </a:moveTo>
                  <a:cubicBezTo>
                    <a:pt x="97" y="98"/>
                    <a:pt x="181" y="263"/>
                    <a:pt x="208" y="315"/>
                  </a:cubicBezTo>
                  <a:cubicBezTo>
                    <a:pt x="232" y="315"/>
                    <a:pt x="232" y="315"/>
                    <a:pt x="232" y="31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21" y="315"/>
                    <a:pt x="21" y="315"/>
                    <a:pt x="21" y="315"/>
                  </a:cubicBezTo>
                  <a:cubicBezTo>
                    <a:pt x="30" y="278"/>
                    <a:pt x="69" y="103"/>
                    <a:pt x="7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516" y="1762"/>
              <a:ext cx="650" cy="969"/>
            </a:xfrm>
            <a:custGeom>
              <a:avLst/>
              <a:gdLst>
                <a:gd name="T0" fmla="*/ 161 w 274"/>
                <a:gd name="T1" fmla="*/ 91 h 408"/>
                <a:gd name="T2" fmla="*/ 168 w 274"/>
                <a:gd name="T3" fmla="*/ 211 h 408"/>
                <a:gd name="T4" fmla="*/ 41 w 274"/>
                <a:gd name="T5" fmla="*/ 235 h 408"/>
                <a:gd name="T6" fmla="*/ 1 w 274"/>
                <a:gd name="T7" fmla="*/ 408 h 408"/>
                <a:gd name="T8" fmla="*/ 39 w 274"/>
                <a:gd name="T9" fmla="*/ 408 h 408"/>
                <a:gd name="T10" fmla="*/ 78 w 274"/>
                <a:gd name="T11" fmla="*/ 281 h 408"/>
                <a:gd name="T12" fmla="*/ 209 w 274"/>
                <a:gd name="T13" fmla="*/ 280 h 408"/>
                <a:gd name="T14" fmla="*/ 272 w 274"/>
                <a:gd name="T15" fmla="*/ 186 h 408"/>
                <a:gd name="T16" fmla="*/ 253 w 274"/>
                <a:gd name="T17" fmla="*/ 33 h 408"/>
                <a:gd name="T18" fmla="*/ 154 w 274"/>
                <a:gd name="T19" fmla="*/ 30 h 408"/>
                <a:gd name="T20" fmla="*/ 89 w 274"/>
                <a:gd name="T21" fmla="*/ 80 h 408"/>
                <a:gd name="T22" fmla="*/ 10 w 274"/>
                <a:gd name="T23" fmla="*/ 81 h 408"/>
                <a:gd name="T24" fmla="*/ 8 w 274"/>
                <a:gd name="T25" fmla="*/ 85 h 408"/>
                <a:gd name="T26" fmla="*/ 2 w 274"/>
                <a:gd name="T27" fmla="*/ 98 h 408"/>
                <a:gd name="T28" fmla="*/ 0 w 274"/>
                <a:gd name="T29" fmla="*/ 102 h 408"/>
                <a:gd name="T30" fmla="*/ 95 w 274"/>
                <a:gd name="T31" fmla="*/ 114 h 408"/>
                <a:gd name="T32" fmla="*/ 161 w 274"/>
                <a:gd name="T33" fmla="*/ 9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408">
                  <a:moveTo>
                    <a:pt x="161" y="91"/>
                  </a:moveTo>
                  <a:cubicBezTo>
                    <a:pt x="168" y="211"/>
                    <a:pt x="168" y="211"/>
                    <a:pt x="168" y="211"/>
                  </a:cubicBezTo>
                  <a:cubicBezTo>
                    <a:pt x="41" y="235"/>
                    <a:pt x="41" y="235"/>
                    <a:pt x="41" y="235"/>
                  </a:cubicBezTo>
                  <a:cubicBezTo>
                    <a:pt x="1" y="408"/>
                    <a:pt x="1" y="408"/>
                    <a:pt x="1" y="408"/>
                  </a:cubicBezTo>
                  <a:cubicBezTo>
                    <a:pt x="39" y="408"/>
                    <a:pt x="39" y="408"/>
                    <a:pt x="39" y="408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184" y="282"/>
                    <a:pt x="209" y="280"/>
                  </a:cubicBezTo>
                  <a:cubicBezTo>
                    <a:pt x="253" y="277"/>
                    <a:pt x="274" y="260"/>
                    <a:pt x="272" y="186"/>
                  </a:cubicBezTo>
                  <a:cubicBezTo>
                    <a:pt x="271" y="143"/>
                    <a:pt x="268" y="61"/>
                    <a:pt x="253" y="33"/>
                  </a:cubicBezTo>
                  <a:cubicBezTo>
                    <a:pt x="234" y="0"/>
                    <a:pt x="189" y="1"/>
                    <a:pt x="154" y="30"/>
                  </a:cubicBezTo>
                  <a:cubicBezTo>
                    <a:pt x="126" y="53"/>
                    <a:pt x="89" y="80"/>
                    <a:pt x="89" y="8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5" y="114"/>
                    <a:pt x="95" y="114"/>
                    <a:pt x="95" y="114"/>
                  </a:cubicBezTo>
                  <a:lnTo>
                    <a:pt x="161" y="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60907" y="5933563"/>
            <a:ext cx="8475503" cy="467360"/>
            <a:chOff x="2603148" y="6032646"/>
            <a:chExt cx="8475502" cy="459567"/>
          </a:xfrm>
        </p:grpSpPr>
        <p:sp>
          <p:nvSpPr>
            <p:cNvPr id="34" name="矩形 33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 rot="2034823">
            <a:off x="7040059" y="3002700"/>
            <a:ext cx="751139" cy="751139"/>
            <a:chOff x="1427" y="1932"/>
            <a:chExt cx="733" cy="733"/>
          </a:xfrm>
          <a:solidFill>
            <a:srgbClr val="FDCC0E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85" y="2202"/>
              <a:ext cx="66" cy="126"/>
            </a:xfrm>
            <a:custGeom>
              <a:avLst/>
              <a:gdLst>
                <a:gd name="T0" fmla="*/ 5 w 10"/>
                <a:gd name="T1" fmla="*/ 0 h 19"/>
                <a:gd name="T2" fmla="*/ 5 w 10"/>
                <a:gd name="T3" fmla="*/ 0 h 19"/>
                <a:gd name="T4" fmla="*/ 3 w 10"/>
                <a:gd name="T5" fmla="*/ 9 h 19"/>
                <a:gd name="T6" fmla="*/ 0 w 10"/>
                <a:gd name="T7" fmla="*/ 19 h 19"/>
                <a:gd name="T8" fmla="*/ 10 w 10"/>
                <a:gd name="T9" fmla="*/ 19 h 19"/>
                <a:gd name="T10" fmla="*/ 7 w 10"/>
                <a:gd name="T11" fmla="*/ 9 h 19"/>
                <a:gd name="T12" fmla="*/ 5 w 1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3" y="6"/>
                    <a:pt x="3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427" y="1932"/>
              <a:ext cx="733" cy="733"/>
            </a:xfrm>
            <a:custGeom>
              <a:avLst/>
              <a:gdLst>
                <a:gd name="T0" fmla="*/ 70 w 111"/>
                <a:gd name="T1" fmla="*/ 0 h 111"/>
                <a:gd name="T2" fmla="*/ 41 w 111"/>
                <a:gd name="T3" fmla="*/ 0 h 111"/>
                <a:gd name="T4" fmla="*/ 0 w 111"/>
                <a:gd name="T5" fmla="*/ 41 h 111"/>
                <a:gd name="T6" fmla="*/ 0 w 111"/>
                <a:gd name="T7" fmla="*/ 70 h 111"/>
                <a:gd name="T8" fmla="*/ 41 w 111"/>
                <a:gd name="T9" fmla="*/ 111 h 111"/>
                <a:gd name="T10" fmla="*/ 70 w 111"/>
                <a:gd name="T11" fmla="*/ 111 h 111"/>
                <a:gd name="T12" fmla="*/ 111 w 111"/>
                <a:gd name="T13" fmla="*/ 70 h 111"/>
                <a:gd name="T14" fmla="*/ 111 w 111"/>
                <a:gd name="T15" fmla="*/ 41 h 111"/>
                <a:gd name="T16" fmla="*/ 70 w 111"/>
                <a:gd name="T17" fmla="*/ 0 h 111"/>
                <a:gd name="T18" fmla="*/ 54 w 111"/>
                <a:gd name="T19" fmla="*/ 80 h 111"/>
                <a:gd name="T20" fmla="*/ 51 w 111"/>
                <a:gd name="T21" fmla="*/ 68 h 111"/>
                <a:gd name="T22" fmla="*/ 37 w 111"/>
                <a:gd name="T23" fmla="*/ 68 h 111"/>
                <a:gd name="T24" fmla="*/ 34 w 111"/>
                <a:gd name="T25" fmla="*/ 80 h 111"/>
                <a:gd name="T26" fmla="*/ 23 w 111"/>
                <a:gd name="T27" fmla="*/ 80 h 111"/>
                <a:gd name="T28" fmla="*/ 37 w 111"/>
                <a:gd name="T29" fmla="*/ 33 h 111"/>
                <a:gd name="T30" fmla="*/ 51 w 111"/>
                <a:gd name="T31" fmla="*/ 33 h 111"/>
                <a:gd name="T32" fmla="*/ 66 w 111"/>
                <a:gd name="T33" fmla="*/ 80 h 111"/>
                <a:gd name="T34" fmla="*/ 54 w 111"/>
                <a:gd name="T35" fmla="*/ 80 h 111"/>
                <a:gd name="T36" fmla="*/ 82 w 111"/>
                <a:gd name="T37" fmla="*/ 80 h 111"/>
                <a:gd name="T38" fmla="*/ 71 w 111"/>
                <a:gd name="T39" fmla="*/ 80 h 111"/>
                <a:gd name="T40" fmla="*/ 71 w 111"/>
                <a:gd name="T41" fmla="*/ 46 h 111"/>
                <a:gd name="T42" fmla="*/ 82 w 111"/>
                <a:gd name="T43" fmla="*/ 46 h 111"/>
                <a:gd name="T44" fmla="*/ 82 w 111"/>
                <a:gd name="T45" fmla="*/ 80 h 111"/>
                <a:gd name="T46" fmla="*/ 76 w 111"/>
                <a:gd name="T47" fmla="*/ 42 h 111"/>
                <a:gd name="T48" fmla="*/ 71 w 111"/>
                <a:gd name="T49" fmla="*/ 36 h 111"/>
                <a:gd name="T50" fmla="*/ 76 w 111"/>
                <a:gd name="T51" fmla="*/ 31 h 111"/>
                <a:gd name="T52" fmla="*/ 82 w 111"/>
                <a:gd name="T53" fmla="*/ 36 h 111"/>
                <a:gd name="T54" fmla="*/ 76 w 111"/>
                <a:gd name="T55" fmla="*/ 4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111">
                  <a:moveTo>
                    <a:pt x="7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3"/>
                    <a:pt x="18" y="111"/>
                    <a:pt x="41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93" y="111"/>
                    <a:pt x="111" y="93"/>
                    <a:pt x="111" y="70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18"/>
                    <a:pt x="93" y="0"/>
                    <a:pt x="70" y="0"/>
                  </a:cubicBezTo>
                  <a:moveTo>
                    <a:pt x="54" y="80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6" y="80"/>
                    <a:pt x="66" y="80"/>
                    <a:pt x="66" y="80"/>
                  </a:cubicBezTo>
                  <a:lnTo>
                    <a:pt x="54" y="80"/>
                  </a:lnTo>
                  <a:close/>
                  <a:moveTo>
                    <a:pt x="82" y="80"/>
                  </a:moveTo>
                  <a:cubicBezTo>
                    <a:pt x="71" y="80"/>
                    <a:pt x="71" y="80"/>
                    <a:pt x="71" y="80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82" y="46"/>
                    <a:pt x="82" y="46"/>
                    <a:pt x="82" y="46"/>
                  </a:cubicBezTo>
                  <a:lnTo>
                    <a:pt x="82" y="80"/>
                  </a:lnTo>
                  <a:close/>
                  <a:moveTo>
                    <a:pt x="76" y="42"/>
                  </a:moveTo>
                  <a:cubicBezTo>
                    <a:pt x="73" y="42"/>
                    <a:pt x="71" y="39"/>
                    <a:pt x="71" y="36"/>
                  </a:cubicBezTo>
                  <a:cubicBezTo>
                    <a:pt x="71" y="33"/>
                    <a:pt x="73" y="31"/>
                    <a:pt x="76" y="31"/>
                  </a:cubicBezTo>
                  <a:cubicBezTo>
                    <a:pt x="80" y="31"/>
                    <a:pt x="82" y="33"/>
                    <a:pt x="82" y="36"/>
                  </a:cubicBezTo>
                  <a:cubicBezTo>
                    <a:pt x="82" y="39"/>
                    <a:pt x="80" y="42"/>
                    <a:pt x="7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Group 9"/>
          <p:cNvGrpSpPr>
            <a:grpSpLocks noChangeAspect="1"/>
          </p:cNvGrpSpPr>
          <p:nvPr/>
        </p:nvGrpSpPr>
        <p:grpSpPr bwMode="auto">
          <a:xfrm rot="20421155">
            <a:off x="8072448" y="2537275"/>
            <a:ext cx="1246188" cy="1236662"/>
            <a:chOff x="117" y="1422"/>
            <a:chExt cx="785" cy="779"/>
          </a:xfrm>
          <a:solidFill>
            <a:srgbClr val="92D050"/>
          </a:solidFill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83" y="1703"/>
              <a:ext cx="84" cy="105"/>
            </a:xfrm>
            <a:custGeom>
              <a:avLst/>
              <a:gdLst>
                <a:gd name="T0" fmla="*/ 4 w 12"/>
                <a:gd name="T1" fmla="*/ 0 h 15"/>
                <a:gd name="T2" fmla="*/ 0 w 12"/>
                <a:gd name="T3" fmla="*/ 1 h 15"/>
                <a:gd name="T4" fmla="*/ 0 w 12"/>
                <a:gd name="T5" fmla="*/ 14 h 15"/>
                <a:gd name="T6" fmla="*/ 3 w 12"/>
                <a:gd name="T7" fmla="*/ 15 h 15"/>
                <a:gd name="T8" fmla="*/ 12 w 12"/>
                <a:gd name="T9" fmla="*/ 7 h 15"/>
                <a:gd name="T10" fmla="*/ 4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9" y="15"/>
                    <a:pt x="12" y="12"/>
                    <a:pt x="12" y="7"/>
                  </a:cubicBezTo>
                  <a:cubicBezTo>
                    <a:pt x="12" y="3"/>
                    <a:pt x="9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117" y="1422"/>
              <a:ext cx="785" cy="779"/>
            </a:xfrm>
            <a:custGeom>
              <a:avLst/>
              <a:gdLst>
                <a:gd name="T0" fmla="*/ 71 w 112"/>
                <a:gd name="T1" fmla="*/ 0 h 111"/>
                <a:gd name="T2" fmla="*/ 41 w 112"/>
                <a:gd name="T3" fmla="*/ 0 h 111"/>
                <a:gd name="T4" fmla="*/ 0 w 112"/>
                <a:gd name="T5" fmla="*/ 41 h 111"/>
                <a:gd name="T6" fmla="*/ 0 w 112"/>
                <a:gd name="T7" fmla="*/ 70 h 111"/>
                <a:gd name="T8" fmla="*/ 41 w 112"/>
                <a:gd name="T9" fmla="*/ 111 h 111"/>
                <a:gd name="T10" fmla="*/ 71 w 112"/>
                <a:gd name="T11" fmla="*/ 111 h 111"/>
                <a:gd name="T12" fmla="*/ 112 w 112"/>
                <a:gd name="T13" fmla="*/ 70 h 111"/>
                <a:gd name="T14" fmla="*/ 112 w 112"/>
                <a:gd name="T15" fmla="*/ 41 h 111"/>
                <a:gd name="T16" fmla="*/ 71 w 112"/>
                <a:gd name="T17" fmla="*/ 0 h 111"/>
                <a:gd name="T18" fmla="*/ 56 w 112"/>
                <a:gd name="T19" fmla="*/ 58 h 111"/>
                <a:gd name="T20" fmla="*/ 42 w 112"/>
                <a:gd name="T21" fmla="*/ 63 h 111"/>
                <a:gd name="T22" fmla="*/ 38 w 112"/>
                <a:gd name="T23" fmla="*/ 62 h 111"/>
                <a:gd name="T24" fmla="*/ 38 w 112"/>
                <a:gd name="T25" fmla="*/ 79 h 111"/>
                <a:gd name="T26" fmla="*/ 28 w 112"/>
                <a:gd name="T27" fmla="*/ 79 h 111"/>
                <a:gd name="T28" fmla="*/ 28 w 112"/>
                <a:gd name="T29" fmla="*/ 33 h 111"/>
                <a:gd name="T30" fmla="*/ 42 w 112"/>
                <a:gd name="T31" fmla="*/ 33 h 111"/>
                <a:gd name="T32" fmla="*/ 56 w 112"/>
                <a:gd name="T33" fmla="*/ 36 h 111"/>
                <a:gd name="T34" fmla="*/ 61 w 112"/>
                <a:gd name="T35" fmla="*/ 47 h 111"/>
                <a:gd name="T36" fmla="*/ 56 w 112"/>
                <a:gd name="T37" fmla="*/ 58 h 111"/>
                <a:gd name="T38" fmla="*/ 74 w 112"/>
                <a:gd name="T39" fmla="*/ 79 h 111"/>
                <a:gd name="T40" fmla="*/ 64 w 112"/>
                <a:gd name="T41" fmla="*/ 77 h 111"/>
                <a:gd name="T42" fmla="*/ 65 w 112"/>
                <a:gd name="T43" fmla="*/ 70 h 111"/>
                <a:gd name="T44" fmla="*/ 74 w 112"/>
                <a:gd name="T45" fmla="*/ 72 h 111"/>
                <a:gd name="T46" fmla="*/ 79 w 112"/>
                <a:gd name="T47" fmla="*/ 69 h 111"/>
                <a:gd name="T48" fmla="*/ 74 w 112"/>
                <a:gd name="T49" fmla="*/ 66 h 111"/>
                <a:gd name="T50" fmla="*/ 64 w 112"/>
                <a:gd name="T51" fmla="*/ 56 h 111"/>
                <a:gd name="T52" fmla="*/ 78 w 112"/>
                <a:gd name="T53" fmla="*/ 45 h 111"/>
                <a:gd name="T54" fmla="*/ 87 w 112"/>
                <a:gd name="T55" fmla="*/ 47 h 111"/>
                <a:gd name="T56" fmla="*/ 86 w 112"/>
                <a:gd name="T57" fmla="*/ 54 h 111"/>
                <a:gd name="T58" fmla="*/ 78 w 112"/>
                <a:gd name="T59" fmla="*/ 52 h 111"/>
                <a:gd name="T60" fmla="*/ 74 w 112"/>
                <a:gd name="T61" fmla="*/ 55 h 111"/>
                <a:gd name="T62" fmla="*/ 80 w 112"/>
                <a:gd name="T63" fmla="*/ 58 h 111"/>
                <a:gd name="T64" fmla="*/ 89 w 112"/>
                <a:gd name="T65" fmla="*/ 69 h 111"/>
                <a:gd name="T66" fmla="*/ 74 w 112"/>
                <a:gd name="T67" fmla="*/ 7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1">
                  <a:moveTo>
                    <a:pt x="7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93"/>
                    <a:pt x="19" y="111"/>
                    <a:pt x="41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93" y="111"/>
                    <a:pt x="112" y="93"/>
                    <a:pt x="112" y="70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18"/>
                    <a:pt x="93" y="0"/>
                    <a:pt x="71" y="0"/>
                  </a:cubicBezTo>
                  <a:moveTo>
                    <a:pt x="56" y="58"/>
                  </a:moveTo>
                  <a:cubicBezTo>
                    <a:pt x="53" y="61"/>
                    <a:pt x="48" y="63"/>
                    <a:pt x="42" y="63"/>
                  </a:cubicBezTo>
                  <a:cubicBezTo>
                    <a:pt x="40" y="63"/>
                    <a:pt x="39" y="62"/>
                    <a:pt x="38" y="62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5" y="33"/>
                    <a:pt x="42" y="33"/>
                  </a:cubicBezTo>
                  <a:cubicBezTo>
                    <a:pt x="48" y="33"/>
                    <a:pt x="53" y="34"/>
                    <a:pt x="56" y="36"/>
                  </a:cubicBezTo>
                  <a:cubicBezTo>
                    <a:pt x="59" y="39"/>
                    <a:pt x="61" y="42"/>
                    <a:pt x="61" y="47"/>
                  </a:cubicBezTo>
                  <a:cubicBezTo>
                    <a:pt x="61" y="51"/>
                    <a:pt x="59" y="55"/>
                    <a:pt x="56" y="58"/>
                  </a:cubicBezTo>
                  <a:moveTo>
                    <a:pt x="74" y="79"/>
                  </a:moveTo>
                  <a:cubicBezTo>
                    <a:pt x="70" y="79"/>
                    <a:pt x="66" y="78"/>
                    <a:pt x="64" y="77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7" y="71"/>
                    <a:pt x="71" y="72"/>
                    <a:pt x="74" y="72"/>
                  </a:cubicBezTo>
                  <a:cubicBezTo>
                    <a:pt x="77" y="72"/>
                    <a:pt x="79" y="71"/>
                    <a:pt x="79" y="69"/>
                  </a:cubicBezTo>
                  <a:cubicBezTo>
                    <a:pt x="79" y="68"/>
                    <a:pt x="78" y="67"/>
                    <a:pt x="74" y="66"/>
                  </a:cubicBezTo>
                  <a:cubicBezTo>
                    <a:pt x="67" y="63"/>
                    <a:pt x="64" y="60"/>
                    <a:pt x="64" y="56"/>
                  </a:cubicBezTo>
                  <a:cubicBezTo>
                    <a:pt x="64" y="49"/>
                    <a:pt x="70" y="45"/>
                    <a:pt x="78" y="45"/>
                  </a:cubicBezTo>
                  <a:cubicBezTo>
                    <a:pt x="82" y="45"/>
                    <a:pt x="85" y="46"/>
                    <a:pt x="87" y="47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4" y="53"/>
                    <a:pt x="81" y="52"/>
                    <a:pt x="78" y="52"/>
                  </a:cubicBezTo>
                  <a:cubicBezTo>
                    <a:pt x="76" y="52"/>
                    <a:pt x="74" y="53"/>
                    <a:pt x="74" y="55"/>
                  </a:cubicBezTo>
                  <a:cubicBezTo>
                    <a:pt x="74" y="56"/>
                    <a:pt x="76" y="57"/>
                    <a:pt x="80" y="58"/>
                  </a:cubicBezTo>
                  <a:cubicBezTo>
                    <a:pt x="86" y="61"/>
                    <a:pt x="89" y="64"/>
                    <a:pt x="89" y="69"/>
                  </a:cubicBezTo>
                  <a:cubicBezTo>
                    <a:pt x="89" y="75"/>
                    <a:pt x="84" y="79"/>
                    <a:pt x="74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18981" y="2080133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46" name="椭圆 45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48" name="矩形 47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9" name="矩形 48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55" name="椭圆 54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6" name="椭圆 55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28" name="Freeform 15"/>
          <p:cNvSpPr>
            <a:spLocks noEditPoints="1"/>
          </p:cNvSpPr>
          <p:nvPr/>
        </p:nvSpPr>
        <p:spPr bwMode="auto">
          <a:xfrm rot="16200000">
            <a:off x="4002937" y="2402659"/>
            <a:ext cx="498435" cy="1014307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rgbClr val="F391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 rot="963993">
            <a:off x="3240594" y="3882911"/>
            <a:ext cx="1197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3200" b="1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3200" b="1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sz="3200" b="1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Freeform 15"/>
          <p:cNvSpPr>
            <a:spLocks noEditPoints="1"/>
          </p:cNvSpPr>
          <p:nvPr/>
        </p:nvSpPr>
        <p:spPr bwMode="auto">
          <a:xfrm rot="1791211">
            <a:off x="6706295" y="3673469"/>
            <a:ext cx="317094" cy="645281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15"/>
          <p:cNvSpPr>
            <a:spLocks noEditPoints="1"/>
          </p:cNvSpPr>
          <p:nvPr/>
        </p:nvSpPr>
        <p:spPr bwMode="auto">
          <a:xfrm rot="3992190">
            <a:off x="7658471" y="3624802"/>
            <a:ext cx="317094" cy="645281"/>
          </a:xfrm>
          <a:custGeom>
            <a:avLst/>
            <a:gdLst>
              <a:gd name="T0" fmla="*/ 133 w 142"/>
              <a:gd name="T1" fmla="*/ 6 h 293"/>
              <a:gd name="T2" fmla="*/ 133 w 142"/>
              <a:gd name="T3" fmla="*/ 0 h 293"/>
              <a:gd name="T4" fmla="*/ 129 w 142"/>
              <a:gd name="T5" fmla="*/ 4 h 293"/>
              <a:gd name="T6" fmla="*/ 105 w 142"/>
              <a:gd name="T7" fmla="*/ 21 h 293"/>
              <a:gd name="T8" fmla="*/ 86 w 142"/>
              <a:gd name="T9" fmla="*/ 39 h 293"/>
              <a:gd name="T10" fmla="*/ 83 w 142"/>
              <a:gd name="T11" fmla="*/ 70 h 293"/>
              <a:gd name="T12" fmla="*/ 82 w 142"/>
              <a:gd name="T13" fmla="*/ 70 h 293"/>
              <a:gd name="T14" fmla="*/ 71 w 142"/>
              <a:gd name="T15" fmla="*/ 81 h 293"/>
              <a:gd name="T16" fmla="*/ 7 w 142"/>
              <a:gd name="T17" fmla="*/ 267 h 293"/>
              <a:gd name="T18" fmla="*/ 11 w 142"/>
              <a:gd name="T19" fmla="*/ 289 h 293"/>
              <a:gd name="T20" fmla="*/ 30 w 142"/>
              <a:gd name="T21" fmla="*/ 276 h 293"/>
              <a:gd name="T22" fmla="*/ 118 w 142"/>
              <a:gd name="T23" fmla="*/ 100 h 293"/>
              <a:gd name="T24" fmla="*/ 120 w 142"/>
              <a:gd name="T25" fmla="*/ 92 h 293"/>
              <a:gd name="T26" fmla="*/ 118 w 142"/>
              <a:gd name="T27" fmla="*/ 86 h 293"/>
              <a:gd name="T28" fmla="*/ 118 w 142"/>
              <a:gd name="T29" fmla="*/ 85 h 293"/>
              <a:gd name="T30" fmla="*/ 137 w 142"/>
              <a:gd name="T31" fmla="*/ 60 h 293"/>
              <a:gd name="T32" fmla="*/ 138 w 142"/>
              <a:gd name="T33" fmla="*/ 35 h 293"/>
              <a:gd name="T34" fmla="*/ 133 w 142"/>
              <a:gd name="T35" fmla="*/ 6 h 293"/>
              <a:gd name="T36" fmla="*/ 104 w 142"/>
              <a:gd name="T37" fmla="*/ 110 h 293"/>
              <a:gd name="T38" fmla="*/ 46 w 142"/>
              <a:gd name="T39" fmla="*/ 227 h 293"/>
              <a:gd name="T40" fmla="*/ 97 w 142"/>
              <a:gd name="T41" fmla="*/ 108 h 293"/>
              <a:gd name="T42" fmla="*/ 101 w 142"/>
              <a:gd name="T43" fmla="*/ 84 h 293"/>
              <a:gd name="T44" fmla="*/ 104 w 142"/>
              <a:gd name="T45" fmla="*/ 110 h 293"/>
              <a:gd name="T46" fmla="*/ 133 w 142"/>
              <a:gd name="T47" fmla="*/ 58 h 293"/>
              <a:gd name="T48" fmla="*/ 115 w 142"/>
              <a:gd name="T49" fmla="*/ 81 h 293"/>
              <a:gd name="T50" fmla="*/ 102 w 142"/>
              <a:gd name="T51" fmla="*/ 72 h 293"/>
              <a:gd name="T52" fmla="*/ 88 w 142"/>
              <a:gd name="T53" fmla="*/ 69 h 293"/>
              <a:gd name="T54" fmla="*/ 87 w 142"/>
              <a:gd name="T55" fmla="*/ 64 h 293"/>
              <a:gd name="T56" fmla="*/ 91 w 142"/>
              <a:gd name="T57" fmla="*/ 41 h 293"/>
              <a:gd name="T58" fmla="*/ 107 w 142"/>
              <a:gd name="T59" fmla="*/ 25 h 293"/>
              <a:gd name="T60" fmla="*/ 124 w 142"/>
              <a:gd name="T61" fmla="*/ 15 h 293"/>
              <a:gd name="T62" fmla="*/ 113 w 142"/>
              <a:gd name="T63" fmla="*/ 40 h 293"/>
              <a:gd name="T64" fmla="*/ 105 w 142"/>
              <a:gd name="T65" fmla="*/ 45 h 293"/>
              <a:gd name="T66" fmla="*/ 109 w 142"/>
              <a:gd name="T67" fmla="*/ 55 h 293"/>
              <a:gd name="T68" fmla="*/ 120 w 142"/>
              <a:gd name="T69" fmla="*/ 51 h 293"/>
              <a:gd name="T70" fmla="*/ 118 w 142"/>
              <a:gd name="T71" fmla="*/ 42 h 293"/>
              <a:gd name="T72" fmla="*/ 129 w 142"/>
              <a:gd name="T73" fmla="*/ 16 h 293"/>
              <a:gd name="T74" fmla="*/ 133 w 142"/>
              <a:gd name="T75" fmla="*/ 36 h 293"/>
              <a:gd name="T76" fmla="*/ 136 w 142"/>
              <a:gd name="T77" fmla="*/ 47 h 293"/>
              <a:gd name="T78" fmla="*/ 133 w 142"/>
              <a:gd name="T79" fmla="*/ 5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293">
                <a:moveTo>
                  <a:pt x="133" y="6"/>
                </a:moveTo>
                <a:cubicBezTo>
                  <a:pt x="133" y="0"/>
                  <a:pt x="133" y="0"/>
                  <a:pt x="133" y="0"/>
                </a:cubicBezTo>
                <a:cubicBezTo>
                  <a:pt x="129" y="4"/>
                  <a:pt x="129" y="4"/>
                  <a:pt x="129" y="4"/>
                </a:cubicBezTo>
                <a:cubicBezTo>
                  <a:pt x="119" y="14"/>
                  <a:pt x="111" y="18"/>
                  <a:pt x="105" y="21"/>
                </a:cubicBezTo>
                <a:cubicBezTo>
                  <a:pt x="97" y="25"/>
                  <a:pt x="91" y="28"/>
                  <a:pt x="86" y="39"/>
                </a:cubicBezTo>
                <a:cubicBezTo>
                  <a:pt x="82" y="52"/>
                  <a:pt x="83" y="65"/>
                  <a:pt x="83" y="70"/>
                </a:cubicBezTo>
                <a:cubicBezTo>
                  <a:pt x="82" y="70"/>
                  <a:pt x="82" y="70"/>
                  <a:pt x="82" y="70"/>
                </a:cubicBezTo>
                <a:cubicBezTo>
                  <a:pt x="77" y="72"/>
                  <a:pt x="73" y="75"/>
                  <a:pt x="71" y="81"/>
                </a:cubicBezTo>
                <a:cubicBezTo>
                  <a:pt x="64" y="98"/>
                  <a:pt x="9" y="260"/>
                  <a:pt x="7" y="267"/>
                </a:cubicBezTo>
                <a:cubicBezTo>
                  <a:pt x="7" y="268"/>
                  <a:pt x="0" y="285"/>
                  <a:pt x="11" y="289"/>
                </a:cubicBezTo>
                <a:cubicBezTo>
                  <a:pt x="20" y="293"/>
                  <a:pt x="29" y="278"/>
                  <a:pt x="30" y="276"/>
                </a:cubicBezTo>
                <a:cubicBezTo>
                  <a:pt x="33" y="270"/>
                  <a:pt x="111" y="118"/>
                  <a:pt x="118" y="100"/>
                </a:cubicBezTo>
                <a:cubicBezTo>
                  <a:pt x="119" y="98"/>
                  <a:pt x="120" y="95"/>
                  <a:pt x="120" y="92"/>
                </a:cubicBezTo>
                <a:cubicBezTo>
                  <a:pt x="120" y="90"/>
                  <a:pt x="119" y="88"/>
                  <a:pt x="118" y="86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21" y="82"/>
                  <a:pt x="130" y="73"/>
                  <a:pt x="137" y="60"/>
                </a:cubicBezTo>
                <a:cubicBezTo>
                  <a:pt x="142" y="49"/>
                  <a:pt x="140" y="43"/>
                  <a:pt x="138" y="35"/>
                </a:cubicBezTo>
                <a:cubicBezTo>
                  <a:pt x="135" y="28"/>
                  <a:pt x="133" y="20"/>
                  <a:pt x="133" y="6"/>
                </a:cubicBezTo>
                <a:close/>
                <a:moveTo>
                  <a:pt x="104" y="110"/>
                </a:moveTo>
                <a:cubicBezTo>
                  <a:pt x="95" y="129"/>
                  <a:pt x="46" y="227"/>
                  <a:pt x="46" y="227"/>
                </a:cubicBezTo>
                <a:cubicBezTo>
                  <a:pt x="46" y="227"/>
                  <a:pt x="93" y="118"/>
                  <a:pt x="97" y="108"/>
                </a:cubicBezTo>
                <a:cubicBezTo>
                  <a:pt x="100" y="101"/>
                  <a:pt x="105" y="94"/>
                  <a:pt x="101" y="84"/>
                </a:cubicBezTo>
                <a:cubicBezTo>
                  <a:pt x="101" y="84"/>
                  <a:pt x="115" y="88"/>
                  <a:pt x="104" y="110"/>
                </a:cubicBezTo>
                <a:close/>
                <a:moveTo>
                  <a:pt x="133" y="58"/>
                </a:moveTo>
                <a:cubicBezTo>
                  <a:pt x="127" y="69"/>
                  <a:pt x="118" y="78"/>
                  <a:pt x="115" y="81"/>
                </a:cubicBezTo>
                <a:cubicBezTo>
                  <a:pt x="110" y="75"/>
                  <a:pt x="103" y="72"/>
                  <a:pt x="102" y="72"/>
                </a:cubicBezTo>
                <a:cubicBezTo>
                  <a:pt x="101" y="72"/>
                  <a:pt x="95" y="69"/>
                  <a:pt x="88" y="69"/>
                </a:cubicBezTo>
                <a:cubicBezTo>
                  <a:pt x="88" y="68"/>
                  <a:pt x="87" y="66"/>
                  <a:pt x="87" y="64"/>
                </a:cubicBezTo>
                <a:cubicBezTo>
                  <a:pt x="87" y="58"/>
                  <a:pt x="88" y="49"/>
                  <a:pt x="91" y="41"/>
                </a:cubicBezTo>
                <a:cubicBezTo>
                  <a:pt x="94" y="31"/>
                  <a:pt x="99" y="29"/>
                  <a:pt x="107" y="25"/>
                </a:cubicBezTo>
                <a:cubicBezTo>
                  <a:pt x="111" y="23"/>
                  <a:pt x="117" y="20"/>
                  <a:pt x="124" y="15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9"/>
                  <a:pt x="106" y="41"/>
                  <a:pt x="105" y="45"/>
                </a:cubicBezTo>
                <a:cubicBezTo>
                  <a:pt x="103" y="49"/>
                  <a:pt x="105" y="54"/>
                  <a:pt x="109" y="55"/>
                </a:cubicBezTo>
                <a:cubicBezTo>
                  <a:pt x="113" y="57"/>
                  <a:pt x="118" y="55"/>
                  <a:pt x="120" y="51"/>
                </a:cubicBezTo>
                <a:cubicBezTo>
                  <a:pt x="121" y="48"/>
                  <a:pt x="120" y="44"/>
                  <a:pt x="118" y="42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25"/>
                  <a:pt x="131" y="31"/>
                  <a:pt x="133" y="36"/>
                </a:cubicBezTo>
                <a:cubicBezTo>
                  <a:pt x="135" y="40"/>
                  <a:pt x="136" y="44"/>
                  <a:pt x="136" y="47"/>
                </a:cubicBezTo>
                <a:cubicBezTo>
                  <a:pt x="136" y="50"/>
                  <a:pt x="135" y="54"/>
                  <a:pt x="133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1" name="Group 18"/>
          <p:cNvGrpSpPr>
            <a:grpSpLocks noChangeAspect="1"/>
          </p:cNvGrpSpPr>
          <p:nvPr/>
        </p:nvGrpSpPr>
        <p:grpSpPr bwMode="auto">
          <a:xfrm rot="8371037">
            <a:off x="6512609" y="4453358"/>
            <a:ext cx="450345" cy="418021"/>
            <a:chOff x="4833" y="2799"/>
            <a:chExt cx="822" cy="763"/>
          </a:xfrm>
          <a:solidFill>
            <a:srgbClr val="FFC000"/>
          </a:solidFill>
        </p:grpSpPr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4833" y="2799"/>
              <a:ext cx="822" cy="763"/>
            </a:xfrm>
            <a:custGeom>
              <a:avLst/>
              <a:gdLst>
                <a:gd name="T0" fmla="*/ 204 w 345"/>
                <a:gd name="T1" fmla="*/ 40 h 320"/>
                <a:gd name="T2" fmla="*/ 0 w 345"/>
                <a:gd name="T3" fmla="*/ 136 h 320"/>
                <a:gd name="T4" fmla="*/ 345 w 345"/>
                <a:gd name="T5" fmla="*/ 170 h 320"/>
                <a:gd name="T6" fmla="*/ 15 w 345"/>
                <a:gd name="T7" fmla="*/ 67 h 320"/>
                <a:gd name="T8" fmla="*/ 37 w 345"/>
                <a:gd name="T9" fmla="*/ 115 h 320"/>
                <a:gd name="T10" fmla="*/ 38 w 345"/>
                <a:gd name="T11" fmla="*/ 127 h 320"/>
                <a:gd name="T12" fmla="*/ 38 w 345"/>
                <a:gd name="T13" fmla="*/ 145 h 320"/>
                <a:gd name="T14" fmla="*/ 37 w 345"/>
                <a:gd name="T15" fmla="*/ 156 h 320"/>
                <a:gd name="T16" fmla="*/ 32 w 345"/>
                <a:gd name="T17" fmla="*/ 150 h 320"/>
                <a:gd name="T18" fmla="*/ 26 w 345"/>
                <a:gd name="T19" fmla="*/ 145 h 320"/>
                <a:gd name="T20" fmla="*/ 20 w 345"/>
                <a:gd name="T21" fmla="*/ 140 h 320"/>
                <a:gd name="T22" fmla="*/ 15 w 345"/>
                <a:gd name="T23" fmla="*/ 134 h 320"/>
                <a:gd name="T24" fmla="*/ 11 w 345"/>
                <a:gd name="T25" fmla="*/ 128 h 320"/>
                <a:gd name="T26" fmla="*/ 11 w 345"/>
                <a:gd name="T27" fmla="*/ 110 h 320"/>
                <a:gd name="T28" fmla="*/ 12 w 345"/>
                <a:gd name="T29" fmla="*/ 99 h 320"/>
                <a:gd name="T30" fmla="*/ 12 w 345"/>
                <a:gd name="T31" fmla="*/ 85 h 320"/>
                <a:gd name="T32" fmla="*/ 15 w 345"/>
                <a:gd name="T33" fmla="*/ 83 h 320"/>
                <a:gd name="T34" fmla="*/ 25 w 345"/>
                <a:gd name="T35" fmla="*/ 91 h 320"/>
                <a:gd name="T36" fmla="*/ 34 w 345"/>
                <a:gd name="T37" fmla="*/ 100 h 320"/>
                <a:gd name="T38" fmla="*/ 38 w 345"/>
                <a:gd name="T39" fmla="*/ 107 h 320"/>
                <a:gd name="T40" fmla="*/ 171 w 345"/>
                <a:gd name="T41" fmla="*/ 259 h 320"/>
                <a:gd name="T42" fmla="*/ 168 w 345"/>
                <a:gd name="T43" fmla="*/ 270 h 320"/>
                <a:gd name="T44" fmla="*/ 168 w 345"/>
                <a:gd name="T45" fmla="*/ 284 h 320"/>
                <a:gd name="T46" fmla="*/ 171 w 345"/>
                <a:gd name="T47" fmla="*/ 295 h 320"/>
                <a:gd name="T48" fmla="*/ 52 w 345"/>
                <a:gd name="T49" fmla="*/ 178 h 320"/>
                <a:gd name="T50" fmla="*/ 49 w 345"/>
                <a:gd name="T51" fmla="*/ 166 h 320"/>
                <a:gd name="T52" fmla="*/ 49 w 345"/>
                <a:gd name="T53" fmla="*/ 148 h 320"/>
                <a:gd name="T54" fmla="*/ 52 w 345"/>
                <a:gd name="T55" fmla="*/ 137 h 320"/>
                <a:gd name="T56" fmla="*/ 52 w 345"/>
                <a:gd name="T57" fmla="*/ 126 h 320"/>
                <a:gd name="T58" fmla="*/ 58 w 345"/>
                <a:gd name="T59" fmla="*/ 131 h 320"/>
                <a:gd name="T60" fmla="*/ 64 w 345"/>
                <a:gd name="T61" fmla="*/ 137 h 320"/>
                <a:gd name="T62" fmla="*/ 69 w 345"/>
                <a:gd name="T63" fmla="*/ 142 h 320"/>
                <a:gd name="T64" fmla="*/ 75 w 345"/>
                <a:gd name="T65" fmla="*/ 148 h 320"/>
                <a:gd name="T66" fmla="*/ 81 w 345"/>
                <a:gd name="T67" fmla="*/ 153 h 320"/>
                <a:gd name="T68" fmla="*/ 86 w 345"/>
                <a:gd name="T69" fmla="*/ 158 h 320"/>
                <a:gd name="T70" fmla="*/ 92 w 345"/>
                <a:gd name="T71" fmla="*/ 164 h 320"/>
                <a:gd name="T72" fmla="*/ 98 w 345"/>
                <a:gd name="T73" fmla="*/ 169 h 320"/>
                <a:gd name="T74" fmla="*/ 103 w 345"/>
                <a:gd name="T75" fmla="*/ 175 h 320"/>
                <a:gd name="T76" fmla="*/ 109 w 345"/>
                <a:gd name="T77" fmla="*/ 180 h 320"/>
                <a:gd name="T78" fmla="*/ 115 w 345"/>
                <a:gd name="T79" fmla="*/ 186 h 320"/>
                <a:gd name="T80" fmla="*/ 121 w 345"/>
                <a:gd name="T81" fmla="*/ 191 h 320"/>
                <a:gd name="T82" fmla="*/ 126 w 345"/>
                <a:gd name="T83" fmla="*/ 197 h 320"/>
                <a:gd name="T84" fmla="*/ 132 w 345"/>
                <a:gd name="T85" fmla="*/ 202 h 320"/>
                <a:gd name="T86" fmla="*/ 138 w 345"/>
                <a:gd name="T87" fmla="*/ 207 h 320"/>
                <a:gd name="T88" fmla="*/ 143 w 345"/>
                <a:gd name="T89" fmla="*/ 213 h 320"/>
                <a:gd name="T90" fmla="*/ 149 w 345"/>
                <a:gd name="T91" fmla="*/ 218 h 320"/>
                <a:gd name="T92" fmla="*/ 155 w 345"/>
                <a:gd name="T93" fmla="*/ 224 h 320"/>
                <a:gd name="T94" fmla="*/ 160 w 345"/>
                <a:gd name="T95" fmla="*/ 229 h 320"/>
                <a:gd name="T96" fmla="*/ 166 w 345"/>
                <a:gd name="T97" fmla="*/ 235 h 320"/>
                <a:gd name="T98" fmla="*/ 171 w 345"/>
                <a:gd name="T99" fmla="*/ 249 h 320"/>
                <a:gd name="T100" fmla="*/ 54 w 345"/>
                <a:gd name="T101" fmla="*/ 112 h 320"/>
                <a:gd name="T102" fmla="*/ 334 w 345"/>
                <a:gd name="T103" fmla="*/ 24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20">
                  <a:moveTo>
                    <a:pt x="270" y="98"/>
                  </a:moveTo>
                  <a:cubicBezTo>
                    <a:pt x="270" y="98"/>
                    <a:pt x="270" y="98"/>
                    <a:pt x="270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345" y="253"/>
                    <a:pt x="345" y="253"/>
                    <a:pt x="345" y="253"/>
                  </a:cubicBezTo>
                  <a:cubicBezTo>
                    <a:pt x="345" y="170"/>
                    <a:pt x="345" y="170"/>
                    <a:pt x="345" y="170"/>
                  </a:cubicBezTo>
                  <a:lnTo>
                    <a:pt x="270" y="98"/>
                  </a:lnTo>
                  <a:close/>
                  <a:moveTo>
                    <a:pt x="151" y="12"/>
                  </a:moveTo>
                  <a:cubicBezTo>
                    <a:pt x="152" y="14"/>
                    <a:pt x="168" y="29"/>
                    <a:pt x="187" y="4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36" y="87"/>
                    <a:pt x="23" y="74"/>
                    <a:pt x="15" y="67"/>
                  </a:cubicBezTo>
                  <a:cubicBezTo>
                    <a:pt x="39" y="57"/>
                    <a:pt x="145" y="15"/>
                    <a:pt x="151" y="12"/>
                  </a:cubicBezTo>
                  <a:close/>
                  <a:moveTo>
                    <a:pt x="38" y="107"/>
                  </a:move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7" y="112"/>
                  </a:cubicBezTo>
                  <a:cubicBezTo>
                    <a:pt x="36" y="113"/>
                    <a:pt x="36" y="115"/>
                    <a:pt x="37" y="115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7" y="123"/>
                  </a:cubicBezTo>
                  <a:cubicBezTo>
                    <a:pt x="36" y="124"/>
                    <a:pt x="36" y="125"/>
                    <a:pt x="37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4"/>
                    <a:pt x="38" y="134"/>
                    <a:pt x="37" y="134"/>
                  </a:cubicBezTo>
                  <a:cubicBezTo>
                    <a:pt x="36" y="135"/>
                    <a:pt x="36" y="136"/>
                    <a:pt x="37" y="137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6" y="146"/>
                    <a:pt x="36" y="147"/>
                    <a:pt x="37" y="148"/>
                  </a:cubicBezTo>
                  <a:cubicBezTo>
                    <a:pt x="38" y="148"/>
                    <a:pt x="38" y="148"/>
                    <a:pt x="38" y="14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5" y="155"/>
                    <a:pt x="34" y="154"/>
                  </a:cubicBezTo>
                  <a:cubicBezTo>
                    <a:pt x="34" y="154"/>
                    <a:pt x="35" y="154"/>
                    <a:pt x="35" y="153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4" y="150"/>
                    <a:pt x="33" y="150"/>
                    <a:pt x="32" y="150"/>
                  </a:cubicBezTo>
                  <a:cubicBezTo>
                    <a:pt x="32" y="151"/>
                    <a:pt x="31" y="151"/>
                    <a:pt x="31" y="151"/>
                  </a:cubicBezTo>
                  <a:cubicBezTo>
                    <a:pt x="30" y="150"/>
                    <a:pt x="29" y="149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47"/>
                    <a:pt x="30" y="146"/>
                    <a:pt x="29" y="145"/>
                  </a:cubicBezTo>
                  <a:cubicBezTo>
                    <a:pt x="28" y="144"/>
                    <a:pt x="27" y="144"/>
                    <a:pt x="26" y="145"/>
                  </a:cubicBezTo>
                  <a:cubicBezTo>
                    <a:pt x="26" y="145"/>
                    <a:pt x="26" y="145"/>
                    <a:pt x="26" y="146"/>
                  </a:cubicBezTo>
                  <a:cubicBezTo>
                    <a:pt x="25" y="145"/>
                    <a:pt x="24" y="144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4" y="142"/>
                    <a:pt x="24" y="140"/>
                    <a:pt x="23" y="140"/>
                  </a:cubicBezTo>
                  <a:cubicBezTo>
                    <a:pt x="23" y="139"/>
                    <a:pt x="21" y="139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39"/>
                    <a:pt x="18" y="138"/>
                    <a:pt x="17" y="138"/>
                  </a:cubicBezTo>
                  <a:cubicBezTo>
                    <a:pt x="17" y="137"/>
                    <a:pt x="18" y="137"/>
                    <a:pt x="18" y="137"/>
                  </a:cubicBezTo>
                  <a:cubicBezTo>
                    <a:pt x="19" y="136"/>
                    <a:pt x="19" y="135"/>
                    <a:pt x="18" y="134"/>
                  </a:cubicBezTo>
                  <a:cubicBezTo>
                    <a:pt x="17" y="133"/>
                    <a:pt x="15" y="133"/>
                    <a:pt x="15" y="134"/>
                  </a:cubicBezTo>
                  <a:cubicBezTo>
                    <a:pt x="14" y="134"/>
                    <a:pt x="14" y="135"/>
                    <a:pt x="14" y="135"/>
                  </a:cubicBezTo>
                  <a:cubicBezTo>
                    <a:pt x="13" y="134"/>
                    <a:pt x="12" y="133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0"/>
                    <a:pt x="12" y="129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6"/>
                    <a:pt x="11" y="124"/>
                    <a:pt x="11" y="121"/>
                  </a:cubicBezTo>
                  <a:cubicBezTo>
                    <a:pt x="11" y="121"/>
                    <a:pt x="12" y="121"/>
                    <a:pt x="12" y="121"/>
                  </a:cubicBezTo>
                  <a:cubicBezTo>
                    <a:pt x="13" y="120"/>
                    <a:pt x="13" y="119"/>
                    <a:pt x="12" y="118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11" y="115"/>
                    <a:pt x="11" y="113"/>
                    <a:pt x="11" y="110"/>
                  </a:cubicBezTo>
                  <a:cubicBezTo>
                    <a:pt x="11" y="110"/>
                    <a:pt x="12" y="110"/>
                    <a:pt x="12" y="110"/>
                  </a:cubicBezTo>
                  <a:cubicBezTo>
                    <a:pt x="13" y="109"/>
                    <a:pt x="13" y="108"/>
                    <a:pt x="12" y="107"/>
                  </a:cubicBezTo>
                  <a:cubicBezTo>
                    <a:pt x="12" y="107"/>
                    <a:pt x="11" y="106"/>
                    <a:pt x="11" y="106"/>
                  </a:cubicBezTo>
                  <a:cubicBezTo>
                    <a:pt x="11" y="104"/>
                    <a:pt x="11" y="102"/>
                    <a:pt x="11" y="100"/>
                  </a:cubicBezTo>
                  <a:cubicBezTo>
                    <a:pt x="11" y="99"/>
                    <a:pt x="12" y="99"/>
                    <a:pt x="12" y="99"/>
                  </a:cubicBezTo>
                  <a:cubicBezTo>
                    <a:pt x="13" y="98"/>
                    <a:pt x="13" y="97"/>
                    <a:pt x="12" y="96"/>
                  </a:cubicBezTo>
                  <a:cubicBezTo>
                    <a:pt x="12" y="96"/>
                    <a:pt x="11" y="96"/>
                    <a:pt x="11" y="95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2" y="88"/>
                    <a:pt x="12" y="88"/>
                  </a:cubicBezTo>
                  <a:cubicBezTo>
                    <a:pt x="13" y="87"/>
                    <a:pt x="13" y="86"/>
                    <a:pt x="12" y="85"/>
                  </a:cubicBezTo>
                  <a:cubicBezTo>
                    <a:pt x="12" y="85"/>
                    <a:pt x="11" y="85"/>
                    <a:pt x="11" y="85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2"/>
                    <a:pt x="15" y="83"/>
                  </a:cubicBezTo>
                  <a:cubicBezTo>
                    <a:pt x="15" y="83"/>
                    <a:pt x="16" y="83"/>
                    <a:pt x="17" y="83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8"/>
                    <a:pt x="20" y="88"/>
                  </a:cubicBezTo>
                  <a:cubicBezTo>
                    <a:pt x="21" y="89"/>
                    <a:pt x="22" y="89"/>
                    <a:pt x="23" y="8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3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8"/>
                    <a:pt x="31" y="98"/>
                    <a:pt x="32" y="99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3"/>
                    <a:pt x="37" y="104"/>
                    <a:pt x="37" y="104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0" y="106"/>
                    <a:pt x="40" y="106"/>
                    <a:pt x="40" y="106"/>
                  </a:cubicBezTo>
                  <a:lnTo>
                    <a:pt x="38" y="107"/>
                  </a:lnTo>
                  <a:close/>
                  <a:moveTo>
                    <a:pt x="171" y="249"/>
                  </a:moveTo>
                  <a:cubicBezTo>
                    <a:pt x="170" y="248"/>
                    <a:pt x="169" y="248"/>
                    <a:pt x="168" y="249"/>
                  </a:cubicBezTo>
                  <a:cubicBezTo>
                    <a:pt x="167" y="249"/>
                    <a:pt x="167" y="251"/>
                    <a:pt x="168" y="252"/>
                  </a:cubicBezTo>
                  <a:cubicBezTo>
                    <a:pt x="169" y="252"/>
                    <a:pt x="170" y="252"/>
                    <a:pt x="171" y="252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9"/>
                    <a:pt x="169" y="259"/>
                    <a:pt x="168" y="259"/>
                  </a:cubicBezTo>
                  <a:cubicBezTo>
                    <a:pt x="167" y="260"/>
                    <a:pt x="167" y="262"/>
                    <a:pt x="168" y="262"/>
                  </a:cubicBezTo>
                  <a:cubicBezTo>
                    <a:pt x="169" y="263"/>
                    <a:pt x="170" y="263"/>
                    <a:pt x="171" y="263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0"/>
                    <a:pt x="169" y="270"/>
                    <a:pt x="168" y="270"/>
                  </a:cubicBezTo>
                  <a:cubicBezTo>
                    <a:pt x="167" y="271"/>
                    <a:pt x="167" y="273"/>
                    <a:pt x="168" y="273"/>
                  </a:cubicBezTo>
                  <a:cubicBezTo>
                    <a:pt x="169" y="274"/>
                    <a:pt x="170" y="274"/>
                    <a:pt x="171" y="273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0" y="280"/>
                    <a:pt x="169" y="280"/>
                    <a:pt x="168" y="281"/>
                  </a:cubicBezTo>
                  <a:cubicBezTo>
                    <a:pt x="167" y="282"/>
                    <a:pt x="167" y="283"/>
                    <a:pt x="168" y="284"/>
                  </a:cubicBezTo>
                  <a:cubicBezTo>
                    <a:pt x="169" y="285"/>
                    <a:pt x="170" y="285"/>
                    <a:pt x="171" y="284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0" y="291"/>
                    <a:pt x="169" y="291"/>
                    <a:pt x="168" y="292"/>
                  </a:cubicBezTo>
                  <a:cubicBezTo>
                    <a:pt x="167" y="293"/>
                    <a:pt x="167" y="294"/>
                    <a:pt x="168" y="295"/>
                  </a:cubicBezTo>
                  <a:cubicBezTo>
                    <a:pt x="169" y="296"/>
                    <a:pt x="170" y="296"/>
                    <a:pt x="171" y="295"/>
                  </a:cubicBezTo>
                  <a:cubicBezTo>
                    <a:pt x="171" y="301"/>
                    <a:pt x="171" y="301"/>
                    <a:pt x="171" y="301"/>
                  </a:cubicBezTo>
                  <a:cubicBezTo>
                    <a:pt x="145" y="276"/>
                    <a:pt x="52" y="187"/>
                    <a:pt x="49" y="185"/>
                  </a:cubicBezTo>
                  <a:cubicBezTo>
                    <a:pt x="49" y="184"/>
                    <a:pt x="49" y="183"/>
                    <a:pt x="49" y="181"/>
                  </a:cubicBezTo>
                  <a:cubicBezTo>
                    <a:pt x="50" y="182"/>
                    <a:pt x="51" y="181"/>
                    <a:pt x="52" y="181"/>
                  </a:cubicBezTo>
                  <a:cubicBezTo>
                    <a:pt x="53" y="180"/>
                    <a:pt x="53" y="179"/>
                    <a:pt x="52" y="178"/>
                  </a:cubicBezTo>
                  <a:cubicBezTo>
                    <a:pt x="51" y="177"/>
                    <a:pt x="50" y="177"/>
                    <a:pt x="49" y="177"/>
                  </a:cubicBezTo>
                  <a:cubicBezTo>
                    <a:pt x="49" y="175"/>
                    <a:pt x="49" y="173"/>
                    <a:pt x="49" y="170"/>
                  </a:cubicBezTo>
                  <a:cubicBezTo>
                    <a:pt x="50" y="171"/>
                    <a:pt x="51" y="170"/>
                    <a:pt x="52" y="170"/>
                  </a:cubicBezTo>
                  <a:cubicBezTo>
                    <a:pt x="53" y="169"/>
                    <a:pt x="53" y="168"/>
                    <a:pt x="52" y="167"/>
                  </a:cubicBezTo>
                  <a:cubicBezTo>
                    <a:pt x="51" y="166"/>
                    <a:pt x="50" y="166"/>
                    <a:pt x="49" y="166"/>
                  </a:cubicBezTo>
                  <a:cubicBezTo>
                    <a:pt x="49" y="164"/>
                    <a:pt x="49" y="162"/>
                    <a:pt x="49" y="159"/>
                  </a:cubicBezTo>
                  <a:cubicBezTo>
                    <a:pt x="50" y="160"/>
                    <a:pt x="51" y="160"/>
                    <a:pt x="52" y="159"/>
                  </a:cubicBezTo>
                  <a:cubicBezTo>
                    <a:pt x="53" y="158"/>
                    <a:pt x="53" y="157"/>
                    <a:pt x="52" y="156"/>
                  </a:cubicBezTo>
                  <a:cubicBezTo>
                    <a:pt x="51" y="155"/>
                    <a:pt x="50" y="155"/>
                    <a:pt x="49" y="156"/>
                  </a:cubicBezTo>
                  <a:cubicBezTo>
                    <a:pt x="49" y="153"/>
                    <a:pt x="49" y="151"/>
                    <a:pt x="49" y="148"/>
                  </a:cubicBezTo>
                  <a:cubicBezTo>
                    <a:pt x="50" y="149"/>
                    <a:pt x="51" y="149"/>
                    <a:pt x="52" y="148"/>
                  </a:cubicBezTo>
                  <a:cubicBezTo>
                    <a:pt x="53" y="147"/>
                    <a:pt x="53" y="146"/>
                    <a:pt x="52" y="145"/>
                  </a:cubicBezTo>
                  <a:cubicBezTo>
                    <a:pt x="51" y="144"/>
                    <a:pt x="50" y="144"/>
                    <a:pt x="49" y="145"/>
                  </a:cubicBezTo>
                  <a:cubicBezTo>
                    <a:pt x="49" y="142"/>
                    <a:pt x="49" y="140"/>
                    <a:pt x="49" y="138"/>
                  </a:cubicBezTo>
                  <a:cubicBezTo>
                    <a:pt x="50" y="138"/>
                    <a:pt x="51" y="138"/>
                    <a:pt x="52" y="137"/>
                  </a:cubicBezTo>
                  <a:cubicBezTo>
                    <a:pt x="53" y="136"/>
                    <a:pt x="53" y="135"/>
                    <a:pt x="52" y="134"/>
                  </a:cubicBezTo>
                  <a:cubicBezTo>
                    <a:pt x="51" y="133"/>
                    <a:pt x="50" y="133"/>
                    <a:pt x="49" y="134"/>
                  </a:cubicBezTo>
                  <a:cubicBezTo>
                    <a:pt x="49" y="131"/>
                    <a:pt x="49" y="129"/>
                    <a:pt x="49" y="127"/>
                  </a:cubicBezTo>
                  <a:cubicBezTo>
                    <a:pt x="50" y="127"/>
                    <a:pt x="51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9"/>
                    <a:pt x="54" y="129"/>
                  </a:cubicBezTo>
                  <a:cubicBezTo>
                    <a:pt x="54" y="130"/>
                    <a:pt x="54" y="131"/>
                    <a:pt x="54" y="132"/>
                  </a:cubicBezTo>
                  <a:cubicBezTo>
                    <a:pt x="55" y="133"/>
                    <a:pt x="57" y="133"/>
                    <a:pt x="58" y="132"/>
                  </a:cubicBezTo>
                  <a:cubicBezTo>
                    <a:pt x="58" y="132"/>
                    <a:pt x="58" y="131"/>
                    <a:pt x="58" y="13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9" y="135"/>
                    <a:pt x="59" y="136"/>
                    <a:pt x="60" y="137"/>
                  </a:cubicBezTo>
                  <a:cubicBezTo>
                    <a:pt x="61" y="138"/>
                    <a:pt x="62" y="138"/>
                    <a:pt x="63" y="137"/>
                  </a:cubicBezTo>
                  <a:cubicBezTo>
                    <a:pt x="63" y="137"/>
                    <a:pt x="63" y="137"/>
                    <a:pt x="64" y="137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6" y="139"/>
                    <a:pt x="66" y="139"/>
                    <a:pt x="66" y="140"/>
                  </a:cubicBezTo>
                  <a:cubicBezTo>
                    <a:pt x="65" y="140"/>
                    <a:pt x="65" y="142"/>
                    <a:pt x="66" y="143"/>
                  </a:cubicBezTo>
                  <a:cubicBezTo>
                    <a:pt x="67" y="143"/>
                    <a:pt x="68" y="143"/>
                    <a:pt x="69" y="143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1" y="145"/>
                  </a:cubicBezTo>
                  <a:cubicBezTo>
                    <a:pt x="71" y="146"/>
                    <a:pt x="71" y="147"/>
                    <a:pt x="71" y="148"/>
                  </a:cubicBezTo>
                  <a:cubicBezTo>
                    <a:pt x="72" y="149"/>
                    <a:pt x="74" y="149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6" y="151"/>
                    <a:pt x="76" y="153"/>
                    <a:pt x="77" y="153"/>
                  </a:cubicBezTo>
                  <a:cubicBezTo>
                    <a:pt x="78" y="154"/>
                    <a:pt x="79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7"/>
                    <a:pt x="82" y="158"/>
                    <a:pt x="83" y="159"/>
                  </a:cubicBezTo>
                  <a:cubicBezTo>
                    <a:pt x="84" y="160"/>
                    <a:pt x="85" y="160"/>
                    <a:pt x="86" y="159"/>
                  </a:cubicBezTo>
                  <a:cubicBezTo>
                    <a:pt x="86" y="159"/>
                    <a:pt x="86" y="159"/>
                    <a:pt x="86" y="158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2"/>
                    <a:pt x="88" y="164"/>
                    <a:pt x="89" y="164"/>
                  </a:cubicBezTo>
                  <a:cubicBezTo>
                    <a:pt x="89" y="165"/>
                    <a:pt x="91" y="165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7"/>
                    <a:pt x="94" y="167"/>
                    <a:pt x="94" y="167"/>
                  </a:cubicBezTo>
                  <a:cubicBezTo>
                    <a:pt x="93" y="168"/>
                    <a:pt x="93" y="169"/>
                    <a:pt x="94" y="170"/>
                  </a:cubicBezTo>
                  <a:cubicBezTo>
                    <a:pt x="95" y="171"/>
                    <a:pt x="97" y="171"/>
                    <a:pt x="97" y="170"/>
                  </a:cubicBezTo>
                  <a:cubicBezTo>
                    <a:pt x="98" y="170"/>
                    <a:pt x="98" y="170"/>
                    <a:pt x="98" y="169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99" y="173"/>
                    <a:pt x="99" y="174"/>
                    <a:pt x="100" y="175"/>
                  </a:cubicBezTo>
                  <a:cubicBezTo>
                    <a:pt x="101" y="176"/>
                    <a:pt x="102" y="176"/>
                    <a:pt x="103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8"/>
                    <a:pt x="106" y="178"/>
                  </a:cubicBezTo>
                  <a:cubicBezTo>
                    <a:pt x="105" y="179"/>
                    <a:pt x="105" y="180"/>
                    <a:pt x="106" y="181"/>
                  </a:cubicBezTo>
                  <a:cubicBezTo>
                    <a:pt x="106" y="182"/>
                    <a:pt x="108" y="182"/>
                    <a:pt x="109" y="181"/>
                  </a:cubicBezTo>
                  <a:cubicBezTo>
                    <a:pt x="109" y="181"/>
                    <a:pt x="109" y="180"/>
                    <a:pt x="109" y="180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3"/>
                    <a:pt x="111" y="183"/>
                    <a:pt x="111" y="183"/>
                  </a:cubicBezTo>
                  <a:cubicBezTo>
                    <a:pt x="110" y="184"/>
                    <a:pt x="110" y="185"/>
                    <a:pt x="111" y="186"/>
                  </a:cubicBezTo>
                  <a:cubicBezTo>
                    <a:pt x="112" y="187"/>
                    <a:pt x="114" y="187"/>
                    <a:pt x="114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9"/>
                  </a:cubicBezTo>
                  <a:cubicBezTo>
                    <a:pt x="116" y="189"/>
                    <a:pt x="116" y="191"/>
                    <a:pt x="117" y="192"/>
                  </a:cubicBezTo>
                  <a:cubicBezTo>
                    <a:pt x="118" y="192"/>
                    <a:pt x="119" y="192"/>
                    <a:pt x="120" y="192"/>
                  </a:cubicBezTo>
                  <a:cubicBezTo>
                    <a:pt x="120" y="191"/>
                    <a:pt x="120" y="191"/>
                    <a:pt x="121" y="191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5"/>
                    <a:pt x="122" y="196"/>
                    <a:pt x="123" y="197"/>
                  </a:cubicBezTo>
                  <a:cubicBezTo>
                    <a:pt x="124" y="198"/>
                    <a:pt x="125" y="198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29" y="199"/>
                    <a:pt x="129" y="199"/>
                    <a:pt x="128" y="200"/>
                  </a:cubicBezTo>
                  <a:cubicBezTo>
                    <a:pt x="127" y="200"/>
                    <a:pt x="127" y="202"/>
                    <a:pt x="128" y="203"/>
                  </a:cubicBezTo>
                  <a:cubicBezTo>
                    <a:pt x="129" y="203"/>
                    <a:pt x="131" y="203"/>
                    <a:pt x="131" y="203"/>
                  </a:cubicBezTo>
                  <a:cubicBezTo>
                    <a:pt x="132" y="202"/>
                    <a:pt x="132" y="202"/>
                    <a:pt x="132" y="202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7"/>
                    <a:pt x="134" y="208"/>
                  </a:cubicBezTo>
                  <a:cubicBezTo>
                    <a:pt x="135" y="209"/>
                    <a:pt x="136" y="209"/>
                    <a:pt x="137" y="208"/>
                  </a:cubicBezTo>
                  <a:cubicBezTo>
                    <a:pt x="137" y="208"/>
                    <a:pt x="137" y="208"/>
                    <a:pt x="138" y="207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39" y="211"/>
                    <a:pt x="139" y="213"/>
                    <a:pt x="140" y="213"/>
                  </a:cubicBezTo>
                  <a:cubicBezTo>
                    <a:pt x="141" y="214"/>
                    <a:pt x="142" y="214"/>
                    <a:pt x="143" y="213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6" y="215"/>
                    <a:pt x="146" y="215"/>
                    <a:pt x="146" y="215"/>
                  </a:cubicBezTo>
                  <a:cubicBezTo>
                    <a:pt x="146" y="216"/>
                    <a:pt x="146" y="216"/>
                    <a:pt x="145" y="216"/>
                  </a:cubicBezTo>
                  <a:cubicBezTo>
                    <a:pt x="145" y="217"/>
                    <a:pt x="145" y="218"/>
                    <a:pt x="145" y="219"/>
                  </a:cubicBezTo>
                  <a:cubicBezTo>
                    <a:pt x="146" y="220"/>
                    <a:pt x="148" y="220"/>
                    <a:pt x="149" y="219"/>
                  </a:cubicBezTo>
                  <a:cubicBezTo>
                    <a:pt x="149" y="219"/>
                    <a:pt x="149" y="219"/>
                    <a:pt x="149" y="218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2"/>
                    <a:pt x="150" y="224"/>
                    <a:pt x="151" y="224"/>
                  </a:cubicBezTo>
                  <a:cubicBezTo>
                    <a:pt x="152" y="225"/>
                    <a:pt x="153" y="225"/>
                    <a:pt x="154" y="224"/>
                  </a:cubicBezTo>
                  <a:cubicBezTo>
                    <a:pt x="154" y="224"/>
                    <a:pt x="155" y="224"/>
                    <a:pt x="155" y="224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7" y="226"/>
                    <a:pt x="157" y="227"/>
                    <a:pt x="157" y="227"/>
                  </a:cubicBezTo>
                  <a:cubicBezTo>
                    <a:pt x="156" y="228"/>
                    <a:pt x="156" y="229"/>
                    <a:pt x="157" y="230"/>
                  </a:cubicBezTo>
                  <a:cubicBezTo>
                    <a:pt x="158" y="231"/>
                    <a:pt x="159" y="231"/>
                    <a:pt x="160" y="230"/>
                  </a:cubicBezTo>
                  <a:cubicBezTo>
                    <a:pt x="160" y="230"/>
                    <a:pt x="160" y="229"/>
                    <a:pt x="160" y="229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63" y="232"/>
                    <a:pt x="163" y="232"/>
                    <a:pt x="162" y="232"/>
                  </a:cubicBezTo>
                  <a:cubicBezTo>
                    <a:pt x="162" y="233"/>
                    <a:pt x="162" y="234"/>
                    <a:pt x="162" y="235"/>
                  </a:cubicBezTo>
                  <a:cubicBezTo>
                    <a:pt x="163" y="236"/>
                    <a:pt x="165" y="236"/>
                    <a:pt x="166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69" y="237"/>
                    <a:pt x="168" y="237"/>
                    <a:pt x="168" y="238"/>
                  </a:cubicBezTo>
                  <a:cubicBezTo>
                    <a:pt x="167" y="239"/>
                    <a:pt x="167" y="240"/>
                    <a:pt x="168" y="241"/>
                  </a:cubicBezTo>
                  <a:cubicBezTo>
                    <a:pt x="169" y="242"/>
                    <a:pt x="170" y="242"/>
                    <a:pt x="171" y="241"/>
                  </a:cubicBezTo>
                  <a:lnTo>
                    <a:pt x="171" y="249"/>
                  </a:lnTo>
                  <a:close/>
                  <a:moveTo>
                    <a:pt x="54" y="112"/>
                  </a:moveTo>
                  <a:cubicBezTo>
                    <a:pt x="79" y="102"/>
                    <a:pt x="199" y="54"/>
                    <a:pt x="205" y="52"/>
                  </a:cubicBezTo>
                  <a:cubicBezTo>
                    <a:pt x="209" y="56"/>
                    <a:pt x="307" y="149"/>
                    <a:pt x="329" y="170"/>
                  </a:cubicBezTo>
                  <a:cubicBezTo>
                    <a:pt x="298" y="183"/>
                    <a:pt x="183" y="229"/>
                    <a:pt x="178" y="231"/>
                  </a:cubicBezTo>
                  <a:cubicBezTo>
                    <a:pt x="174" y="227"/>
                    <a:pt x="79" y="136"/>
                    <a:pt x="54" y="112"/>
                  </a:cubicBezTo>
                  <a:close/>
                  <a:moveTo>
                    <a:pt x="334" y="245"/>
                  </a:moveTo>
                  <a:cubicBezTo>
                    <a:pt x="328" y="248"/>
                    <a:pt x="207" y="296"/>
                    <a:pt x="182" y="306"/>
                  </a:cubicBezTo>
                  <a:cubicBezTo>
                    <a:pt x="182" y="241"/>
                    <a:pt x="182" y="241"/>
                    <a:pt x="182" y="241"/>
                  </a:cubicBezTo>
                  <a:cubicBezTo>
                    <a:pt x="334" y="180"/>
                    <a:pt x="334" y="180"/>
                    <a:pt x="334" y="180"/>
                  </a:cubicBezTo>
                  <a:cubicBezTo>
                    <a:pt x="334" y="197"/>
                    <a:pt x="334" y="240"/>
                    <a:pt x="33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5226" y="3059"/>
              <a:ext cx="240" cy="188"/>
            </a:xfrm>
            <a:custGeom>
              <a:avLst/>
              <a:gdLst>
                <a:gd name="T0" fmla="*/ 0 w 240"/>
                <a:gd name="T1" fmla="*/ 36 h 188"/>
                <a:gd name="T2" fmla="*/ 159 w 240"/>
                <a:gd name="T3" fmla="*/ 188 h 188"/>
                <a:gd name="T4" fmla="*/ 240 w 240"/>
                <a:gd name="T5" fmla="*/ 155 h 188"/>
                <a:gd name="T6" fmla="*/ 83 w 240"/>
                <a:gd name="T7" fmla="*/ 0 h 188"/>
                <a:gd name="T8" fmla="*/ 0 w 240"/>
                <a:gd name="T9" fmla="*/ 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8">
                  <a:moveTo>
                    <a:pt x="0" y="36"/>
                  </a:moveTo>
                  <a:lnTo>
                    <a:pt x="159" y="188"/>
                  </a:lnTo>
                  <a:lnTo>
                    <a:pt x="240" y="155"/>
                  </a:lnTo>
                  <a:lnTo>
                    <a:pt x="8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5042" y="3047"/>
              <a:ext cx="305" cy="253"/>
            </a:xfrm>
            <a:custGeom>
              <a:avLst/>
              <a:gdLst>
                <a:gd name="T0" fmla="*/ 0 w 305"/>
                <a:gd name="T1" fmla="*/ 36 h 253"/>
                <a:gd name="T2" fmla="*/ 224 w 305"/>
                <a:gd name="T3" fmla="*/ 253 h 253"/>
                <a:gd name="T4" fmla="*/ 305 w 305"/>
                <a:gd name="T5" fmla="*/ 217 h 253"/>
                <a:gd name="T6" fmla="*/ 81 w 305"/>
                <a:gd name="T7" fmla="*/ 0 h 253"/>
                <a:gd name="T8" fmla="*/ 0 w 305"/>
                <a:gd name="T9" fmla="*/ 3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3">
                  <a:moveTo>
                    <a:pt x="0" y="36"/>
                  </a:moveTo>
                  <a:lnTo>
                    <a:pt x="224" y="253"/>
                  </a:lnTo>
                  <a:lnTo>
                    <a:pt x="305" y="217"/>
                  </a:lnTo>
                  <a:lnTo>
                    <a:pt x="8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4866" y="301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4866" y="3040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4878" y="302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4866" y="3066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4878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4892" y="3040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4866" y="309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4878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auto">
            <a:xfrm>
              <a:off x="4892" y="3066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4906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4878" y="310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4892" y="309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4906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4892" y="311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4906" y="310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4906" y="3131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4961" y="3131"/>
              <a:ext cx="10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4961" y="315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4973" y="3143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4961" y="3183"/>
              <a:ext cx="10" cy="1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4973" y="3169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4987" y="315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961" y="3207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4973" y="3195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4987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5002" y="3169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4961" y="3233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4973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0"/>
            <p:cNvSpPr>
              <a:spLocks/>
            </p:cNvSpPr>
            <p:nvPr/>
          </p:nvSpPr>
          <p:spPr bwMode="auto">
            <a:xfrm>
              <a:off x="4987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5002" y="319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2"/>
            <p:cNvSpPr>
              <a:spLocks/>
            </p:cNvSpPr>
            <p:nvPr/>
          </p:nvSpPr>
          <p:spPr bwMode="auto">
            <a:xfrm>
              <a:off x="5014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3"/>
            <p:cNvSpPr>
              <a:spLocks/>
            </p:cNvSpPr>
            <p:nvPr/>
          </p:nvSpPr>
          <p:spPr bwMode="auto">
            <a:xfrm>
              <a:off x="497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4"/>
            <p:cNvSpPr>
              <a:spLocks/>
            </p:cNvSpPr>
            <p:nvPr/>
          </p:nvSpPr>
          <p:spPr bwMode="auto">
            <a:xfrm>
              <a:off x="4987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5002" y="322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5014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7"/>
            <p:cNvSpPr>
              <a:spLocks/>
            </p:cNvSpPr>
            <p:nvPr/>
          </p:nvSpPr>
          <p:spPr bwMode="auto">
            <a:xfrm>
              <a:off x="5028" y="319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8"/>
            <p:cNvSpPr>
              <a:spLocks/>
            </p:cNvSpPr>
            <p:nvPr/>
          </p:nvSpPr>
          <p:spPr bwMode="auto">
            <a:xfrm>
              <a:off x="4987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9"/>
            <p:cNvSpPr>
              <a:spLocks/>
            </p:cNvSpPr>
            <p:nvPr/>
          </p:nvSpPr>
          <p:spPr bwMode="auto">
            <a:xfrm>
              <a:off x="5002" y="3247"/>
              <a:ext cx="9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5014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5028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62"/>
            <p:cNvSpPr>
              <a:spLocks/>
            </p:cNvSpPr>
            <p:nvPr/>
          </p:nvSpPr>
          <p:spPr bwMode="auto">
            <a:xfrm>
              <a:off x="5042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63"/>
            <p:cNvSpPr>
              <a:spLocks/>
            </p:cNvSpPr>
            <p:nvPr/>
          </p:nvSpPr>
          <p:spPr bwMode="auto">
            <a:xfrm>
              <a:off x="5002" y="3274"/>
              <a:ext cx="9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4"/>
            <p:cNvSpPr>
              <a:spLocks/>
            </p:cNvSpPr>
            <p:nvPr/>
          </p:nvSpPr>
          <p:spPr bwMode="auto">
            <a:xfrm>
              <a:off x="5014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5"/>
            <p:cNvSpPr>
              <a:spLocks/>
            </p:cNvSpPr>
            <p:nvPr/>
          </p:nvSpPr>
          <p:spPr bwMode="auto">
            <a:xfrm>
              <a:off x="5028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5042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7"/>
            <p:cNvSpPr>
              <a:spLocks/>
            </p:cNvSpPr>
            <p:nvPr/>
          </p:nvSpPr>
          <p:spPr bwMode="auto">
            <a:xfrm>
              <a:off x="5054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68"/>
            <p:cNvSpPr>
              <a:spLocks/>
            </p:cNvSpPr>
            <p:nvPr/>
          </p:nvSpPr>
          <p:spPr bwMode="auto">
            <a:xfrm>
              <a:off x="5014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69"/>
            <p:cNvSpPr>
              <a:spLocks/>
            </p:cNvSpPr>
            <p:nvPr/>
          </p:nvSpPr>
          <p:spPr bwMode="auto">
            <a:xfrm>
              <a:off x="5028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0"/>
            <p:cNvSpPr>
              <a:spLocks/>
            </p:cNvSpPr>
            <p:nvPr/>
          </p:nvSpPr>
          <p:spPr bwMode="auto">
            <a:xfrm>
              <a:off x="5042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1"/>
            <p:cNvSpPr>
              <a:spLocks/>
            </p:cNvSpPr>
            <p:nvPr/>
          </p:nvSpPr>
          <p:spPr bwMode="auto">
            <a:xfrm>
              <a:off x="5054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2"/>
            <p:cNvSpPr>
              <a:spLocks/>
            </p:cNvSpPr>
            <p:nvPr/>
          </p:nvSpPr>
          <p:spPr bwMode="auto">
            <a:xfrm>
              <a:off x="5068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5028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5042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5054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5068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508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042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5054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5068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81"/>
            <p:cNvSpPr>
              <a:spLocks/>
            </p:cNvSpPr>
            <p:nvPr/>
          </p:nvSpPr>
          <p:spPr bwMode="auto">
            <a:xfrm>
              <a:off x="5083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82"/>
            <p:cNvSpPr>
              <a:spLocks/>
            </p:cNvSpPr>
            <p:nvPr/>
          </p:nvSpPr>
          <p:spPr bwMode="auto">
            <a:xfrm>
              <a:off x="5095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83"/>
            <p:cNvSpPr>
              <a:spLocks/>
            </p:cNvSpPr>
            <p:nvPr/>
          </p:nvSpPr>
          <p:spPr bwMode="auto">
            <a:xfrm>
              <a:off x="5054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4"/>
            <p:cNvSpPr>
              <a:spLocks/>
            </p:cNvSpPr>
            <p:nvPr/>
          </p:nvSpPr>
          <p:spPr bwMode="auto">
            <a:xfrm>
              <a:off x="5068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5"/>
            <p:cNvSpPr>
              <a:spLocks/>
            </p:cNvSpPr>
            <p:nvPr/>
          </p:nvSpPr>
          <p:spPr bwMode="auto">
            <a:xfrm>
              <a:off x="5083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86"/>
            <p:cNvSpPr>
              <a:spLocks/>
            </p:cNvSpPr>
            <p:nvPr/>
          </p:nvSpPr>
          <p:spPr bwMode="auto">
            <a:xfrm>
              <a:off x="5095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87"/>
            <p:cNvSpPr>
              <a:spLocks/>
            </p:cNvSpPr>
            <p:nvPr/>
          </p:nvSpPr>
          <p:spPr bwMode="auto">
            <a:xfrm>
              <a:off x="5109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88"/>
            <p:cNvSpPr>
              <a:spLocks/>
            </p:cNvSpPr>
            <p:nvPr/>
          </p:nvSpPr>
          <p:spPr bwMode="auto">
            <a:xfrm>
              <a:off x="5068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9"/>
            <p:cNvSpPr>
              <a:spLocks/>
            </p:cNvSpPr>
            <p:nvPr/>
          </p:nvSpPr>
          <p:spPr bwMode="auto">
            <a:xfrm>
              <a:off x="5083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0"/>
            <p:cNvSpPr>
              <a:spLocks/>
            </p:cNvSpPr>
            <p:nvPr/>
          </p:nvSpPr>
          <p:spPr bwMode="auto">
            <a:xfrm>
              <a:off x="5095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91"/>
            <p:cNvSpPr>
              <a:spLocks/>
            </p:cNvSpPr>
            <p:nvPr/>
          </p:nvSpPr>
          <p:spPr bwMode="auto">
            <a:xfrm>
              <a:off x="5109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2"/>
            <p:cNvSpPr>
              <a:spLocks/>
            </p:cNvSpPr>
            <p:nvPr/>
          </p:nvSpPr>
          <p:spPr bwMode="auto">
            <a:xfrm>
              <a:off x="5123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93"/>
            <p:cNvSpPr>
              <a:spLocks/>
            </p:cNvSpPr>
            <p:nvPr/>
          </p:nvSpPr>
          <p:spPr bwMode="auto">
            <a:xfrm>
              <a:off x="5083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4"/>
            <p:cNvSpPr>
              <a:spLocks/>
            </p:cNvSpPr>
            <p:nvPr/>
          </p:nvSpPr>
          <p:spPr bwMode="auto">
            <a:xfrm>
              <a:off x="5095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5"/>
            <p:cNvSpPr>
              <a:spLocks/>
            </p:cNvSpPr>
            <p:nvPr/>
          </p:nvSpPr>
          <p:spPr bwMode="auto">
            <a:xfrm>
              <a:off x="5109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96"/>
            <p:cNvSpPr>
              <a:spLocks/>
            </p:cNvSpPr>
            <p:nvPr/>
          </p:nvSpPr>
          <p:spPr bwMode="auto">
            <a:xfrm>
              <a:off x="5123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7"/>
            <p:cNvSpPr>
              <a:spLocks/>
            </p:cNvSpPr>
            <p:nvPr/>
          </p:nvSpPr>
          <p:spPr bwMode="auto">
            <a:xfrm>
              <a:off x="5135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98"/>
            <p:cNvSpPr>
              <a:spLocks/>
            </p:cNvSpPr>
            <p:nvPr/>
          </p:nvSpPr>
          <p:spPr bwMode="auto">
            <a:xfrm>
              <a:off x="5095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99"/>
            <p:cNvSpPr>
              <a:spLocks/>
            </p:cNvSpPr>
            <p:nvPr/>
          </p:nvSpPr>
          <p:spPr bwMode="auto">
            <a:xfrm>
              <a:off x="5109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00"/>
            <p:cNvSpPr>
              <a:spLocks/>
            </p:cNvSpPr>
            <p:nvPr/>
          </p:nvSpPr>
          <p:spPr bwMode="auto">
            <a:xfrm>
              <a:off x="5123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01"/>
            <p:cNvSpPr>
              <a:spLocks/>
            </p:cNvSpPr>
            <p:nvPr/>
          </p:nvSpPr>
          <p:spPr bwMode="auto">
            <a:xfrm>
              <a:off x="5135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02"/>
            <p:cNvSpPr>
              <a:spLocks/>
            </p:cNvSpPr>
            <p:nvPr/>
          </p:nvSpPr>
          <p:spPr bwMode="auto">
            <a:xfrm>
              <a:off x="5149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03"/>
            <p:cNvSpPr>
              <a:spLocks/>
            </p:cNvSpPr>
            <p:nvPr/>
          </p:nvSpPr>
          <p:spPr bwMode="auto">
            <a:xfrm>
              <a:off x="5109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04"/>
            <p:cNvSpPr>
              <a:spLocks/>
            </p:cNvSpPr>
            <p:nvPr/>
          </p:nvSpPr>
          <p:spPr bwMode="auto">
            <a:xfrm>
              <a:off x="5123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5"/>
            <p:cNvSpPr>
              <a:spLocks/>
            </p:cNvSpPr>
            <p:nvPr/>
          </p:nvSpPr>
          <p:spPr bwMode="auto">
            <a:xfrm>
              <a:off x="5135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06"/>
            <p:cNvSpPr>
              <a:spLocks/>
            </p:cNvSpPr>
            <p:nvPr/>
          </p:nvSpPr>
          <p:spPr bwMode="auto">
            <a:xfrm>
              <a:off x="5149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07"/>
            <p:cNvSpPr>
              <a:spLocks/>
            </p:cNvSpPr>
            <p:nvPr/>
          </p:nvSpPr>
          <p:spPr bwMode="auto">
            <a:xfrm>
              <a:off x="5164" y="332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08"/>
            <p:cNvSpPr>
              <a:spLocks/>
            </p:cNvSpPr>
            <p:nvPr/>
          </p:nvSpPr>
          <p:spPr bwMode="auto">
            <a:xfrm>
              <a:off x="5123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09"/>
            <p:cNvSpPr>
              <a:spLocks/>
            </p:cNvSpPr>
            <p:nvPr/>
          </p:nvSpPr>
          <p:spPr bwMode="auto">
            <a:xfrm>
              <a:off x="5135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10"/>
            <p:cNvSpPr>
              <a:spLocks/>
            </p:cNvSpPr>
            <p:nvPr/>
          </p:nvSpPr>
          <p:spPr bwMode="auto">
            <a:xfrm>
              <a:off x="5149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11"/>
            <p:cNvSpPr>
              <a:spLocks/>
            </p:cNvSpPr>
            <p:nvPr/>
          </p:nvSpPr>
          <p:spPr bwMode="auto">
            <a:xfrm>
              <a:off x="5164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12"/>
            <p:cNvSpPr>
              <a:spLocks/>
            </p:cNvSpPr>
            <p:nvPr/>
          </p:nvSpPr>
          <p:spPr bwMode="auto">
            <a:xfrm>
              <a:off x="5178" y="3338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13"/>
            <p:cNvSpPr>
              <a:spLocks/>
            </p:cNvSpPr>
            <p:nvPr/>
          </p:nvSpPr>
          <p:spPr bwMode="auto">
            <a:xfrm>
              <a:off x="5135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14"/>
            <p:cNvSpPr>
              <a:spLocks/>
            </p:cNvSpPr>
            <p:nvPr/>
          </p:nvSpPr>
          <p:spPr bwMode="auto">
            <a:xfrm>
              <a:off x="5149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5"/>
            <p:cNvSpPr>
              <a:spLocks/>
            </p:cNvSpPr>
            <p:nvPr/>
          </p:nvSpPr>
          <p:spPr bwMode="auto">
            <a:xfrm>
              <a:off x="5164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16"/>
            <p:cNvSpPr>
              <a:spLocks/>
            </p:cNvSpPr>
            <p:nvPr/>
          </p:nvSpPr>
          <p:spPr bwMode="auto">
            <a:xfrm>
              <a:off x="5178" y="3364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17"/>
            <p:cNvSpPr>
              <a:spLocks/>
            </p:cNvSpPr>
            <p:nvPr/>
          </p:nvSpPr>
          <p:spPr bwMode="auto">
            <a:xfrm>
              <a:off x="5190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18"/>
            <p:cNvSpPr>
              <a:spLocks/>
            </p:cNvSpPr>
            <p:nvPr/>
          </p:nvSpPr>
          <p:spPr bwMode="auto">
            <a:xfrm>
              <a:off x="5149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19"/>
            <p:cNvSpPr>
              <a:spLocks/>
            </p:cNvSpPr>
            <p:nvPr/>
          </p:nvSpPr>
          <p:spPr bwMode="auto">
            <a:xfrm>
              <a:off x="5164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20"/>
            <p:cNvSpPr>
              <a:spLocks/>
            </p:cNvSpPr>
            <p:nvPr/>
          </p:nvSpPr>
          <p:spPr bwMode="auto">
            <a:xfrm>
              <a:off x="5178" y="3390"/>
              <a:ext cx="10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21"/>
            <p:cNvSpPr>
              <a:spLocks/>
            </p:cNvSpPr>
            <p:nvPr/>
          </p:nvSpPr>
          <p:spPr bwMode="auto">
            <a:xfrm>
              <a:off x="5190" y="337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22"/>
            <p:cNvSpPr>
              <a:spLocks/>
            </p:cNvSpPr>
            <p:nvPr/>
          </p:nvSpPr>
          <p:spPr bwMode="auto">
            <a:xfrm>
              <a:off x="5204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23"/>
            <p:cNvSpPr>
              <a:spLocks/>
            </p:cNvSpPr>
            <p:nvPr/>
          </p:nvSpPr>
          <p:spPr bwMode="auto">
            <a:xfrm>
              <a:off x="5164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24"/>
            <p:cNvSpPr>
              <a:spLocks/>
            </p:cNvSpPr>
            <p:nvPr/>
          </p:nvSpPr>
          <p:spPr bwMode="auto">
            <a:xfrm>
              <a:off x="5178" y="341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25"/>
            <p:cNvSpPr>
              <a:spLocks/>
            </p:cNvSpPr>
            <p:nvPr/>
          </p:nvSpPr>
          <p:spPr bwMode="auto">
            <a:xfrm>
              <a:off x="5190" y="340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26"/>
            <p:cNvSpPr>
              <a:spLocks/>
            </p:cNvSpPr>
            <p:nvPr/>
          </p:nvSpPr>
          <p:spPr bwMode="auto">
            <a:xfrm>
              <a:off x="5204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27"/>
            <p:cNvSpPr>
              <a:spLocks/>
            </p:cNvSpPr>
            <p:nvPr/>
          </p:nvSpPr>
          <p:spPr bwMode="auto">
            <a:xfrm>
              <a:off x="5219" y="3376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28"/>
            <p:cNvSpPr>
              <a:spLocks/>
            </p:cNvSpPr>
            <p:nvPr/>
          </p:nvSpPr>
          <p:spPr bwMode="auto">
            <a:xfrm>
              <a:off x="5178" y="3443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29"/>
            <p:cNvSpPr>
              <a:spLocks/>
            </p:cNvSpPr>
            <p:nvPr/>
          </p:nvSpPr>
          <p:spPr bwMode="auto">
            <a:xfrm>
              <a:off x="5190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30"/>
            <p:cNvSpPr>
              <a:spLocks/>
            </p:cNvSpPr>
            <p:nvPr/>
          </p:nvSpPr>
          <p:spPr bwMode="auto">
            <a:xfrm>
              <a:off x="5204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31"/>
            <p:cNvSpPr>
              <a:spLocks/>
            </p:cNvSpPr>
            <p:nvPr/>
          </p:nvSpPr>
          <p:spPr bwMode="auto">
            <a:xfrm>
              <a:off x="5219" y="3402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32"/>
            <p:cNvSpPr>
              <a:spLocks/>
            </p:cNvSpPr>
            <p:nvPr/>
          </p:nvSpPr>
          <p:spPr bwMode="auto">
            <a:xfrm>
              <a:off x="5190" y="345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33"/>
            <p:cNvSpPr>
              <a:spLocks/>
            </p:cNvSpPr>
            <p:nvPr/>
          </p:nvSpPr>
          <p:spPr bwMode="auto">
            <a:xfrm>
              <a:off x="5204" y="3443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34"/>
            <p:cNvSpPr>
              <a:spLocks/>
            </p:cNvSpPr>
            <p:nvPr/>
          </p:nvSpPr>
          <p:spPr bwMode="auto">
            <a:xfrm>
              <a:off x="5219" y="3429"/>
              <a:ext cx="9" cy="11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35"/>
            <p:cNvSpPr>
              <a:spLocks/>
            </p:cNvSpPr>
            <p:nvPr/>
          </p:nvSpPr>
          <p:spPr bwMode="auto">
            <a:xfrm>
              <a:off x="5204" y="346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36"/>
            <p:cNvSpPr>
              <a:spLocks/>
            </p:cNvSpPr>
            <p:nvPr/>
          </p:nvSpPr>
          <p:spPr bwMode="auto">
            <a:xfrm>
              <a:off x="5219" y="345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37"/>
            <p:cNvSpPr>
              <a:spLocks/>
            </p:cNvSpPr>
            <p:nvPr/>
          </p:nvSpPr>
          <p:spPr bwMode="auto">
            <a:xfrm>
              <a:off x="5219" y="348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38"/>
            <p:cNvSpPr>
              <a:spLocks/>
            </p:cNvSpPr>
            <p:nvPr/>
          </p:nvSpPr>
          <p:spPr bwMode="auto">
            <a:xfrm>
              <a:off x="5283" y="2969"/>
              <a:ext cx="250" cy="226"/>
            </a:xfrm>
            <a:custGeom>
              <a:avLst/>
              <a:gdLst>
                <a:gd name="T0" fmla="*/ 26 w 250"/>
                <a:gd name="T1" fmla="*/ 0 h 226"/>
                <a:gd name="T2" fmla="*/ 0 w 250"/>
                <a:gd name="T3" fmla="*/ 12 h 226"/>
                <a:gd name="T4" fmla="*/ 224 w 250"/>
                <a:gd name="T5" fmla="*/ 226 h 226"/>
                <a:gd name="T6" fmla="*/ 250 w 250"/>
                <a:gd name="T7" fmla="*/ 214 h 226"/>
                <a:gd name="T8" fmla="*/ 26 w 250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26">
                  <a:moveTo>
                    <a:pt x="26" y="0"/>
                  </a:moveTo>
                  <a:lnTo>
                    <a:pt x="0" y="12"/>
                  </a:lnTo>
                  <a:lnTo>
                    <a:pt x="224" y="226"/>
                  </a:lnTo>
                  <a:lnTo>
                    <a:pt x="250" y="21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3" name="Group 18"/>
          <p:cNvGrpSpPr>
            <a:grpSpLocks noChangeAspect="1"/>
          </p:cNvGrpSpPr>
          <p:nvPr/>
        </p:nvGrpSpPr>
        <p:grpSpPr bwMode="auto">
          <a:xfrm rot="19194996">
            <a:off x="3829851" y="3295321"/>
            <a:ext cx="450345" cy="418021"/>
            <a:chOff x="4833" y="2799"/>
            <a:chExt cx="822" cy="763"/>
          </a:xfrm>
          <a:solidFill>
            <a:schemeClr val="bg1"/>
          </a:solidFill>
        </p:grpSpPr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833" y="2799"/>
              <a:ext cx="822" cy="763"/>
            </a:xfrm>
            <a:custGeom>
              <a:avLst/>
              <a:gdLst>
                <a:gd name="T0" fmla="*/ 204 w 345"/>
                <a:gd name="T1" fmla="*/ 40 h 320"/>
                <a:gd name="T2" fmla="*/ 0 w 345"/>
                <a:gd name="T3" fmla="*/ 136 h 320"/>
                <a:gd name="T4" fmla="*/ 345 w 345"/>
                <a:gd name="T5" fmla="*/ 170 h 320"/>
                <a:gd name="T6" fmla="*/ 15 w 345"/>
                <a:gd name="T7" fmla="*/ 67 h 320"/>
                <a:gd name="T8" fmla="*/ 37 w 345"/>
                <a:gd name="T9" fmla="*/ 115 h 320"/>
                <a:gd name="T10" fmla="*/ 38 w 345"/>
                <a:gd name="T11" fmla="*/ 127 h 320"/>
                <a:gd name="T12" fmla="*/ 38 w 345"/>
                <a:gd name="T13" fmla="*/ 145 h 320"/>
                <a:gd name="T14" fmla="*/ 37 w 345"/>
                <a:gd name="T15" fmla="*/ 156 h 320"/>
                <a:gd name="T16" fmla="*/ 32 w 345"/>
                <a:gd name="T17" fmla="*/ 150 h 320"/>
                <a:gd name="T18" fmla="*/ 26 w 345"/>
                <a:gd name="T19" fmla="*/ 145 h 320"/>
                <a:gd name="T20" fmla="*/ 20 w 345"/>
                <a:gd name="T21" fmla="*/ 140 h 320"/>
                <a:gd name="T22" fmla="*/ 15 w 345"/>
                <a:gd name="T23" fmla="*/ 134 h 320"/>
                <a:gd name="T24" fmla="*/ 11 w 345"/>
                <a:gd name="T25" fmla="*/ 128 h 320"/>
                <a:gd name="T26" fmla="*/ 11 w 345"/>
                <a:gd name="T27" fmla="*/ 110 h 320"/>
                <a:gd name="T28" fmla="*/ 12 w 345"/>
                <a:gd name="T29" fmla="*/ 99 h 320"/>
                <a:gd name="T30" fmla="*/ 12 w 345"/>
                <a:gd name="T31" fmla="*/ 85 h 320"/>
                <a:gd name="T32" fmla="*/ 15 w 345"/>
                <a:gd name="T33" fmla="*/ 83 h 320"/>
                <a:gd name="T34" fmla="*/ 25 w 345"/>
                <a:gd name="T35" fmla="*/ 91 h 320"/>
                <a:gd name="T36" fmla="*/ 34 w 345"/>
                <a:gd name="T37" fmla="*/ 100 h 320"/>
                <a:gd name="T38" fmla="*/ 38 w 345"/>
                <a:gd name="T39" fmla="*/ 107 h 320"/>
                <a:gd name="T40" fmla="*/ 171 w 345"/>
                <a:gd name="T41" fmla="*/ 259 h 320"/>
                <a:gd name="T42" fmla="*/ 168 w 345"/>
                <a:gd name="T43" fmla="*/ 270 h 320"/>
                <a:gd name="T44" fmla="*/ 168 w 345"/>
                <a:gd name="T45" fmla="*/ 284 h 320"/>
                <a:gd name="T46" fmla="*/ 171 w 345"/>
                <a:gd name="T47" fmla="*/ 295 h 320"/>
                <a:gd name="T48" fmla="*/ 52 w 345"/>
                <a:gd name="T49" fmla="*/ 178 h 320"/>
                <a:gd name="T50" fmla="*/ 49 w 345"/>
                <a:gd name="T51" fmla="*/ 166 h 320"/>
                <a:gd name="T52" fmla="*/ 49 w 345"/>
                <a:gd name="T53" fmla="*/ 148 h 320"/>
                <a:gd name="T54" fmla="*/ 52 w 345"/>
                <a:gd name="T55" fmla="*/ 137 h 320"/>
                <a:gd name="T56" fmla="*/ 52 w 345"/>
                <a:gd name="T57" fmla="*/ 126 h 320"/>
                <a:gd name="T58" fmla="*/ 58 w 345"/>
                <a:gd name="T59" fmla="*/ 131 h 320"/>
                <a:gd name="T60" fmla="*/ 64 w 345"/>
                <a:gd name="T61" fmla="*/ 137 h 320"/>
                <a:gd name="T62" fmla="*/ 69 w 345"/>
                <a:gd name="T63" fmla="*/ 142 h 320"/>
                <a:gd name="T64" fmla="*/ 75 w 345"/>
                <a:gd name="T65" fmla="*/ 148 h 320"/>
                <a:gd name="T66" fmla="*/ 81 w 345"/>
                <a:gd name="T67" fmla="*/ 153 h 320"/>
                <a:gd name="T68" fmla="*/ 86 w 345"/>
                <a:gd name="T69" fmla="*/ 158 h 320"/>
                <a:gd name="T70" fmla="*/ 92 w 345"/>
                <a:gd name="T71" fmla="*/ 164 h 320"/>
                <a:gd name="T72" fmla="*/ 98 w 345"/>
                <a:gd name="T73" fmla="*/ 169 h 320"/>
                <a:gd name="T74" fmla="*/ 103 w 345"/>
                <a:gd name="T75" fmla="*/ 175 h 320"/>
                <a:gd name="T76" fmla="*/ 109 w 345"/>
                <a:gd name="T77" fmla="*/ 180 h 320"/>
                <a:gd name="T78" fmla="*/ 115 w 345"/>
                <a:gd name="T79" fmla="*/ 186 h 320"/>
                <a:gd name="T80" fmla="*/ 121 w 345"/>
                <a:gd name="T81" fmla="*/ 191 h 320"/>
                <a:gd name="T82" fmla="*/ 126 w 345"/>
                <a:gd name="T83" fmla="*/ 197 h 320"/>
                <a:gd name="T84" fmla="*/ 132 w 345"/>
                <a:gd name="T85" fmla="*/ 202 h 320"/>
                <a:gd name="T86" fmla="*/ 138 w 345"/>
                <a:gd name="T87" fmla="*/ 207 h 320"/>
                <a:gd name="T88" fmla="*/ 143 w 345"/>
                <a:gd name="T89" fmla="*/ 213 h 320"/>
                <a:gd name="T90" fmla="*/ 149 w 345"/>
                <a:gd name="T91" fmla="*/ 218 h 320"/>
                <a:gd name="T92" fmla="*/ 155 w 345"/>
                <a:gd name="T93" fmla="*/ 224 h 320"/>
                <a:gd name="T94" fmla="*/ 160 w 345"/>
                <a:gd name="T95" fmla="*/ 229 h 320"/>
                <a:gd name="T96" fmla="*/ 166 w 345"/>
                <a:gd name="T97" fmla="*/ 235 h 320"/>
                <a:gd name="T98" fmla="*/ 171 w 345"/>
                <a:gd name="T99" fmla="*/ 249 h 320"/>
                <a:gd name="T100" fmla="*/ 54 w 345"/>
                <a:gd name="T101" fmla="*/ 112 h 320"/>
                <a:gd name="T102" fmla="*/ 334 w 345"/>
                <a:gd name="T103" fmla="*/ 24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320">
                  <a:moveTo>
                    <a:pt x="270" y="98"/>
                  </a:moveTo>
                  <a:cubicBezTo>
                    <a:pt x="270" y="98"/>
                    <a:pt x="270" y="98"/>
                    <a:pt x="270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8" y="189"/>
                    <a:pt x="38" y="189"/>
                    <a:pt x="38" y="189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345" y="253"/>
                    <a:pt x="345" y="253"/>
                    <a:pt x="345" y="253"/>
                  </a:cubicBezTo>
                  <a:cubicBezTo>
                    <a:pt x="345" y="170"/>
                    <a:pt x="345" y="170"/>
                    <a:pt x="345" y="170"/>
                  </a:cubicBezTo>
                  <a:lnTo>
                    <a:pt x="270" y="98"/>
                  </a:lnTo>
                  <a:close/>
                  <a:moveTo>
                    <a:pt x="151" y="12"/>
                  </a:moveTo>
                  <a:cubicBezTo>
                    <a:pt x="152" y="14"/>
                    <a:pt x="168" y="29"/>
                    <a:pt x="187" y="4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36" y="87"/>
                    <a:pt x="23" y="74"/>
                    <a:pt x="15" y="67"/>
                  </a:cubicBezTo>
                  <a:cubicBezTo>
                    <a:pt x="39" y="57"/>
                    <a:pt x="145" y="15"/>
                    <a:pt x="151" y="12"/>
                  </a:cubicBezTo>
                  <a:close/>
                  <a:moveTo>
                    <a:pt x="38" y="107"/>
                  </a:move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7" y="112"/>
                  </a:cubicBezTo>
                  <a:cubicBezTo>
                    <a:pt x="36" y="113"/>
                    <a:pt x="36" y="115"/>
                    <a:pt x="37" y="115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7" y="123"/>
                  </a:cubicBezTo>
                  <a:cubicBezTo>
                    <a:pt x="36" y="124"/>
                    <a:pt x="36" y="125"/>
                    <a:pt x="37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4"/>
                    <a:pt x="38" y="134"/>
                    <a:pt x="37" y="134"/>
                  </a:cubicBezTo>
                  <a:cubicBezTo>
                    <a:pt x="36" y="135"/>
                    <a:pt x="36" y="136"/>
                    <a:pt x="37" y="137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7" y="145"/>
                  </a:cubicBezTo>
                  <a:cubicBezTo>
                    <a:pt x="36" y="146"/>
                    <a:pt x="36" y="147"/>
                    <a:pt x="37" y="148"/>
                  </a:cubicBezTo>
                  <a:cubicBezTo>
                    <a:pt x="38" y="148"/>
                    <a:pt x="38" y="148"/>
                    <a:pt x="38" y="149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5" y="155"/>
                    <a:pt x="34" y="154"/>
                  </a:cubicBezTo>
                  <a:cubicBezTo>
                    <a:pt x="34" y="154"/>
                    <a:pt x="35" y="154"/>
                    <a:pt x="35" y="153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4" y="150"/>
                    <a:pt x="33" y="150"/>
                    <a:pt x="32" y="150"/>
                  </a:cubicBezTo>
                  <a:cubicBezTo>
                    <a:pt x="32" y="151"/>
                    <a:pt x="31" y="151"/>
                    <a:pt x="31" y="151"/>
                  </a:cubicBezTo>
                  <a:cubicBezTo>
                    <a:pt x="30" y="150"/>
                    <a:pt x="29" y="149"/>
                    <a:pt x="29" y="148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47"/>
                    <a:pt x="30" y="146"/>
                    <a:pt x="29" y="145"/>
                  </a:cubicBezTo>
                  <a:cubicBezTo>
                    <a:pt x="28" y="144"/>
                    <a:pt x="27" y="144"/>
                    <a:pt x="26" y="145"/>
                  </a:cubicBezTo>
                  <a:cubicBezTo>
                    <a:pt x="26" y="145"/>
                    <a:pt x="26" y="145"/>
                    <a:pt x="26" y="146"/>
                  </a:cubicBezTo>
                  <a:cubicBezTo>
                    <a:pt x="25" y="145"/>
                    <a:pt x="24" y="144"/>
                    <a:pt x="23" y="143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4" y="142"/>
                    <a:pt x="24" y="140"/>
                    <a:pt x="23" y="140"/>
                  </a:cubicBezTo>
                  <a:cubicBezTo>
                    <a:pt x="23" y="139"/>
                    <a:pt x="21" y="139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9" y="139"/>
                    <a:pt x="18" y="138"/>
                    <a:pt x="17" y="138"/>
                  </a:cubicBezTo>
                  <a:cubicBezTo>
                    <a:pt x="17" y="137"/>
                    <a:pt x="18" y="137"/>
                    <a:pt x="18" y="137"/>
                  </a:cubicBezTo>
                  <a:cubicBezTo>
                    <a:pt x="19" y="136"/>
                    <a:pt x="19" y="135"/>
                    <a:pt x="18" y="134"/>
                  </a:cubicBezTo>
                  <a:cubicBezTo>
                    <a:pt x="17" y="133"/>
                    <a:pt x="15" y="133"/>
                    <a:pt x="15" y="134"/>
                  </a:cubicBezTo>
                  <a:cubicBezTo>
                    <a:pt x="14" y="134"/>
                    <a:pt x="14" y="135"/>
                    <a:pt x="14" y="135"/>
                  </a:cubicBezTo>
                  <a:cubicBezTo>
                    <a:pt x="13" y="134"/>
                    <a:pt x="12" y="133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0"/>
                    <a:pt x="12" y="129"/>
                  </a:cubicBezTo>
                  <a:cubicBezTo>
                    <a:pt x="12" y="128"/>
                    <a:pt x="11" y="128"/>
                    <a:pt x="11" y="128"/>
                  </a:cubicBezTo>
                  <a:cubicBezTo>
                    <a:pt x="11" y="126"/>
                    <a:pt x="11" y="124"/>
                    <a:pt x="11" y="121"/>
                  </a:cubicBezTo>
                  <a:cubicBezTo>
                    <a:pt x="11" y="121"/>
                    <a:pt x="12" y="121"/>
                    <a:pt x="12" y="121"/>
                  </a:cubicBezTo>
                  <a:cubicBezTo>
                    <a:pt x="13" y="120"/>
                    <a:pt x="13" y="119"/>
                    <a:pt x="12" y="118"/>
                  </a:cubicBezTo>
                  <a:cubicBezTo>
                    <a:pt x="12" y="117"/>
                    <a:pt x="11" y="117"/>
                    <a:pt x="11" y="117"/>
                  </a:cubicBezTo>
                  <a:cubicBezTo>
                    <a:pt x="11" y="115"/>
                    <a:pt x="11" y="113"/>
                    <a:pt x="11" y="110"/>
                  </a:cubicBezTo>
                  <a:cubicBezTo>
                    <a:pt x="11" y="110"/>
                    <a:pt x="12" y="110"/>
                    <a:pt x="12" y="110"/>
                  </a:cubicBezTo>
                  <a:cubicBezTo>
                    <a:pt x="13" y="109"/>
                    <a:pt x="13" y="108"/>
                    <a:pt x="12" y="107"/>
                  </a:cubicBezTo>
                  <a:cubicBezTo>
                    <a:pt x="12" y="107"/>
                    <a:pt x="11" y="106"/>
                    <a:pt x="11" y="106"/>
                  </a:cubicBezTo>
                  <a:cubicBezTo>
                    <a:pt x="11" y="104"/>
                    <a:pt x="11" y="102"/>
                    <a:pt x="11" y="100"/>
                  </a:cubicBezTo>
                  <a:cubicBezTo>
                    <a:pt x="11" y="99"/>
                    <a:pt x="12" y="99"/>
                    <a:pt x="12" y="99"/>
                  </a:cubicBezTo>
                  <a:cubicBezTo>
                    <a:pt x="13" y="98"/>
                    <a:pt x="13" y="97"/>
                    <a:pt x="12" y="96"/>
                  </a:cubicBezTo>
                  <a:cubicBezTo>
                    <a:pt x="12" y="96"/>
                    <a:pt x="11" y="96"/>
                    <a:pt x="11" y="95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9"/>
                    <a:pt x="12" y="88"/>
                    <a:pt x="12" y="88"/>
                  </a:cubicBezTo>
                  <a:cubicBezTo>
                    <a:pt x="13" y="87"/>
                    <a:pt x="13" y="86"/>
                    <a:pt x="12" y="85"/>
                  </a:cubicBezTo>
                  <a:cubicBezTo>
                    <a:pt x="12" y="85"/>
                    <a:pt x="11" y="85"/>
                    <a:pt x="11" y="85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2"/>
                    <a:pt x="15" y="83"/>
                  </a:cubicBezTo>
                  <a:cubicBezTo>
                    <a:pt x="15" y="83"/>
                    <a:pt x="16" y="83"/>
                    <a:pt x="17" y="83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8"/>
                    <a:pt x="20" y="88"/>
                  </a:cubicBezTo>
                  <a:cubicBezTo>
                    <a:pt x="21" y="89"/>
                    <a:pt x="22" y="89"/>
                    <a:pt x="23" y="8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3"/>
                    <a:pt x="26" y="94"/>
                  </a:cubicBezTo>
                  <a:cubicBezTo>
                    <a:pt x="27" y="94"/>
                    <a:pt x="27" y="94"/>
                    <a:pt x="28" y="94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8"/>
                    <a:pt x="31" y="98"/>
                    <a:pt x="32" y="99"/>
                  </a:cubicBezTo>
                  <a:cubicBezTo>
                    <a:pt x="32" y="100"/>
                    <a:pt x="33" y="100"/>
                    <a:pt x="34" y="100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3"/>
                    <a:pt x="37" y="104"/>
                    <a:pt x="37" y="104"/>
                  </a:cubicBezTo>
                  <a:cubicBezTo>
                    <a:pt x="38" y="105"/>
                    <a:pt x="39" y="105"/>
                    <a:pt x="40" y="105"/>
                  </a:cubicBezTo>
                  <a:cubicBezTo>
                    <a:pt x="40" y="106"/>
                    <a:pt x="40" y="106"/>
                    <a:pt x="40" y="106"/>
                  </a:cubicBezTo>
                  <a:lnTo>
                    <a:pt x="38" y="107"/>
                  </a:lnTo>
                  <a:close/>
                  <a:moveTo>
                    <a:pt x="171" y="249"/>
                  </a:moveTo>
                  <a:cubicBezTo>
                    <a:pt x="170" y="248"/>
                    <a:pt x="169" y="248"/>
                    <a:pt x="168" y="249"/>
                  </a:cubicBezTo>
                  <a:cubicBezTo>
                    <a:pt x="167" y="249"/>
                    <a:pt x="167" y="251"/>
                    <a:pt x="168" y="252"/>
                  </a:cubicBezTo>
                  <a:cubicBezTo>
                    <a:pt x="169" y="252"/>
                    <a:pt x="170" y="252"/>
                    <a:pt x="171" y="252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9"/>
                    <a:pt x="169" y="259"/>
                    <a:pt x="168" y="259"/>
                  </a:cubicBezTo>
                  <a:cubicBezTo>
                    <a:pt x="167" y="260"/>
                    <a:pt x="167" y="262"/>
                    <a:pt x="168" y="262"/>
                  </a:cubicBezTo>
                  <a:cubicBezTo>
                    <a:pt x="169" y="263"/>
                    <a:pt x="170" y="263"/>
                    <a:pt x="171" y="263"/>
                  </a:cubicBezTo>
                  <a:cubicBezTo>
                    <a:pt x="171" y="270"/>
                    <a:pt x="171" y="270"/>
                    <a:pt x="171" y="270"/>
                  </a:cubicBezTo>
                  <a:cubicBezTo>
                    <a:pt x="170" y="270"/>
                    <a:pt x="169" y="270"/>
                    <a:pt x="168" y="270"/>
                  </a:cubicBezTo>
                  <a:cubicBezTo>
                    <a:pt x="167" y="271"/>
                    <a:pt x="167" y="273"/>
                    <a:pt x="168" y="273"/>
                  </a:cubicBezTo>
                  <a:cubicBezTo>
                    <a:pt x="169" y="274"/>
                    <a:pt x="170" y="274"/>
                    <a:pt x="171" y="273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0" y="280"/>
                    <a:pt x="169" y="280"/>
                    <a:pt x="168" y="281"/>
                  </a:cubicBezTo>
                  <a:cubicBezTo>
                    <a:pt x="167" y="282"/>
                    <a:pt x="167" y="283"/>
                    <a:pt x="168" y="284"/>
                  </a:cubicBezTo>
                  <a:cubicBezTo>
                    <a:pt x="169" y="285"/>
                    <a:pt x="170" y="285"/>
                    <a:pt x="171" y="284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0" y="291"/>
                    <a:pt x="169" y="291"/>
                    <a:pt x="168" y="292"/>
                  </a:cubicBezTo>
                  <a:cubicBezTo>
                    <a:pt x="167" y="293"/>
                    <a:pt x="167" y="294"/>
                    <a:pt x="168" y="295"/>
                  </a:cubicBezTo>
                  <a:cubicBezTo>
                    <a:pt x="169" y="296"/>
                    <a:pt x="170" y="296"/>
                    <a:pt x="171" y="295"/>
                  </a:cubicBezTo>
                  <a:cubicBezTo>
                    <a:pt x="171" y="301"/>
                    <a:pt x="171" y="301"/>
                    <a:pt x="171" y="301"/>
                  </a:cubicBezTo>
                  <a:cubicBezTo>
                    <a:pt x="145" y="276"/>
                    <a:pt x="52" y="187"/>
                    <a:pt x="49" y="185"/>
                  </a:cubicBezTo>
                  <a:cubicBezTo>
                    <a:pt x="49" y="184"/>
                    <a:pt x="49" y="183"/>
                    <a:pt x="49" y="181"/>
                  </a:cubicBezTo>
                  <a:cubicBezTo>
                    <a:pt x="50" y="182"/>
                    <a:pt x="51" y="181"/>
                    <a:pt x="52" y="181"/>
                  </a:cubicBezTo>
                  <a:cubicBezTo>
                    <a:pt x="53" y="180"/>
                    <a:pt x="53" y="179"/>
                    <a:pt x="52" y="178"/>
                  </a:cubicBezTo>
                  <a:cubicBezTo>
                    <a:pt x="51" y="177"/>
                    <a:pt x="50" y="177"/>
                    <a:pt x="49" y="177"/>
                  </a:cubicBezTo>
                  <a:cubicBezTo>
                    <a:pt x="49" y="175"/>
                    <a:pt x="49" y="173"/>
                    <a:pt x="49" y="170"/>
                  </a:cubicBezTo>
                  <a:cubicBezTo>
                    <a:pt x="50" y="171"/>
                    <a:pt x="51" y="170"/>
                    <a:pt x="52" y="170"/>
                  </a:cubicBezTo>
                  <a:cubicBezTo>
                    <a:pt x="53" y="169"/>
                    <a:pt x="53" y="168"/>
                    <a:pt x="52" y="167"/>
                  </a:cubicBezTo>
                  <a:cubicBezTo>
                    <a:pt x="51" y="166"/>
                    <a:pt x="50" y="166"/>
                    <a:pt x="49" y="166"/>
                  </a:cubicBezTo>
                  <a:cubicBezTo>
                    <a:pt x="49" y="164"/>
                    <a:pt x="49" y="162"/>
                    <a:pt x="49" y="159"/>
                  </a:cubicBezTo>
                  <a:cubicBezTo>
                    <a:pt x="50" y="160"/>
                    <a:pt x="51" y="160"/>
                    <a:pt x="52" y="159"/>
                  </a:cubicBezTo>
                  <a:cubicBezTo>
                    <a:pt x="53" y="158"/>
                    <a:pt x="53" y="157"/>
                    <a:pt x="52" y="156"/>
                  </a:cubicBezTo>
                  <a:cubicBezTo>
                    <a:pt x="51" y="155"/>
                    <a:pt x="50" y="155"/>
                    <a:pt x="49" y="156"/>
                  </a:cubicBezTo>
                  <a:cubicBezTo>
                    <a:pt x="49" y="153"/>
                    <a:pt x="49" y="151"/>
                    <a:pt x="49" y="148"/>
                  </a:cubicBezTo>
                  <a:cubicBezTo>
                    <a:pt x="50" y="149"/>
                    <a:pt x="51" y="149"/>
                    <a:pt x="52" y="148"/>
                  </a:cubicBezTo>
                  <a:cubicBezTo>
                    <a:pt x="53" y="147"/>
                    <a:pt x="53" y="146"/>
                    <a:pt x="52" y="145"/>
                  </a:cubicBezTo>
                  <a:cubicBezTo>
                    <a:pt x="51" y="144"/>
                    <a:pt x="50" y="144"/>
                    <a:pt x="49" y="145"/>
                  </a:cubicBezTo>
                  <a:cubicBezTo>
                    <a:pt x="49" y="142"/>
                    <a:pt x="49" y="140"/>
                    <a:pt x="49" y="138"/>
                  </a:cubicBezTo>
                  <a:cubicBezTo>
                    <a:pt x="50" y="138"/>
                    <a:pt x="51" y="138"/>
                    <a:pt x="52" y="137"/>
                  </a:cubicBezTo>
                  <a:cubicBezTo>
                    <a:pt x="53" y="136"/>
                    <a:pt x="53" y="135"/>
                    <a:pt x="52" y="134"/>
                  </a:cubicBezTo>
                  <a:cubicBezTo>
                    <a:pt x="51" y="133"/>
                    <a:pt x="50" y="133"/>
                    <a:pt x="49" y="134"/>
                  </a:cubicBezTo>
                  <a:cubicBezTo>
                    <a:pt x="49" y="131"/>
                    <a:pt x="49" y="129"/>
                    <a:pt x="49" y="127"/>
                  </a:cubicBezTo>
                  <a:cubicBezTo>
                    <a:pt x="50" y="127"/>
                    <a:pt x="51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5" y="129"/>
                    <a:pt x="54" y="129"/>
                  </a:cubicBezTo>
                  <a:cubicBezTo>
                    <a:pt x="54" y="130"/>
                    <a:pt x="54" y="131"/>
                    <a:pt x="54" y="132"/>
                  </a:cubicBezTo>
                  <a:cubicBezTo>
                    <a:pt x="55" y="133"/>
                    <a:pt x="57" y="133"/>
                    <a:pt x="58" y="132"/>
                  </a:cubicBezTo>
                  <a:cubicBezTo>
                    <a:pt x="58" y="132"/>
                    <a:pt x="58" y="131"/>
                    <a:pt x="58" y="131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9" y="135"/>
                    <a:pt x="59" y="136"/>
                    <a:pt x="60" y="137"/>
                  </a:cubicBezTo>
                  <a:cubicBezTo>
                    <a:pt x="61" y="138"/>
                    <a:pt x="62" y="138"/>
                    <a:pt x="63" y="137"/>
                  </a:cubicBezTo>
                  <a:cubicBezTo>
                    <a:pt x="63" y="137"/>
                    <a:pt x="63" y="137"/>
                    <a:pt x="64" y="137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6" y="139"/>
                    <a:pt x="66" y="139"/>
                    <a:pt x="66" y="140"/>
                  </a:cubicBezTo>
                  <a:cubicBezTo>
                    <a:pt x="65" y="140"/>
                    <a:pt x="65" y="142"/>
                    <a:pt x="66" y="143"/>
                  </a:cubicBezTo>
                  <a:cubicBezTo>
                    <a:pt x="67" y="143"/>
                    <a:pt x="68" y="143"/>
                    <a:pt x="69" y="143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1" y="145"/>
                  </a:cubicBezTo>
                  <a:cubicBezTo>
                    <a:pt x="71" y="146"/>
                    <a:pt x="71" y="147"/>
                    <a:pt x="71" y="148"/>
                  </a:cubicBezTo>
                  <a:cubicBezTo>
                    <a:pt x="72" y="149"/>
                    <a:pt x="74" y="149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6" y="151"/>
                    <a:pt x="76" y="153"/>
                    <a:pt x="77" y="153"/>
                  </a:cubicBezTo>
                  <a:cubicBezTo>
                    <a:pt x="78" y="154"/>
                    <a:pt x="79" y="154"/>
                    <a:pt x="80" y="153"/>
                  </a:cubicBezTo>
                  <a:cubicBezTo>
                    <a:pt x="80" y="153"/>
                    <a:pt x="81" y="153"/>
                    <a:pt x="81" y="153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2" y="157"/>
                    <a:pt x="82" y="158"/>
                    <a:pt x="83" y="159"/>
                  </a:cubicBezTo>
                  <a:cubicBezTo>
                    <a:pt x="84" y="160"/>
                    <a:pt x="85" y="160"/>
                    <a:pt x="86" y="159"/>
                  </a:cubicBezTo>
                  <a:cubicBezTo>
                    <a:pt x="86" y="159"/>
                    <a:pt x="86" y="159"/>
                    <a:pt x="86" y="158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88" y="162"/>
                    <a:pt x="88" y="164"/>
                    <a:pt x="89" y="164"/>
                  </a:cubicBezTo>
                  <a:cubicBezTo>
                    <a:pt x="89" y="165"/>
                    <a:pt x="91" y="165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7"/>
                    <a:pt x="94" y="167"/>
                    <a:pt x="94" y="167"/>
                  </a:cubicBezTo>
                  <a:cubicBezTo>
                    <a:pt x="93" y="168"/>
                    <a:pt x="93" y="169"/>
                    <a:pt x="94" y="170"/>
                  </a:cubicBezTo>
                  <a:cubicBezTo>
                    <a:pt x="95" y="171"/>
                    <a:pt x="97" y="171"/>
                    <a:pt x="97" y="170"/>
                  </a:cubicBezTo>
                  <a:cubicBezTo>
                    <a:pt x="98" y="170"/>
                    <a:pt x="98" y="170"/>
                    <a:pt x="98" y="169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99" y="173"/>
                    <a:pt x="99" y="174"/>
                    <a:pt x="100" y="175"/>
                  </a:cubicBezTo>
                  <a:cubicBezTo>
                    <a:pt x="101" y="176"/>
                    <a:pt x="102" y="176"/>
                    <a:pt x="103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8"/>
                    <a:pt x="106" y="178"/>
                  </a:cubicBezTo>
                  <a:cubicBezTo>
                    <a:pt x="105" y="179"/>
                    <a:pt x="105" y="180"/>
                    <a:pt x="106" y="181"/>
                  </a:cubicBezTo>
                  <a:cubicBezTo>
                    <a:pt x="106" y="182"/>
                    <a:pt x="108" y="182"/>
                    <a:pt x="109" y="181"/>
                  </a:cubicBezTo>
                  <a:cubicBezTo>
                    <a:pt x="109" y="181"/>
                    <a:pt x="109" y="180"/>
                    <a:pt x="109" y="180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3"/>
                    <a:pt x="111" y="183"/>
                    <a:pt x="111" y="183"/>
                  </a:cubicBezTo>
                  <a:cubicBezTo>
                    <a:pt x="110" y="184"/>
                    <a:pt x="110" y="185"/>
                    <a:pt x="111" y="186"/>
                  </a:cubicBezTo>
                  <a:cubicBezTo>
                    <a:pt x="112" y="187"/>
                    <a:pt x="114" y="187"/>
                    <a:pt x="114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7" y="188"/>
                    <a:pt x="117" y="188"/>
                    <a:pt x="117" y="189"/>
                  </a:cubicBezTo>
                  <a:cubicBezTo>
                    <a:pt x="116" y="189"/>
                    <a:pt x="116" y="191"/>
                    <a:pt x="117" y="192"/>
                  </a:cubicBezTo>
                  <a:cubicBezTo>
                    <a:pt x="118" y="192"/>
                    <a:pt x="119" y="192"/>
                    <a:pt x="120" y="192"/>
                  </a:cubicBezTo>
                  <a:cubicBezTo>
                    <a:pt x="120" y="191"/>
                    <a:pt x="120" y="191"/>
                    <a:pt x="121" y="191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22" y="195"/>
                    <a:pt x="122" y="196"/>
                    <a:pt x="123" y="197"/>
                  </a:cubicBezTo>
                  <a:cubicBezTo>
                    <a:pt x="124" y="198"/>
                    <a:pt x="125" y="198"/>
                    <a:pt x="126" y="197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29" y="199"/>
                    <a:pt x="129" y="199"/>
                    <a:pt x="128" y="200"/>
                  </a:cubicBezTo>
                  <a:cubicBezTo>
                    <a:pt x="127" y="200"/>
                    <a:pt x="127" y="202"/>
                    <a:pt x="128" y="203"/>
                  </a:cubicBezTo>
                  <a:cubicBezTo>
                    <a:pt x="129" y="203"/>
                    <a:pt x="131" y="203"/>
                    <a:pt x="131" y="203"/>
                  </a:cubicBezTo>
                  <a:cubicBezTo>
                    <a:pt x="132" y="202"/>
                    <a:pt x="132" y="202"/>
                    <a:pt x="132" y="202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3" y="206"/>
                    <a:pt x="133" y="207"/>
                    <a:pt x="134" y="208"/>
                  </a:cubicBezTo>
                  <a:cubicBezTo>
                    <a:pt x="135" y="209"/>
                    <a:pt x="136" y="209"/>
                    <a:pt x="137" y="208"/>
                  </a:cubicBezTo>
                  <a:cubicBezTo>
                    <a:pt x="137" y="208"/>
                    <a:pt x="137" y="208"/>
                    <a:pt x="138" y="207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40" y="210"/>
                    <a:pt x="140" y="210"/>
                    <a:pt x="140" y="210"/>
                  </a:cubicBezTo>
                  <a:cubicBezTo>
                    <a:pt x="139" y="211"/>
                    <a:pt x="139" y="213"/>
                    <a:pt x="140" y="213"/>
                  </a:cubicBezTo>
                  <a:cubicBezTo>
                    <a:pt x="141" y="214"/>
                    <a:pt x="142" y="214"/>
                    <a:pt x="143" y="213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6" y="215"/>
                    <a:pt x="146" y="215"/>
                    <a:pt x="146" y="215"/>
                  </a:cubicBezTo>
                  <a:cubicBezTo>
                    <a:pt x="146" y="216"/>
                    <a:pt x="146" y="216"/>
                    <a:pt x="145" y="216"/>
                  </a:cubicBezTo>
                  <a:cubicBezTo>
                    <a:pt x="145" y="217"/>
                    <a:pt x="145" y="218"/>
                    <a:pt x="145" y="219"/>
                  </a:cubicBezTo>
                  <a:cubicBezTo>
                    <a:pt x="146" y="220"/>
                    <a:pt x="148" y="220"/>
                    <a:pt x="149" y="219"/>
                  </a:cubicBezTo>
                  <a:cubicBezTo>
                    <a:pt x="149" y="219"/>
                    <a:pt x="149" y="219"/>
                    <a:pt x="149" y="218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1" y="221"/>
                    <a:pt x="151" y="221"/>
                  </a:cubicBezTo>
                  <a:cubicBezTo>
                    <a:pt x="150" y="222"/>
                    <a:pt x="150" y="224"/>
                    <a:pt x="151" y="224"/>
                  </a:cubicBezTo>
                  <a:cubicBezTo>
                    <a:pt x="152" y="225"/>
                    <a:pt x="153" y="225"/>
                    <a:pt x="154" y="224"/>
                  </a:cubicBezTo>
                  <a:cubicBezTo>
                    <a:pt x="154" y="224"/>
                    <a:pt x="155" y="224"/>
                    <a:pt x="155" y="224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57" y="226"/>
                    <a:pt x="157" y="227"/>
                    <a:pt x="157" y="227"/>
                  </a:cubicBezTo>
                  <a:cubicBezTo>
                    <a:pt x="156" y="228"/>
                    <a:pt x="156" y="229"/>
                    <a:pt x="157" y="230"/>
                  </a:cubicBezTo>
                  <a:cubicBezTo>
                    <a:pt x="158" y="231"/>
                    <a:pt x="159" y="231"/>
                    <a:pt x="160" y="230"/>
                  </a:cubicBezTo>
                  <a:cubicBezTo>
                    <a:pt x="160" y="230"/>
                    <a:pt x="160" y="229"/>
                    <a:pt x="160" y="229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163" y="232"/>
                    <a:pt x="163" y="232"/>
                    <a:pt x="162" y="232"/>
                  </a:cubicBezTo>
                  <a:cubicBezTo>
                    <a:pt x="162" y="233"/>
                    <a:pt x="162" y="234"/>
                    <a:pt x="162" y="235"/>
                  </a:cubicBezTo>
                  <a:cubicBezTo>
                    <a:pt x="163" y="236"/>
                    <a:pt x="165" y="236"/>
                    <a:pt x="166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69" y="237"/>
                    <a:pt x="168" y="237"/>
                    <a:pt x="168" y="238"/>
                  </a:cubicBezTo>
                  <a:cubicBezTo>
                    <a:pt x="167" y="239"/>
                    <a:pt x="167" y="240"/>
                    <a:pt x="168" y="241"/>
                  </a:cubicBezTo>
                  <a:cubicBezTo>
                    <a:pt x="169" y="242"/>
                    <a:pt x="170" y="242"/>
                    <a:pt x="171" y="241"/>
                  </a:cubicBezTo>
                  <a:lnTo>
                    <a:pt x="171" y="249"/>
                  </a:lnTo>
                  <a:close/>
                  <a:moveTo>
                    <a:pt x="54" y="112"/>
                  </a:moveTo>
                  <a:cubicBezTo>
                    <a:pt x="79" y="102"/>
                    <a:pt x="199" y="54"/>
                    <a:pt x="205" y="52"/>
                  </a:cubicBezTo>
                  <a:cubicBezTo>
                    <a:pt x="209" y="56"/>
                    <a:pt x="307" y="149"/>
                    <a:pt x="329" y="170"/>
                  </a:cubicBezTo>
                  <a:cubicBezTo>
                    <a:pt x="298" y="183"/>
                    <a:pt x="183" y="229"/>
                    <a:pt x="178" y="231"/>
                  </a:cubicBezTo>
                  <a:cubicBezTo>
                    <a:pt x="174" y="227"/>
                    <a:pt x="79" y="136"/>
                    <a:pt x="54" y="112"/>
                  </a:cubicBezTo>
                  <a:close/>
                  <a:moveTo>
                    <a:pt x="334" y="245"/>
                  </a:moveTo>
                  <a:cubicBezTo>
                    <a:pt x="328" y="248"/>
                    <a:pt x="207" y="296"/>
                    <a:pt x="182" y="306"/>
                  </a:cubicBezTo>
                  <a:cubicBezTo>
                    <a:pt x="182" y="241"/>
                    <a:pt x="182" y="241"/>
                    <a:pt x="182" y="241"/>
                  </a:cubicBezTo>
                  <a:cubicBezTo>
                    <a:pt x="334" y="180"/>
                    <a:pt x="334" y="180"/>
                    <a:pt x="334" y="180"/>
                  </a:cubicBezTo>
                  <a:cubicBezTo>
                    <a:pt x="334" y="197"/>
                    <a:pt x="334" y="240"/>
                    <a:pt x="33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5226" y="3059"/>
              <a:ext cx="240" cy="188"/>
            </a:xfrm>
            <a:custGeom>
              <a:avLst/>
              <a:gdLst>
                <a:gd name="T0" fmla="*/ 0 w 240"/>
                <a:gd name="T1" fmla="*/ 36 h 188"/>
                <a:gd name="T2" fmla="*/ 159 w 240"/>
                <a:gd name="T3" fmla="*/ 188 h 188"/>
                <a:gd name="T4" fmla="*/ 240 w 240"/>
                <a:gd name="T5" fmla="*/ 155 h 188"/>
                <a:gd name="T6" fmla="*/ 83 w 240"/>
                <a:gd name="T7" fmla="*/ 0 h 188"/>
                <a:gd name="T8" fmla="*/ 0 w 240"/>
                <a:gd name="T9" fmla="*/ 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8">
                  <a:moveTo>
                    <a:pt x="0" y="36"/>
                  </a:moveTo>
                  <a:lnTo>
                    <a:pt x="159" y="188"/>
                  </a:lnTo>
                  <a:lnTo>
                    <a:pt x="240" y="155"/>
                  </a:lnTo>
                  <a:lnTo>
                    <a:pt x="8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5042" y="3047"/>
              <a:ext cx="305" cy="253"/>
            </a:xfrm>
            <a:custGeom>
              <a:avLst/>
              <a:gdLst>
                <a:gd name="T0" fmla="*/ 0 w 305"/>
                <a:gd name="T1" fmla="*/ 36 h 253"/>
                <a:gd name="T2" fmla="*/ 224 w 305"/>
                <a:gd name="T3" fmla="*/ 253 h 253"/>
                <a:gd name="T4" fmla="*/ 305 w 305"/>
                <a:gd name="T5" fmla="*/ 217 h 253"/>
                <a:gd name="T6" fmla="*/ 81 w 305"/>
                <a:gd name="T7" fmla="*/ 0 h 253"/>
                <a:gd name="T8" fmla="*/ 0 w 305"/>
                <a:gd name="T9" fmla="*/ 3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3">
                  <a:moveTo>
                    <a:pt x="0" y="36"/>
                  </a:moveTo>
                  <a:lnTo>
                    <a:pt x="224" y="253"/>
                  </a:lnTo>
                  <a:lnTo>
                    <a:pt x="305" y="217"/>
                  </a:lnTo>
                  <a:lnTo>
                    <a:pt x="81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4866" y="301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4866" y="3040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4878" y="302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4866" y="3066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4878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4892" y="3040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4866" y="309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4878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4892" y="3066"/>
              <a:ext cx="12" cy="10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0 h 4"/>
                <a:gd name="T4" fmla="*/ 1 w 5"/>
                <a:gd name="T5" fmla="*/ 0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4906" y="305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4878" y="310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4892" y="309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4906" y="3078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4892" y="311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4906" y="310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4906" y="3131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4961" y="3131"/>
              <a:ext cx="10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4961" y="315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4973" y="3143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4961" y="3183"/>
              <a:ext cx="10" cy="1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4973" y="3169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4987" y="315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4961" y="3207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4973" y="3195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4987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5002" y="3169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4961" y="3233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4973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4987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51"/>
            <p:cNvSpPr>
              <a:spLocks/>
            </p:cNvSpPr>
            <p:nvPr/>
          </p:nvSpPr>
          <p:spPr bwMode="auto">
            <a:xfrm>
              <a:off x="5002" y="319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52"/>
            <p:cNvSpPr>
              <a:spLocks/>
            </p:cNvSpPr>
            <p:nvPr/>
          </p:nvSpPr>
          <p:spPr bwMode="auto">
            <a:xfrm>
              <a:off x="5014" y="3183"/>
              <a:ext cx="12" cy="10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497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4987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5002" y="322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5014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5028" y="319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4987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5002" y="3247"/>
              <a:ext cx="9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5014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5028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5042" y="320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63"/>
            <p:cNvSpPr>
              <a:spLocks/>
            </p:cNvSpPr>
            <p:nvPr/>
          </p:nvSpPr>
          <p:spPr bwMode="auto">
            <a:xfrm>
              <a:off x="5002" y="3274"/>
              <a:ext cx="9" cy="9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64"/>
            <p:cNvSpPr>
              <a:spLocks/>
            </p:cNvSpPr>
            <p:nvPr/>
          </p:nvSpPr>
          <p:spPr bwMode="auto">
            <a:xfrm>
              <a:off x="5014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65"/>
            <p:cNvSpPr>
              <a:spLocks/>
            </p:cNvSpPr>
            <p:nvPr/>
          </p:nvSpPr>
          <p:spPr bwMode="auto">
            <a:xfrm>
              <a:off x="5028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5042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67"/>
            <p:cNvSpPr>
              <a:spLocks/>
            </p:cNvSpPr>
            <p:nvPr/>
          </p:nvSpPr>
          <p:spPr bwMode="auto">
            <a:xfrm>
              <a:off x="5054" y="3221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68"/>
            <p:cNvSpPr>
              <a:spLocks/>
            </p:cNvSpPr>
            <p:nvPr/>
          </p:nvSpPr>
          <p:spPr bwMode="auto">
            <a:xfrm>
              <a:off x="5014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5028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70"/>
            <p:cNvSpPr>
              <a:spLocks/>
            </p:cNvSpPr>
            <p:nvPr/>
          </p:nvSpPr>
          <p:spPr bwMode="auto">
            <a:xfrm>
              <a:off x="5042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71"/>
            <p:cNvSpPr>
              <a:spLocks/>
            </p:cNvSpPr>
            <p:nvPr/>
          </p:nvSpPr>
          <p:spPr bwMode="auto">
            <a:xfrm>
              <a:off x="5054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72"/>
            <p:cNvSpPr>
              <a:spLocks/>
            </p:cNvSpPr>
            <p:nvPr/>
          </p:nvSpPr>
          <p:spPr bwMode="auto">
            <a:xfrm>
              <a:off x="5068" y="3233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73"/>
            <p:cNvSpPr>
              <a:spLocks/>
            </p:cNvSpPr>
            <p:nvPr/>
          </p:nvSpPr>
          <p:spPr bwMode="auto">
            <a:xfrm>
              <a:off x="5028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5042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75"/>
            <p:cNvSpPr>
              <a:spLocks/>
            </p:cNvSpPr>
            <p:nvPr/>
          </p:nvSpPr>
          <p:spPr bwMode="auto">
            <a:xfrm>
              <a:off x="5054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5068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5083" y="3247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5042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5054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80"/>
            <p:cNvSpPr>
              <a:spLocks/>
            </p:cNvSpPr>
            <p:nvPr/>
          </p:nvSpPr>
          <p:spPr bwMode="auto">
            <a:xfrm>
              <a:off x="5068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5083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5095" y="3259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5054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84"/>
            <p:cNvSpPr>
              <a:spLocks/>
            </p:cNvSpPr>
            <p:nvPr/>
          </p:nvSpPr>
          <p:spPr bwMode="auto">
            <a:xfrm>
              <a:off x="5068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85"/>
            <p:cNvSpPr>
              <a:spLocks/>
            </p:cNvSpPr>
            <p:nvPr/>
          </p:nvSpPr>
          <p:spPr bwMode="auto">
            <a:xfrm>
              <a:off x="5083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86"/>
            <p:cNvSpPr>
              <a:spLocks/>
            </p:cNvSpPr>
            <p:nvPr/>
          </p:nvSpPr>
          <p:spPr bwMode="auto">
            <a:xfrm>
              <a:off x="5095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87"/>
            <p:cNvSpPr>
              <a:spLocks/>
            </p:cNvSpPr>
            <p:nvPr/>
          </p:nvSpPr>
          <p:spPr bwMode="auto">
            <a:xfrm>
              <a:off x="5109" y="3274"/>
              <a:ext cx="12" cy="9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88"/>
            <p:cNvSpPr>
              <a:spLocks/>
            </p:cNvSpPr>
            <p:nvPr/>
          </p:nvSpPr>
          <p:spPr bwMode="auto">
            <a:xfrm>
              <a:off x="5068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89"/>
            <p:cNvSpPr>
              <a:spLocks/>
            </p:cNvSpPr>
            <p:nvPr/>
          </p:nvSpPr>
          <p:spPr bwMode="auto">
            <a:xfrm>
              <a:off x="5083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90"/>
            <p:cNvSpPr>
              <a:spLocks/>
            </p:cNvSpPr>
            <p:nvPr/>
          </p:nvSpPr>
          <p:spPr bwMode="auto">
            <a:xfrm>
              <a:off x="5095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5109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5123" y="3286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5083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94"/>
            <p:cNvSpPr>
              <a:spLocks/>
            </p:cNvSpPr>
            <p:nvPr/>
          </p:nvSpPr>
          <p:spPr bwMode="auto">
            <a:xfrm>
              <a:off x="5095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95"/>
            <p:cNvSpPr>
              <a:spLocks/>
            </p:cNvSpPr>
            <p:nvPr/>
          </p:nvSpPr>
          <p:spPr bwMode="auto">
            <a:xfrm>
              <a:off x="5109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96"/>
            <p:cNvSpPr>
              <a:spLocks/>
            </p:cNvSpPr>
            <p:nvPr/>
          </p:nvSpPr>
          <p:spPr bwMode="auto">
            <a:xfrm>
              <a:off x="5123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97"/>
            <p:cNvSpPr>
              <a:spLocks/>
            </p:cNvSpPr>
            <p:nvPr/>
          </p:nvSpPr>
          <p:spPr bwMode="auto">
            <a:xfrm>
              <a:off x="5135" y="3300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98"/>
            <p:cNvSpPr>
              <a:spLocks/>
            </p:cNvSpPr>
            <p:nvPr/>
          </p:nvSpPr>
          <p:spPr bwMode="auto">
            <a:xfrm>
              <a:off x="5095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9"/>
            <p:cNvSpPr>
              <a:spLocks/>
            </p:cNvSpPr>
            <p:nvPr/>
          </p:nvSpPr>
          <p:spPr bwMode="auto">
            <a:xfrm>
              <a:off x="5109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100"/>
            <p:cNvSpPr>
              <a:spLocks/>
            </p:cNvSpPr>
            <p:nvPr/>
          </p:nvSpPr>
          <p:spPr bwMode="auto">
            <a:xfrm>
              <a:off x="5123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01"/>
            <p:cNvSpPr>
              <a:spLocks/>
            </p:cNvSpPr>
            <p:nvPr/>
          </p:nvSpPr>
          <p:spPr bwMode="auto">
            <a:xfrm>
              <a:off x="5135" y="332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4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5149" y="331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03"/>
            <p:cNvSpPr>
              <a:spLocks/>
            </p:cNvSpPr>
            <p:nvPr/>
          </p:nvSpPr>
          <p:spPr bwMode="auto">
            <a:xfrm>
              <a:off x="5109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04"/>
            <p:cNvSpPr>
              <a:spLocks/>
            </p:cNvSpPr>
            <p:nvPr/>
          </p:nvSpPr>
          <p:spPr bwMode="auto">
            <a:xfrm>
              <a:off x="5123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05"/>
            <p:cNvSpPr>
              <a:spLocks/>
            </p:cNvSpPr>
            <p:nvPr/>
          </p:nvSpPr>
          <p:spPr bwMode="auto">
            <a:xfrm>
              <a:off x="5135" y="3350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06"/>
            <p:cNvSpPr>
              <a:spLocks/>
            </p:cNvSpPr>
            <p:nvPr/>
          </p:nvSpPr>
          <p:spPr bwMode="auto">
            <a:xfrm>
              <a:off x="5149" y="3338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07"/>
            <p:cNvSpPr>
              <a:spLocks/>
            </p:cNvSpPr>
            <p:nvPr/>
          </p:nvSpPr>
          <p:spPr bwMode="auto">
            <a:xfrm>
              <a:off x="5164" y="3324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4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5123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09"/>
            <p:cNvSpPr>
              <a:spLocks/>
            </p:cNvSpPr>
            <p:nvPr/>
          </p:nvSpPr>
          <p:spPr bwMode="auto">
            <a:xfrm>
              <a:off x="5135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10"/>
            <p:cNvSpPr>
              <a:spLocks/>
            </p:cNvSpPr>
            <p:nvPr/>
          </p:nvSpPr>
          <p:spPr bwMode="auto">
            <a:xfrm>
              <a:off x="5149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11"/>
            <p:cNvSpPr>
              <a:spLocks/>
            </p:cNvSpPr>
            <p:nvPr/>
          </p:nvSpPr>
          <p:spPr bwMode="auto">
            <a:xfrm>
              <a:off x="5164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12"/>
            <p:cNvSpPr>
              <a:spLocks/>
            </p:cNvSpPr>
            <p:nvPr/>
          </p:nvSpPr>
          <p:spPr bwMode="auto">
            <a:xfrm>
              <a:off x="5178" y="3338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13"/>
            <p:cNvSpPr>
              <a:spLocks/>
            </p:cNvSpPr>
            <p:nvPr/>
          </p:nvSpPr>
          <p:spPr bwMode="auto">
            <a:xfrm>
              <a:off x="5135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14"/>
            <p:cNvSpPr>
              <a:spLocks/>
            </p:cNvSpPr>
            <p:nvPr/>
          </p:nvSpPr>
          <p:spPr bwMode="auto">
            <a:xfrm>
              <a:off x="5149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15"/>
            <p:cNvSpPr>
              <a:spLocks/>
            </p:cNvSpPr>
            <p:nvPr/>
          </p:nvSpPr>
          <p:spPr bwMode="auto">
            <a:xfrm>
              <a:off x="5164" y="3376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16"/>
            <p:cNvSpPr>
              <a:spLocks/>
            </p:cNvSpPr>
            <p:nvPr/>
          </p:nvSpPr>
          <p:spPr bwMode="auto">
            <a:xfrm>
              <a:off x="5178" y="3364"/>
              <a:ext cx="10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17"/>
            <p:cNvSpPr>
              <a:spLocks/>
            </p:cNvSpPr>
            <p:nvPr/>
          </p:nvSpPr>
          <p:spPr bwMode="auto">
            <a:xfrm>
              <a:off x="5190" y="3350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18"/>
            <p:cNvSpPr>
              <a:spLocks/>
            </p:cNvSpPr>
            <p:nvPr/>
          </p:nvSpPr>
          <p:spPr bwMode="auto">
            <a:xfrm>
              <a:off x="5149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19"/>
            <p:cNvSpPr>
              <a:spLocks/>
            </p:cNvSpPr>
            <p:nvPr/>
          </p:nvSpPr>
          <p:spPr bwMode="auto">
            <a:xfrm>
              <a:off x="5164" y="3402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120"/>
            <p:cNvSpPr>
              <a:spLocks/>
            </p:cNvSpPr>
            <p:nvPr/>
          </p:nvSpPr>
          <p:spPr bwMode="auto">
            <a:xfrm>
              <a:off x="5178" y="3390"/>
              <a:ext cx="10" cy="10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21"/>
            <p:cNvSpPr>
              <a:spLocks/>
            </p:cNvSpPr>
            <p:nvPr/>
          </p:nvSpPr>
          <p:spPr bwMode="auto">
            <a:xfrm>
              <a:off x="5190" y="3376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22"/>
            <p:cNvSpPr>
              <a:spLocks/>
            </p:cNvSpPr>
            <p:nvPr/>
          </p:nvSpPr>
          <p:spPr bwMode="auto">
            <a:xfrm>
              <a:off x="5204" y="3364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23"/>
            <p:cNvSpPr>
              <a:spLocks/>
            </p:cNvSpPr>
            <p:nvPr/>
          </p:nvSpPr>
          <p:spPr bwMode="auto">
            <a:xfrm>
              <a:off x="5164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24"/>
            <p:cNvSpPr>
              <a:spLocks/>
            </p:cNvSpPr>
            <p:nvPr/>
          </p:nvSpPr>
          <p:spPr bwMode="auto">
            <a:xfrm>
              <a:off x="5178" y="3417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25"/>
            <p:cNvSpPr>
              <a:spLocks/>
            </p:cNvSpPr>
            <p:nvPr/>
          </p:nvSpPr>
          <p:spPr bwMode="auto">
            <a:xfrm>
              <a:off x="5190" y="3402"/>
              <a:ext cx="12" cy="12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1 w 5"/>
                <a:gd name="T7" fmla="*/ 4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26"/>
            <p:cNvSpPr>
              <a:spLocks/>
            </p:cNvSpPr>
            <p:nvPr/>
          </p:nvSpPr>
          <p:spPr bwMode="auto">
            <a:xfrm>
              <a:off x="5204" y="3390"/>
              <a:ext cx="12" cy="10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4 h 4"/>
                <a:gd name="T4" fmla="*/ 4 w 5"/>
                <a:gd name="T5" fmla="*/ 4 h 4"/>
                <a:gd name="T6" fmla="*/ 4 w 5"/>
                <a:gd name="T7" fmla="*/ 1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27"/>
            <p:cNvSpPr>
              <a:spLocks/>
            </p:cNvSpPr>
            <p:nvPr/>
          </p:nvSpPr>
          <p:spPr bwMode="auto">
            <a:xfrm>
              <a:off x="5219" y="3376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28"/>
            <p:cNvSpPr>
              <a:spLocks/>
            </p:cNvSpPr>
            <p:nvPr/>
          </p:nvSpPr>
          <p:spPr bwMode="auto">
            <a:xfrm>
              <a:off x="5178" y="3443"/>
              <a:ext cx="10" cy="9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0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29"/>
            <p:cNvSpPr>
              <a:spLocks/>
            </p:cNvSpPr>
            <p:nvPr/>
          </p:nvSpPr>
          <p:spPr bwMode="auto">
            <a:xfrm>
              <a:off x="5190" y="3429"/>
              <a:ext cx="12" cy="11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30"/>
            <p:cNvSpPr>
              <a:spLocks/>
            </p:cNvSpPr>
            <p:nvPr/>
          </p:nvSpPr>
          <p:spPr bwMode="auto">
            <a:xfrm>
              <a:off x="5204" y="3417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31"/>
            <p:cNvSpPr>
              <a:spLocks/>
            </p:cNvSpPr>
            <p:nvPr/>
          </p:nvSpPr>
          <p:spPr bwMode="auto">
            <a:xfrm>
              <a:off x="5219" y="3402"/>
              <a:ext cx="9" cy="12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32"/>
            <p:cNvSpPr>
              <a:spLocks/>
            </p:cNvSpPr>
            <p:nvPr/>
          </p:nvSpPr>
          <p:spPr bwMode="auto">
            <a:xfrm>
              <a:off x="5190" y="3455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33"/>
            <p:cNvSpPr>
              <a:spLocks/>
            </p:cNvSpPr>
            <p:nvPr/>
          </p:nvSpPr>
          <p:spPr bwMode="auto">
            <a:xfrm>
              <a:off x="5204" y="3443"/>
              <a:ext cx="12" cy="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3 h 4"/>
                <a:gd name="T6" fmla="*/ 4 w 5"/>
                <a:gd name="T7" fmla="*/ 0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34"/>
            <p:cNvSpPr>
              <a:spLocks/>
            </p:cNvSpPr>
            <p:nvPr/>
          </p:nvSpPr>
          <p:spPr bwMode="auto">
            <a:xfrm>
              <a:off x="5219" y="3429"/>
              <a:ext cx="9" cy="11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1 h 5"/>
                <a:gd name="T4" fmla="*/ 0 w 4"/>
                <a:gd name="T5" fmla="*/ 1 h 5"/>
                <a:gd name="T6" fmla="*/ 0 w 4"/>
                <a:gd name="T7" fmla="*/ 4 h 5"/>
                <a:gd name="T8" fmla="*/ 4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35"/>
            <p:cNvSpPr>
              <a:spLocks/>
            </p:cNvSpPr>
            <p:nvPr/>
          </p:nvSpPr>
          <p:spPr bwMode="auto">
            <a:xfrm>
              <a:off x="5204" y="3467"/>
              <a:ext cx="12" cy="12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4 h 5"/>
                <a:gd name="T4" fmla="*/ 4 w 5"/>
                <a:gd name="T5" fmla="*/ 4 h 5"/>
                <a:gd name="T6" fmla="*/ 4 w 5"/>
                <a:gd name="T7" fmla="*/ 1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36"/>
            <p:cNvSpPr>
              <a:spLocks/>
            </p:cNvSpPr>
            <p:nvPr/>
          </p:nvSpPr>
          <p:spPr bwMode="auto">
            <a:xfrm>
              <a:off x="5219" y="3455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37"/>
            <p:cNvSpPr>
              <a:spLocks/>
            </p:cNvSpPr>
            <p:nvPr/>
          </p:nvSpPr>
          <p:spPr bwMode="auto">
            <a:xfrm>
              <a:off x="5219" y="3481"/>
              <a:ext cx="9" cy="12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4 h 5"/>
                <a:gd name="T4" fmla="*/ 4 w 4"/>
                <a:gd name="T5" fmla="*/ 4 h 5"/>
                <a:gd name="T6" fmla="*/ 4 w 4"/>
                <a:gd name="T7" fmla="*/ 1 h 5"/>
                <a:gd name="T8" fmla="*/ 0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38"/>
            <p:cNvSpPr>
              <a:spLocks/>
            </p:cNvSpPr>
            <p:nvPr/>
          </p:nvSpPr>
          <p:spPr bwMode="auto">
            <a:xfrm>
              <a:off x="5283" y="2969"/>
              <a:ext cx="250" cy="226"/>
            </a:xfrm>
            <a:custGeom>
              <a:avLst/>
              <a:gdLst>
                <a:gd name="T0" fmla="*/ 26 w 250"/>
                <a:gd name="T1" fmla="*/ 0 h 226"/>
                <a:gd name="T2" fmla="*/ 0 w 250"/>
                <a:gd name="T3" fmla="*/ 12 h 226"/>
                <a:gd name="T4" fmla="*/ 224 w 250"/>
                <a:gd name="T5" fmla="*/ 226 h 226"/>
                <a:gd name="T6" fmla="*/ 250 w 250"/>
                <a:gd name="T7" fmla="*/ 214 h 226"/>
                <a:gd name="T8" fmla="*/ 26 w 250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26">
                  <a:moveTo>
                    <a:pt x="26" y="0"/>
                  </a:moveTo>
                  <a:lnTo>
                    <a:pt x="0" y="12"/>
                  </a:lnTo>
                  <a:lnTo>
                    <a:pt x="224" y="226"/>
                  </a:lnTo>
                  <a:lnTo>
                    <a:pt x="250" y="21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7" name="Freeform 142"/>
          <p:cNvSpPr>
            <a:spLocks noEditPoints="1"/>
          </p:cNvSpPr>
          <p:nvPr/>
        </p:nvSpPr>
        <p:spPr bwMode="auto">
          <a:xfrm rot="20379127">
            <a:off x="3390277" y="2991493"/>
            <a:ext cx="293156" cy="427705"/>
          </a:xfrm>
          <a:custGeom>
            <a:avLst/>
            <a:gdLst>
              <a:gd name="T0" fmla="*/ 80 w 136"/>
              <a:gd name="T1" fmla="*/ 38 h 200"/>
              <a:gd name="T2" fmla="*/ 80 w 136"/>
              <a:gd name="T3" fmla="*/ 57 h 200"/>
              <a:gd name="T4" fmla="*/ 69 w 136"/>
              <a:gd name="T5" fmla="*/ 69 h 200"/>
              <a:gd name="T6" fmla="*/ 56 w 136"/>
              <a:gd name="T7" fmla="*/ 57 h 200"/>
              <a:gd name="T8" fmla="*/ 56 w 136"/>
              <a:gd name="T9" fmla="*/ 38 h 200"/>
              <a:gd name="T10" fmla="*/ 69 w 136"/>
              <a:gd name="T11" fmla="*/ 25 h 200"/>
              <a:gd name="T12" fmla="*/ 80 w 136"/>
              <a:gd name="T13" fmla="*/ 38 h 200"/>
              <a:gd name="T14" fmla="*/ 94 w 136"/>
              <a:gd name="T15" fmla="*/ 200 h 200"/>
              <a:gd name="T16" fmla="*/ 44 w 136"/>
              <a:gd name="T17" fmla="*/ 200 h 200"/>
              <a:gd name="T18" fmla="*/ 0 w 136"/>
              <a:gd name="T19" fmla="*/ 157 h 200"/>
              <a:gd name="T20" fmla="*/ 0 w 136"/>
              <a:gd name="T21" fmla="*/ 44 h 200"/>
              <a:gd name="T22" fmla="*/ 44 w 136"/>
              <a:gd name="T23" fmla="*/ 0 h 200"/>
              <a:gd name="T24" fmla="*/ 60 w 136"/>
              <a:gd name="T25" fmla="*/ 0 h 200"/>
              <a:gd name="T26" fmla="*/ 60 w 136"/>
              <a:gd name="T27" fmla="*/ 20 h 200"/>
              <a:gd name="T28" fmla="*/ 48 w 136"/>
              <a:gd name="T29" fmla="*/ 38 h 200"/>
              <a:gd name="T30" fmla="*/ 48 w 136"/>
              <a:gd name="T31" fmla="*/ 57 h 200"/>
              <a:gd name="T32" fmla="*/ 60 w 136"/>
              <a:gd name="T33" fmla="*/ 74 h 200"/>
              <a:gd name="T34" fmla="*/ 60 w 136"/>
              <a:gd name="T35" fmla="*/ 88 h 200"/>
              <a:gd name="T36" fmla="*/ 76 w 136"/>
              <a:gd name="T37" fmla="*/ 88 h 200"/>
              <a:gd name="T38" fmla="*/ 76 w 136"/>
              <a:gd name="T39" fmla="*/ 74 h 200"/>
              <a:gd name="T40" fmla="*/ 88 w 136"/>
              <a:gd name="T41" fmla="*/ 57 h 200"/>
              <a:gd name="T42" fmla="*/ 88 w 136"/>
              <a:gd name="T43" fmla="*/ 38 h 200"/>
              <a:gd name="T44" fmla="*/ 76 w 136"/>
              <a:gd name="T45" fmla="*/ 20 h 200"/>
              <a:gd name="T46" fmla="*/ 76 w 136"/>
              <a:gd name="T47" fmla="*/ 0 h 200"/>
              <a:gd name="T48" fmla="*/ 94 w 136"/>
              <a:gd name="T49" fmla="*/ 0 h 200"/>
              <a:gd name="T50" fmla="*/ 136 w 136"/>
              <a:gd name="T51" fmla="*/ 44 h 200"/>
              <a:gd name="T52" fmla="*/ 136 w 136"/>
              <a:gd name="T53" fmla="*/ 157 h 200"/>
              <a:gd name="T54" fmla="*/ 94 w 136"/>
              <a:gd name="T5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6" h="200">
                <a:moveTo>
                  <a:pt x="80" y="38"/>
                </a:moveTo>
                <a:cubicBezTo>
                  <a:pt x="80" y="57"/>
                  <a:pt x="80" y="57"/>
                  <a:pt x="80" y="57"/>
                </a:cubicBezTo>
                <a:cubicBezTo>
                  <a:pt x="80" y="64"/>
                  <a:pt x="76" y="69"/>
                  <a:pt x="69" y="69"/>
                </a:cubicBezTo>
                <a:cubicBezTo>
                  <a:pt x="62" y="69"/>
                  <a:pt x="56" y="64"/>
                  <a:pt x="56" y="57"/>
                </a:cubicBezTo>
                <a:cubicBezTo>
                  <a:pt x="56" y="38"/>
                  <a:pt x="56" y="38"/>
                  <a:pt x="56" y="38"/>
                </a:cubicBezTo>
                <a:cubicBezTo>
                  <a:pt x="56" y="31"/>
                  <a:pt x="62" y="25"/>
                  <a:pt x="69" y="25"/>
                </a:cubicBezTo>
                <a:cubicBezTo>
                  <a:pt x="76" y="25"/>
                  <a:pt x="80" y="31"/>
                  <a:pt x="80" y="38"/>
                </a:cubicBezTo>
                <a:close/>
                <a:moveTo>
                  <a:pt x="94" y="200"/>
                </a:moveTo>
                <a:cubicBezTo>
                  <a:pt x="44" y="200"/>
                  <a:pt x="44" y="200"/>
                  <a:pt x="44" y="200"/>
                </a:cubicBezTo>
                <a:cubicBezTo>
                  <a:pt x="20" y="200"/>
                  <a:pt x="0" y="181"/>
                  <a:pt x="0" y="15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0"/>
                  <a:pt x="60" y="20"/>
                  <a:pt x="60" y="20"/>
                </a:cubicBezTo>
                <a:cubicBezTo>
                  <a:pt x="53" y="23"/>
                  <a:pt x="48" y="30"/>
                  <a:pt x="48" y="38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65"/>
                  <a:pt x="53" y="72"/>
                  <a:pt x="60" y="74"/>
                </a:cubicBezTo>
                <a:cubicBezTo>
                  <a:pt x="60" y="88"/>
                  <a:pt x="60" y="88"/>
                  <a:pt x="6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74"/>
                  <a:pt x="76" y="74"/>
                  <a:pt x="76" y="74"/>
                </a:cubicBezTo>
                <a:cubicBezTo>
                  <a:pt x="83" y="72"/>
                  <a:pt x="88" y="65"/>
                  <a:pt x="88" y="57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0"/>
                  <a:pt x="83" y="23"/>
                  <a:pt x="76" y="20"/>
                </a:cubicBezTo>
                <a:cubicBezTo>
                  <a:pt x="76" y="0"/>
                  <a:pt x="76" y="0"/>
                  <a:pt x="76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18" y="0"/>
                  <a:pt x="136" y="20"/>
                  <a:pt x="136" y="44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6" y="181"/>
                  <a:pt x="118" y="200"/>
                  <a:pt x="94" y="20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文本框 307"/>
          <p:cNvSpPr txBox="1"/>
          <p:nvPr/>
        </p:nvSpPr>
        <p:spPr>
          <a:xfrm rot="18882296">
            <a:off x="7068723" y="4138283"/>
            <a:ext cx="75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12" name="Freeform 146"/>
          <p:cNvSpPr>
            <a:spLocks noEditPoints="1"/>
          </p:cNvSpPr>
          <p:nvPr/>
        </p:nvSpPr>
        <p:spPr bwMode="auto">
          <a:xfrm>
            <a:off x="7993405" y="4168233"/>
            <a:ext cx="762000" cy="762000"/>
          </a:xfrm>
          <a:custGeom>
            <a:avLst/>
            <a:gdLst>
              <a:gd name="T0" fmla="*/ 58 w 480"/>
              <a:gd name="T1" fmla="*/ 422 h 480"/>
              <a:gd name="T2" fmla="*/ 58 w 480"/>
              <a:gd name="T3" fmla="*/ 329 h 480"/>
              <a:gd name="T4" fmla="*/ 58 w 480"/>
              <a:gd name="T5" fmla="*/ 0 h 480"/>
              <a:gd name="T6" fmla="*/ 153 w 480"/>
              <a:gd name="T7" fmla="*/ 0 h 480"/>
              <a:gd name="T8" fmla="*/ 153 w 480"/>
              <a:gd name="T9" fmla="*/ 329 h 480"/>
              <a:gd name="T10" fmla="*/ 480 w 480"/>
              <a:gd name="T11" fmla="*/ 329 h 480"/>
              <a:gd name="T12" fmla="*/ 480 w 480"/>
              <a:gd name="T13" fmla="*/ 422 h 480"/>
              <a:gd name="T14" fmla="*/ 58 w 480"/>
              <a:gd name="T15" fmla="*/ 422 h 480"/>
              <a:gd name="T16" fmla="*/ 326 w 480"/>
              <a:gd name="T17" fmla="*/ 154 h 480"/>
              <a:gd name="T18" fmla="*/ 163 w 480"/>
              <a:gd name="T19" fmla="*/ 154 h 480"/>
              <a:gd name="T20" fmla="*/ 163 w 480"/>
              <a:gd name="T21" fmla="*/ 60 h 480"/>
              <a:gd name="T22" fmla="*/ 422 w 480"/>
              <a:gd name="T23" fmla="*/ 60 h 480"/>
              <a:gd name="T24" fmla="*/ 422 w 480"/>
              <a:gd name="T25" fmla="*/ 319 h 480"/>
              <a:gd name="T26" fmla="*/ 326 w 480"/>
              <a:gd name="T27" fmla="*/ 319 h 480"/>
              <a:gd name="T28" fmla="*/ 326 w 480"/>
              <a:gd name="T29" fmla="*/ 154 h 480"/>
              <a:gd name="T30" fmla="*/ 0 w 480"/>
              <a:gd name="T31" fmla="*/ 60 h 480"/>
              <a:gd name="T32" fmla="*/ 48 w 480"/>
              <a:gd name="T33" fmla="*/ 60 h 480"/>
              <a:gd name="T34" fmla="*/ 48 w 480"/>
              <a:gd name="T35" fmla="*/ 154 h 480"/>
              <a:gd name="T36" fmla="*/ 0 w 480"/>
              <a:gd name="T37" fmla="*/ 154 h 480"/>
              <a:gd name="T38" fmla="*/ 0 w 480"/>
              <a:gd name="T39" fmla="*/ 60 h 480"/>
              <a:gd name="T40" fmla="*/ 422 w 480"/>
              <a:gd name="T41" fmla="*/ 480 h 480"/>
              <a:gd name="T42" fmla="*/ 326 w 480"/>
              <a:gd name="T43" fmla="*/ 480 h 480"/>
              <a:gd name="T44" fmla="*/ 326 w 480"/>
              <a:gd name="T45" fmla="*/ 432 h 480"/>
              <a:gd name="T46" fmla="*/ 422 w 480"/>
              <a:gd name="T47" fmla="*/ 432 h 480"/>
              <a:gd name="T48" fmla="*/ 422 w 480"/>
              <a:gd name="T4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" h="480">
                <a:moveTo>
                  <a:pt x="58" y="422"/>
                </a:moveTo>
                <a:lnTo>
                  <a:pt x="58" y="329"/>
                </a:lnTo>
                <a:lnTo>
                  <a:pt x="58" y="0"/>
                </a:lnTo>
                <a:lnTo>
                  <a:pt x="153" y="0"/>
                </a:lnTo>
                <a:lnTo>
                  <a:pt x="153" y="329"/>
                </a:lnTo>
                <a:lnTo>
                  <a:pt x="480" y="329"/>
                </a:lnTo>
                <a:lnTo>
                  <a:pt x="480" y="422"/>
                </a:lnTo>
                <a:lnTo>
                  <a:pt x="58" y="422"/>
                </a:lnTo>
                <a:close/>
                <a:moveTo>
                  <a:pt x="326" y="154"/>
                </a:moveTo>
                <a:lnTo>
                  <a:pt x="163" y="154"/>
                </a:lnTo>
                <a:lnTo>
                  <a:pt x="163" y="60"/>
                </a:lnTo>
                <a:lnTo>
                  <a:pt x="422" y="60"/>
                </a:lnTo>
                <a:lnTo>
                  <a:pt x="422" y="319"/>
                </a:lnTo>
                <a:lnTo>
                  <a:pt x="326" y="319"/>
                </a:lnTo>
                <a:lnTo>
                  <a:pt x="326" y="154"/>
                </a:lnTo>
                <a:close/>
                <a:moveTo>
                  <a:pt x="0" y="60"/>
                </a:moveTo>
                <a:lnTo>
                  <a:pt x="48" y="60"/>
                </a:lnTo>
                <a:lnTo>
                  <a:pt x="48" y="154"/>
                </a:lnTo>
                <a:lnTo>
                  <a:pt x="0" y="154"/>
                </a:lnTo>
                <a:lnTo>
                  <a:pt x="0" y="60"/>
                </a:lnTo>
                <a:close/>
                <a:moveTo>
                  <a:pt x="422" y="480"/>
                </a:moveTo>
                <a:lnTo>
                  <a:pt x="326" y="480"/>
                </a:lnTo>
                <a:lnTo>
                  <a:pt x="326" y="432"/>
                </a:lnTo>
                <a:lnTo>
                  <a:pt x="422" y="432"/>
                </a:lnTo>
                <a:lnTo>
                  <a:pt x="422" y="48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150"/>
          <p:cNvSpPr>
            <a:spLocks noEditPoints="1"/>
          </p:cNvSpPr>
          <p:nvPr/>
        </p:nvSpPr>
        <p:spPr bwMode="auto">
          <a:xfrm rot="4208845">
            <a:off x="2047760" y="2837535"/>
            <a:ext cx="1149000" cy="1149000"/>
          </a:xfrm>
          <a:custGeom>
            <a:avLst/>
            <a:gdLst>
              <a:gd name="T0" fmla="*/ 173 w 208"/>
              <a:gd name="T1" fmla="*/ 68 h 208"/>
              <a:gd name="T2" fmla="*/ 195 w 208"/>
              <a:gd name="T3" fmla="*/ 57 h 208"/>
              <a:gd name="T4" fmla="*/ 195 w 208"/>
              <a:gd name="T5" fmla="*/ 13 h 208"/>
              <a:gd name="T6" fmla="*/ 150 w 208"/>
              <a:gd name="T7" fmla="*/ 13 h 208"/>
              <a:gd name="T8" fmla="*/ 140 w 208"/>
              <a:gd name="T9" fmla="*/ 36 h 208"/>
              <a:gd name="T10" fmla="*/ 117 w 208"/>
              <a:gd name="T11" fmla="*/ 13 h 208"/>
              <a:gd name="T12" fmla="*/ 106 w 208"/>
              <a:gd name="T13" fmla="*/ 13 h 208"/>
              <a:gd name="T14" fmla="*/ 100 w 208"/>
              <a:gd name="T15" fmla="*/ 18 h 208"/>
              <a:gd name="T16" fmla="*/ 100 w 208"/>
              <a:gd name="T17" fmla="*/ 29 h 208"/>
              <a:gd name="T18" fmla="*/ 123 w 208"/>
              <a:gd name="T19" fmla="*/ 52 h 208"/>
              <a:gd name="T20" fmla="*/ 18 w 208"/>
              <a:gd name="T21" fmla="*/ 157 h 208"/>
              <a:gd name="T22" fmla="*/ 20 w 208"/>
              <a:gd name="T23" fmla="*/ 167 h 208"/>
              <a:gd name="T24" fmla="*/ 12 w 208"/>
              <a:gd name="T25" fmla="*/ 174 h 208"/>
              <a:gd name="T26" fmla="*/ 11 w 208"/>
              <a:gd name="T27" fmla="*/ 196 h 208"/>
              <a:gd name="T28" fmla="*/ 34 w 208"/>
              <a:gd name="T29" fmla="*/ 196 h 208"/>
              <a:gd name="T30" fmla="*/ 42 w 208"/>
              <a:gd name="T31" fmla="*/ 188 h 208"/>
              <a:gd name="T32" fmla="*/ 51 w 208"/>
              <a:gd name="T33" fmla="*/ 191 h 208"/>
              <a:gd name="T34" fmla="*/ 156 w 208"/>
              <a:gd name="T35" fmla="*/ 85 h 208"/>
              <a:gd name="T36" fmla="*/ 178 w 208"/>
              <a:gd name="T37" fmla="*/ 108 h 208"/>
              <a:gd name="T38" fmla="*/ 189 w 208"/>
              <a:gd name="T39" fmla="*/ 108 h 208"/>
              <a:gd name="T40" fmla="*/ 195 w 208"/>
              <a:gd name="T41" fmla="*/ 102 h 208"/>
              <a:gd name="T42" fmla="*/ 195 w 208"/>
              <a:gd name="T43" fmla="*/ 91 h 208"/>
              <a:gd name="T44" fmla="*/ 173 w 208"/>
              <a:gd name="T45" fmla="*/ 68 h 208"/>
              <a:gd name="T46" fmla="*/ 28 w 208"/>
              <a:gd name="T47" fmla="*/ 191 h 208"/>
              <a:gd name="T48" fmla="*/ 17 w 208"/>
              <a:gd name="T49" fmla="*/ 190 h 208"/>
              <a:gd name="T50" fmla="*/ 17 w 208"/>
              <a:gd name="T51" fmla="*/ 179 h 208"/>
              <a:gd name="T52" fmla="*/ 23 w 208"/>
              <a:gd name="T53" fmla="*/ 173 h 208"/>
              <a:gd name="T54" fmla="*/ 28 w 208"/>
              <a:gd name="T55" fmla="*/ 180 h 208"/>
              <a:gd name="T56" fmla="*/ 34 w 208"/>
              <a:gd name="T57" fmla="*/ 184 h 208"/>
              <a:gd name="T58" fmla="*/ 28 w 208"/>
              <a:gd name="T59" fmla="*/ 191 h 208"/>
              <a:gd name="T60" fmla="*/ 56 w 208"/>
              <a:gd name="T61" fmla="*/ 174 h 208"/>
              <a:gd name="T62" fmla="*/ 34 w 208"/>
              <a:gd name="T63" fmla="*/ 174 h 208"/>
              <a:gd name="T64" fmla="*/ 34 w 208"/>
              <a:gd name="T65" fmla="*/ 151 h 208"/>
              <a:gd name="T66" fmla="*/ 128 w 208"/>
              <a:gd name="T67" fmla="*/ 57 h 208"/>
              <a:gd name="T68" fmla="*/ 150 w 208"/>
              <a:gd name="T69" fmla="*/ 80 h 208"/>
              <a:gd name="T70" fmla="*/ 56 w 208"/>
              <a:gd name="T71" fmla="*/ 17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208">
                <a:moveTo>
                  <a:pt x="173" y="68"/>
                </a:moveTo>
                <a:cubicBezTo>
                  <a:pt x="195" y="57"/>
                  <a:pt x="195" y="57"/>
                  <a:pt x="195" y="57"/>
                </a:cubicBezTo>
                <a:cubicBezTo>
                  <a:pt x="208" y="45"/>
                  <a:pt x="208" y="25"/>
                  <a:pt x="195" y="13"/>
                </a:cubicBezTo>
                <a:cubicBezTo>
                  <a:pt x="183" y="0"/>
                  <a:pt x="163" y="0"/>
                  <a:pt x="150" y="13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3"/>
                  <a:pt x="111" y="7"/>
                  <a:pt x="106" y="13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96" y="25"/>
                  <a:pt x="100" y="29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8" y="157"/>
                  <a:pt x="18" y="157"/>
                  <a:pt x="18" y="157"/>
                </a:cubicBezTo>
                <a:cubicBezTo>
                  <a:pt x="18" y="157"/>
                  <a:pt x="17" y="161"/>
                  <a:pt x="20" y="167"/>
                </a:cubicBezTo>
                <a:cubicBezTo>
                  <a:pt x="12" y="174"/>
                  <a:pt x="12" y="174"/>
                  <a:pt x="12" y="174"/>
                </a:cubicBezTo>
                <a:cubicBezTo>
                  <a:pt x="12" y="174"/>
                  <a:pt x="0" y="185"/>
                  <a:pt x="11" y="196"/>
                </a:cubicBezTo>
                <a:cubicBezTo>
                  <a:pt x="11" y="196"/>
                  <a:pt x="22" y="208"/>
                  <a:pt x="34" y="196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4" y="189"/>
                  <a:pt x="47" y="190"/>
                  <a:pt x="51" y="191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84" y="113"/>
                  <a:pt x="189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2"/>
                  <a:pt x="201" y="96"/>
                  <a:pt x="195" y="91"/>
                </a:cubicBezTo>
                <a:lnTo>
                  <a:pt x="173" y="68"/>
                </a:lnTo>
                <a:close/>
                <a:moveTo>
                  <a:pt x="28" y="191"/>
                </a:moveTo>
                <a:cubicBezTo>
                  <a:pt x="23" y="196"/>
                  <a:pt x="17" y="190"/>
                  <a:pt x="17" y="190"/>
                </a:cubicBezTo>
                <a:cubicBezTo>
                  <a:pt x="12" y="185"/>
                  <a:pt x="17" y="179"/>
                  <a:pt x="17" y="179"/>
                </a:cubicBezTo>
                <a:cubicBezTo>
                  <a:pt x="23" y="173"/>
                  <a:pt x="23" y="173"/>
                  <a:pt x="23" y="173"/>
                </a:cubicBezTo>
                <a:cubicBezTo>
                  <a:pt x="23" y="173"/>
                  <a:pt x="26" y="177"/>
                  <a:pt x="28" y="180"/>
                </a:cubicBezTo>
                <a:cubicBezTo>
                  <a:pt x="28" y="180"/>
                  <a:pt x="30" y="181"/>
                  <a:pt x="34" y="184"/>
                </a:cubicBezTo>
                <a:lnTo>
                  <a:pt x="28" y="191"/>
                </a:lnTo>
                <a:close/>
                <a:moveTo>
                  <a:pt x="56" y="174"/>
                </a:moveTo>
                <a:cubicBezTo>
                  <a:pt x="46" y="184"/>
                  <a:pt x="43" y="183"/>
                  <a:pt x="34" y="174"/>
                </a:cubicBezTo>
                <a:cubicBezTo>
                  <a:pt x="25" y="165"/>
                  <a:pt x="24" y="161"/>
                  <a:pt x="34" y="151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50" y="80"/>
                  <a:pt x="150" y="80"/>
                  <a:pt x="150" y="80"/>
                </a:cubicBezTo>
                <a:lnTo>
                  <a:pt x="56" y="174"/>
                </a:lnTo>
                <a:close/>
              </a:path>
            </a:pathLst>
          </a:custGeom>
          <a:solidFill>
            <a:srgbClr val="BDDE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57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13558" y="601884"/>
            <a:ext cx="9069156" cy="762000"/>
            <a:chOff x="2255797" y="958930"/>
            <a:chExt cx="9069156" cy="762000"/>
          </a:xfrm>
          <a:solidFill>
            <a:schemeClr val="bg1"/>
          </a:solidFill>
        </p:grpSpPr>
        <p:sp>
          <p:nvSpPr>
            <p:cNvPr id="7" name="矩形 6"/>
            <p:cNvSpPr/>
            <p:nvPr/>
          </p:nvSpPr>
          <p:spPr>
            <a:xfrm>
              <a:off x="2603147" y="958930"/>
              <a:ext cx="8721806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5412587" flipH="1">
              <a:off x="2373419" y="1011049"/>
              <a:ext cx="311096" cy="54633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88081" y="752052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最后，却阴差阳错的成为了一名数据分析师 </a:t>
            </a:r>
            <a:r>
              <a:rPr lang="en-US" altLang="zh-CN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endParaRPr lang="zh-CN" altLang="en-US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圆角右箭头 4"/>
          <p:cNvSpPr/>
          <p:nvPr/>
        </p:nvSpPr>
        <p:spPr>
          <a:xfrm rot="10800000" flipH="1">
            <a:off x="1488829" y="-121920"/>
            <a:ext cx="8375899" cy="6685280"/>
          </a:xfrm>
          <a:prstGeom prst="bentArrow">
            <a:avLst>
              <a:gd name="adj1" fmla="val 5922"/>
              <a:gd name="adj2" fmla="val 6543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10800000" flipV="1">
            <a:off x="2943125" y="5685356"/>
            <a:ext cx="8925488" cy="6685280"/>
          </a:xfrm>
          <a:prstGeom prst="bentArrow">
            <a:avLst>
              <a:gd name="adj1" fmla="val 5922"/>
              <a:gd name="adj2" fmla="val 6543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30623" y="601884"/>
            <a:ext cx="513924" cy="4829824"/>
            <a:chOff x="1451610" y="601884"/>
            <a:chExt cx="459555" cy="4829824"/>
          </a:xfrm>
        </p:grpSpPr>
        <p:sp>
          <p:nvSpPr>
            <p:cNvPr id="33" name="矩形 32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60907" y="5898839"/>
            <a:ext cx="8475503" cy="467360"/>
            <a:chOff x="2603148" y="6032646"/>
            <a:chExt cx="8475502" cy="459567"/>
          </a:xfrm>
        </p:grpSpPr>
        <p:sp>
          <p:nvSpPr>
            <p:cNvPr id="15" name="矩形 14"/>
            <p:cNvSpPr/>
            <p:nvPr/>
          </p:nvSpPr>
          <p:spPr>
            <a:xfrm rot="5400000">
              <a:off x="3596090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2403898" y="623189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4797002" y="6231899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5997913" y="6231901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7198823" y="623190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8405330" y="623190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9611836" y="6231907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0818344" y="623190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054922" y="3743285"/>
            <a:ext cx="1660183" cy="1456792"/>
            <a:chOff x="2943" y="2073"/>
            <a:chExt cx="1306" cy="114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943" y="2073"/>
              <a:ext cx="395" cy="394"/>
            </a:xfrm>
            <a:custGeom>
              <a:avLst/>
              <a:gdLst>
                <a:gd name="T0" fmla="*/ 0 w 106"/>
                <a:gd name="T1" fmla="*/ 6 h 106"/>
                <a:gd name="T2" fmla="*/ 0 w 106"/>
                <a:gd name="T3" fmla="*/ 100 h 106"/>
                <a:gd name="T4" fmla="*/ 6 w 106"/>
                <a:gd name="T5" fmla="*/ 106 h 106"/>
                <a:gd name="T6" fmla="*/ 100 w 106"/>
                <a:gd name="T7" fmla="*/ 106 h 106"/>
                <a:gd name="T8" fmla="*/ 106 w 106"/>
                <a:gd name="T9" fmla="*/ 100 h 106"/>
                <a:gd name="T10" fmla="*/ 100 w 106"/>
                <a:gd name="T11" fmla="*/ 94 h 106"/>
                <a:gd name="T12" fmla="*/ 12 w 106"/>
                <a:gd name="T13" fmla="*/ 94 h 106"/>
                <a:gd name="T14" fmla="*/ 12 w 106"/>
                <a:gd name="T15" fmla="*/ 6 h 106"/>
                <a:gd name="T16" fmla="*/ 6 w 106"/>
                <a:gd name="T17" fmla="*/ 0 h 106"/>
                <a:gd name="T18" fmla="*/ 0 w 106"/>
                <a:gd name="T19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0" y="6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3" y="106"/>
                    <a:pt x="6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4" y="106"/>
                    <a:pt x="106" y="104"/>
                    <a:pt x="106" y="100"/>
                  </a:cubicBezTo>
                  <a:cubicBezTo>
                    <a:pt x="106" y="97"/>
                    <a:pt x="104" y="94"/>
                    <a:pt x="100" y="94"/>
                  </a:cubicBezTo>
                  <a:cubicBezTo>
                    <a:pt x="100" y="94"/>
                    <a:pt x="22" y="94"/>
                    <a:pt x="12" y="94"/>
                  </a:cubicBezTo>
                  <a:cubicBezTo>
                    <a:pt x="12" y="84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691" y="2419"/>
              <a:ext cx="558" cy="800"/>
            </a:xfrm>
            <a:custGeom>
              <a:avLst/>
              <a:gdLst>
                <a:gd name="T0" fmla="*/ 0 w 150"/>
                <a:gd name="T1" fmla="*/ 215 h 215"/>
                <a:gd name="T2" fmla="*/ 0 w 150"/>
                <a:gd name="T3" fmla="*/ 122 h 215"/>
                <a:gd name="T4" fmla="*/ 67 w 150"/>
                <a:gd name="T5" fmla="*/ 122 h 215"/>
                <a:gd name="T6" fmla="*/ 109 w 150"/>
                <a:gd name="T7" fmla="*/ 81 h 215"/>
                <a:gd name="T8" fmla="*/ 109 w 150"/>
                <a:gd name="T9" fmla="*/ 0 h 215"/>
                <a:gd name="T10" fmla="*/ 150 w 150"/>
                <a:gd name="T11" fmla="*/ 0 h 215"/>
                <a:gd name="T12" fmla="*/ 150 w 150"/>
                <a:gd name="T13" fmla="*/ 215 h 215"/>
                <a:gd name="T14" fmla="*/ 0 w 150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215">
                  <a:moveTo>
                    <a:pt x="0" y="21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7" y="122"/>
                    <a:pt x="109" y="122"/>
                    <a:pt x="109" y="81"/>
                  </a:cubicBezTo>
                  <a:cubicBezTo>
                    <a:pt x="109" y="41"/>
                    <a:pt x="109" y="0"/>
                    <a:pt x="109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215"/>
                    <a:pt x="150" y="215"/>
                    <a:pt x="150" y="215"/>
                  </a:cubicBezTo>
                  <a:lnTo>
                    <a:pt x="0" y="21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2943" y="2155"/>
              <a:ext cx="1102" cy="1064"/>
            </a:xfrm>
            <a:custGeom>
              <a:avLst/>
              <a:gdLst>
                <a:gd name="T0" fmla="*/ 268 w 296"/>
                <a:gd name="T1" fmla="*/ 0 h 286"/>
                <a:gd name="T2" fmla="*/ 248 w 296"/>
                <a:gd name="T3" fmla="*/ 9 h 286"/>
                <a:gd name="T4" fmla="*/ 248 w 296"/>
                <a:gd name="T5" fmla="*/ 9 h 286"/>
                <a:gd name="T6" fmla="*/ 196 w 296"/>
                <a:gd name="T7" fmla="*/ 57 h 286"/>
                <a:gd name="T8" fmla="*/ 140 w 296"/>
                <a:gd name="T9" fmla="*/ 57 h 286"/>
                <a:gd name="T10" fmla="*/ 127 w 296"/>
                <a:gd name="T11" fmla="*/ 71 h 286"/>
                <a:gd name="T12" fmla="*/ 140 w 296"/>
                <a:gd name="T13" fmla="*/ 84 h 286"/>
                <a:gd name="T14" fmla="*/ 201 w 296"/>
                <a:gd name="T15" fmla="*/ 84 h 286"/>
                <a:gd name="T16" fmla="*/ 209 w 296"/>
                <a:gd name="T17" fmla="*/ 82 h 286"/>
                <a:gd name="T18" fmla="*/ 240 w 296"/>
                <a:gd name="T19" fmla="*/ 53 h 286"/>
                <a:gd name="T20" fmla="*/ 240 w 296"/>
                <a:gd name="T21" fmla="*/ 139 h 286"/>
                <a:gd name="T22" fmla="*/ 188 w 296"/>
                <a:gd name="T23" fmla="*/ 139 h 286"/>
                <a:gd name="T24" fmla="*/ 188 w 296"/>
                <a:gd name="T25" fmla="*/ 98 h 286"/>
                <a:gd name="T26" fmla="*/ 0 w 296"/>
                <a:gd name="T27" fmla="*/ 98 h 286"/>
                <a:gd name="T28" fmla="*/ 0 w 296"/>
                <a:gd name="T29" fmla="*/ 286 h 286"/>
                <a:gd name="T30" fmla="*/ 188 w 296"/>
                <a:gd name="T31" fmla="*/ 286 h 286"/>
                <a:gd name="T32" fmla="*/ 188 w 296"/>
                <a:gd name="T33" fmla="*/ 179 h 286"/>
                <a:gd name="T34" fmla="*/ 268 w 296"/>
                <a:gd name="T35" fmla="*/ 179 h 286"/>
                <a:gd name="T36" fmla="*/ 296 w 296"/>
                <a:gd name="T37" fmla="*/ 151 h 286"/>
                <a:gd name="T38" fmla="*/ 296 w 296"/>
                <a:gd name="T39" fmla="*/ 29 h 286"/>
                <a:gd name="T40" fmla="*/ 268 w 296"/>
                <a:gd name="T4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286">
                  <a:moveTo>
                    <a:pt x="268" y="0"/>
                  </a:moveTo>
                  <a:cubicBezTo>
                    <a:pt x="260" y="0"/>
                    <a:pt x="253" y="4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8" y="9"/>
                    <a:pt x="202" y="53"/>
                    <a:pt x="196" y="57"/>
                  </a:cubicBezTo>
                  <a:cubicBezTo>
                    <a:pt x="189" y="57"/>
                    <a:pt x="140" y="57"/>
                    <a:pt x="140" y="57"/>
                  </a:cubicBezTo>
                  <a:cubicBezTo>
                    <a:pt x="133" y="57"/>
                    <a:pt x="127" y="63"/>
                    <a:pt x="127" y="71"/>
                  </a:cubicBezTo>
                  <a:cubicBezTo>
                    <a:pt x="127" y="78"/>
                    <a:pt x="133" y="84"/>
                    <a:pt x="14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4" y="84"/>
                    <a:pt x="206" y="83"/>
                    <a:pt x="209" y="82"/>
                  </a:cubicBezTo>
                  <a:cubicBezTo>
                    <a:pt x="240" y="53"/>
                    <a:pt x="240" y="53"/>
                    <a:pt x="240" y="53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88" y="286"/>
                    <a:pt x="188" y="286"/>
                    <a:pt x="188" y="286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268" y="179"/>
                    <a:pt x="268" y="179"/>
                    <a:pt x="268" y="179"/>
                  </a:cubicBezTo>
                  <a:cubicBezTo>
                    <a:pt x="284" y="179"/>
                    <a:pt x="296" y="167"/>
                    <a:pt x="296" y="151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13"/>
                    <a:pt x="284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81281" y="2080133"/>
            <a:ext cx="1658432" cy="1741225"/>
            <a:chOff x="1511660" y="1527445"/>
            <a:chExt cx="3868662" cy="4061795"/>
          </a:xfrm>
          <a:solidFill>
            <a:srgbClr val="2E2E2E"/>
          </a:solidFill>
        </p:grpSpPr>
        <p:sp>
          <p:nvSpPr>
            <p:cNvPr id="38" name="椭圆 37"/>
            <p:cNvSpPr/>
            <p:nvPr/>
          </p:nvSpPr>
          <p:spPr>
            <a:xfrm>
              <a:off x="2017859" y="2564904"/>
              <a:ext cx="3024336" cy="302433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511660" y="2060848"/>
              <a:ext cx="3868662" cy="2219448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53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40" name="矩形 39"/>
            <p:cNvSpPr/>
            <p:nvPr/>
          </p:nvSpPr>
          <p:spPr>
            <a:xfrm>
              <a:off x="241176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1" name="矩形 40"/>
            <p:cNvSpPr/>
            <p:nvPr/>
          </p:nvSpPr>
          <p:spPr>
            <a:xfrm>
              <a:off x="3717640" y="4252862"/>
              <a:ext cx="1034231" cy="112242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750185" y="1527445"/>
              <a:ext cx="3325872" cy="2611004"/>
            </a:xfrm>
            <a:custGeom>
              <a:avLst/>
              <a:gdLst>
                <a:gd name="T0" fmla="*/ 94 w 239"/>
                <a:gd name="T1" fmla="*/ 104 h 153"/>
                <a:gd name="T2" fmla="*/ 104 w 239"/>
                <a:gd name="T3" fmla="*/ 139 h 153"/>
                <a:gd name="T4" fmla="*/ 137 w 239"/>
                <a:gd name="T5" fmla="*/ 104 h 153"/>
                <a:gd name="T6" fmla="*/ 148 w 239"/>
                <a:gd name="T7" fmla="*/ 138 h 153"/>
                <a:gd name="T8" fmla="*/ 178 w 239"/>
                <a:gd name="T9" fmla="*/ 101 h 153"/>
                <a:gd name="T10" fmla="*/ 212 w 239"/>
                <a:gd name="T11" fmla="*/ 147 h 153"/>
                <a:gd name="T12" fmla="*/ 213 w 239"/>
                <a:gd name="T13" fmla="*/ 150 h 153"/>
                <a:gd name="T14" fmla="*/ 213 w 239"/>
                <a:gd name="T15" fmla="*/ 153 h 153"/>
                <a:gd name="T16" fmla="*/ 229 w 239"/>
                <a:gd name="T17" fmla="*/ 117 h 153"/>
                <a:gd name="T18" fmla="*/ 222 w 239"/>
                <a:gd name="T19" fmla="*/ 38 h 153"/>
                <a:gd name="T20" fmla="*/ 161 w 239"/>
                <a:gd name="T21" fmla="*/ 19 h 153"/>
                <a:gd name="T22" fmla="*/ 112 w 239"/>
                <a:gd name="T23" fmla="*/ 0 h 153"/>
                <a:gd name="T24" fmla="*/ 41 w 239"/>
                <a:gd name="T25" fmla="*/ 34 h 153"/>
                <a:gd name="T26" fmla="*/ 47 w 239"/>
                <a:gd name="T27" fmla="*/ 149 h 153"/>
                <a:gd name="T28" fmla="*/ 94 w 239"/>
                <a:gd name="T29" fmla="*/ 104 h 153"/>
                <a:gd name="connsiteX0" fmla="*/ 2954 w 8835"/>
                <a:gd name="connsiteY0" fmla="*/ 7177 h 10380"/>
                <a:gd name="connsiteX1" fmla="*/ 3372 w 8835"/>
                <a:gd name="connsiteY1" fmla="*/ 9465 h 10380"/>
                <a:gd name="connsiteX2" fmla="*/ 4753 w 8835"/>
                <a:gd name="connsiteY2" fmla="*/ 7177 h 10380"/>
                <a:gd name="connsiteX3" fmla="*/ 5213 w 8835"/>
                <a:gd name="connsiteY3" fmla="*/ 9400 h 10380"/>
                <a:gd name="connsiteX4" fmla="*/ 6469 w 8835"/>
                <a:gd name="connsiteY4" fmla="*/ 6981 h 10380"/>
                <a:gd name="connsiteX5" fmla="*/ 7891 w 8835"/>
                <a:gd name="connsiteY5" fmla="*/ 9988 h 10380"/>
                <a:gd name="connsiteX6" fmla="*/ 7933 w 8835"/>
                <a:gd name="connsiteY6" fmla="*/ 10184 h 10380"/>
                <a:gd name="connsiteX7" fmla="*/ 7933 w 8835"/>
                <a:gd name="connsiteY7" fmla="*/ 10380 h 10380"/>
                <a:gd name="connsiteX8" fmla="*/ 8603 w 8835"/>
                <a:gd name="connsiteY8" fmla="*/ 8027 h 10380"/>
                <a:gd name="connsiteX9" fmla="*/ 8310 w 8835"/>
                <a:gd name="connsiteY9" fmla="*/ 2864 h 10380"/>
                <a:gd name="connsiteX10" fmla="*/ 5757 w 8835"/>
                <a:gd name="connsiteY10" fmla="*/ 1622 h 10380"/>
                <a:gd name="connsiteX11" fmla="*/ 3992 w 8835"/>
                <a:gd name="connsiteY11" fmla="*/ 0 h 10380"/>
                <a:gd name="connsiteX12" fmla="*/ 736 w 8835"/>
                <a:gd name="connsiteY12" fmla="*/ 2602 h 10380"/>
                <a:gd name="connsiteX13" fmla="*/ 988 w 8835"/>
                <a:gd name="connsiteY13" fmla="*/ 10119 h 10380"/>
                <a:gd name="connsiteX14" fmla="*/ 2954 w 8835"/>
                <a:gd name="connsiteY14" fmla="*/ 7177 h 10380"/>
                <a:gd name="connsiteX0" fmla="*/ 3344 w 9895"/>
                <a:gd name="connsiteY0" fmla="*/ 6940 h 10026"/>
                <a:gd name="connsiteX1" fmla="*/ 3817 w 9895"/>
                <a:gd name="connsiteY1" fmla="*/ 9144 h 10026"/>
                <a:gd name="connsiteX2" fmla="*/ 5380 w 9895"/>
                <a:gd name="connsiteY2" fmla="*/ 6940 h 10026"/>
                <a:gd name="connsiteX3" fmla="*/ 5900 w 9895"/>
                <a:gd name="connsiteY3" fmla="*/ 9082 h 10026"/>
                <a:gd name="connsiteX4" fmla="*/ 7322 w 9895"/>
                <a:gd name="connsiteY4" fmla="*/ 6751 h 10026"/>
                <a:gd name="connsiteX5" fmla="*/ 8932 w 9895"/>
                <a:gd name="connsiteY5" fmla="*/ 9648 h 10026"/>
                <a:gd name="connsiteX6" fmla="*/ 8979 w 9895"/>
                <a:gd name="connsiteY6" fmla="*/ 9837 h 10026"/>
                <a:gd name="connsiteX7" fmla="*/ 8979 w 9895"/>
                <a:gd name="connsiteY7" fmla="*/ 10026 h 10026"/>
                <a:gd name="connsiteX8" fmla="*/ 9737 w 9895"/>
                <a:gd name="connsiteY8" fmla="*/ 7759 h 10026"/>
                <a:gd name="connsiteX9" fmla="*/ 9406 w 9895"/>
                <a:gd name="connsiteY9" fmla="*/ 2785 h 10026"/>
                <a:gd name="connsiteX10" fmla="*/ 7107 w 9895"/>
                <a:gd name="connsiteY10" fmla="*/ 1443 h 10026"/>
                <a:gd name="connsiteX11" fmla="*/ 4518 w 9895"/>
                <a:gd name="connsiteY11" fmla="*/ 26 h 10026"/>
                <a:gd name="connsiteX12" fmla="*/ 833 w 9895"/>
                <a:gd name="connsiteY12" fmla="*/ 2533 h 10026"/>
                <a:gd name="connsiteX13" fmla="*/ 1118 w 9895"/>
                <a:gd name="connsiteY13" fmla="*/ 9775 h 10026"/>
                <a:gd name="connsiteX14" fmla="*/ 3344 w 9895"/>
                <a:gd name="connsiteY14" fmla="*/ 6940 h 10026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566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379 w 10100"/>
                <a:gd name="connsiteY0" fmla="*/ 6922 h 10000"/>
                <a:gd name="connsiteX1" fmla="*/ 3858 w 10100"/>
                <a:gd name="connsiteY1" fmla="*/ 9120 h 10000"/>
                <a:gd name="connsiteX2" fmla="*/ 5437 w 10100"/>
                <a:gd name="connsiteY2" fmla="*/ 6922 h 10000"/>
                <a:gd name="connsiteX3" fmla="*/ 5963 w 10100"/>
                <a:gd name="connsiteY3" fmla="*/ 9058 h 10000"/>
                <a:gd name="connsiteX4" fmla="*/ 7400 w 10100"/>
                <a:gd name="connsiteY4" fmla="*/ 6733 h 10000"/>
                <a:gd name="connsiteX5" fmla="*/ 9027 w 10100"/>
                <a:gd name="connsiteY5" fmla="*/ 9623 h 10000"/>
                <a:gd name="connsiteX6" fmla="*/ 9074 w 10100"/>
                <a:gd name="connsiteY6" fmla="*/ 9811 h 10000"/>
                <a:gd name="connsiteX7" fmla="*/ 9074 w 10100"/>
                <a:gd name="connsiteY7" fmla="*/ 10000 h 10000"/>
                <a:gd name="connsiteX8" fmla="*/ 9840 w 10100"/>
                <a:gd name="connsiteY8" fmla="*/ 7739 h 10000"/>
                <a:gd name="connsiteX9" fmla="*/ 9778 w 10100"/>
                <a:gd name="connsiteY9" fmla="*/ 2997 h 10000"/>
                <a:gd name="connsiteX10" fmla="*/ 7182 w 10100"/>
                <a:gd name="connsiteY10" fmla="*/ 1439 h 10000"/>
                <a:gd name="connsiteX11" fmla="*/ 4132 w 10100"/>
                <a:gd name="connsiteY11" fmla="*/ 26 h 10000"/>
                <a:gd name="connsiteX12" fmla="*/ 842 w 10100"/>
                <a:gd name="connsiteY12" fmla="*/ 2526 h 10000"/>
                <a:gd name="connsiteX13" fmla="*/ 1130 w 10100"/>
                <a:gd name="connsiteY13" fmla="*/ 9750 h 10000"/>
                <a:gd name="connsiteX14" fmla="*/ 3379 w 10100"/>
                <a:gd name="connsiteY14" fmla="*/ 6922 h 10000"/>
                <a:gd name="connsiteX0" fmla="*/ 3419 w 10140"/>
                <a:gd name="connsiteY0" fmla="*/ 6910 h 9988"/>
                <a:gd name="connsiteX1" fmla="*/ 3898 w 10140"/>
                <a:gd name="connsiteY1" fmla="*/ 9108 h 9988"/>
                <a:gd name="connsiteX2" fmla="*/ 5477 w 10140"/>
                <a:gd name="connsiteY2" fmla="*/ 6910 h 9988"/>
                <a:gd name="connsiteX3" fmla="*/ 6003 w 10140"/>
                <a:gd name="connsiteY3" fmla="*/ 9046 h 9988"/>
                <a:gd name="connsiteX4" fmla="*/ 7440 w 10140"/>
                <a:gd name="connsiteY4" fmla="*/ 6721 h 9988"/>
                <a:gd name="connsiteX5" fmla="*/ 9067 w 10140"/>
                <a:gd name="connsiteY5" fmla="*/ 9611 h 9988"/>
                <a:gd name="connsiteX6" fmla="*/ 9114 w 10140"/>
                <a:gd name="connsiteY6" fmla="*/ 9799 h 9988"/>
                <a:gd name="connsiteX7" fmla="*/ 9114 w 10140"/>
                <a:gd name="connsiteY7" fmla="*/ 9988 h 9988"/>
                <a:gd name="connsiteX8" fmla="*/ 9880 w 10140"/>
                <a:gd name="connsiteY8" fmla="*/ 7727 h 9988"/>
                <a:gd name="connsiteX9" fmla="*/ 9818 w 10140"/>
                <a:gd name="connsiteY9" fmla="*/ 2985 h 9988"/>
                <a:gd name="connsiteX10" fmla="*/ 7222 w 10140"/>
                <a:gd name="connsiteY10" fmla="*/ 1427 h 9988"/>
                <a:gd name="connsiteX11" fmla="*/ 4172 w 10140"/>
                <a:gd name="connsiteY11" fmla="*/ 14 h 9988"/>
                <a:gd name="connsiteX12" fmla="*/ 828 w 10140"/>
                <a:gd name="connsiteY12" fmla="*/ 2149 h 9988"/>
                <a:gd name="connsiteX13" fmla="*/ 1170 w 10140"/>
                <a:gd name="connsiteY13" fmla="*/ 9738 h 9988"/>
                <a:gd name="connsiteX14" fmla="*/ 3419 w 10140"/>
                <a:gd name="connsiteY14" fmla="*/ 6910 h 9988"/>
                <a:gd name="connsiteX0" fmla="*/ 2911 w 9539"/>
                <a:gd name="connsiteY0" fmla="*/ 6927 h 10009"/>
                <a:gd name="connsiteX1" fmla="*/ 3383 w 9539"/>
                <a:gd name="connsiteY1" fmla="*/ 9128 h 10009"/>
                <a:gd name="connsiteX2" fmla="*/ 4940 w 9539"/>
                <a:gd name="connsiteY2" fmla="*/ 6927 h 10009"/>
                <a:gd name="connsiteX3" fmla="*/ 5459 w 9539"/>
                <a:gd name="connsiteY3" fmla="*/ 9066 h 10009"/>
                <a:gd name="connsiteX4" fmla="*/ 6876 w 9539"/>
                <a:gd name="connsiteY4" fmla="*/ 6738 h 10009"/>
                <a:gd name="connsiteX5" fmla="*/ 8481 w 9539"/>
                <a:gd name="connsiteY5" fmla="*/ 9632 h 10009"/>
                <a:gd name="connsiteX6" fmla="*/ 8527 w 9539"/>
                <a:gd name="connsiteY6" fmla="*/ 9820 h 10009"/>
                <a:gd name="connsiteX7" fmla="*/ 8527 w 9539"/>
                <a:gd name="connsiteY7" fmla="*/ 10009 h 10009"/>
                <a:gd name="connsiteX8" fmla="*/ 9283 w 9539"/>
                <a:gd name="connsiteY8" fmla="*/ 7745 h 10009"/>
                <a:gd name="connsiteX9" fmla="*/ 9221 w 9539"/>
                <a:gd name="connsiteY9" fmla="*/ 2998 h 10009"/>
                <a:gd name="connsiteX10" fmla="*/ 6661 w 9539"/>
                <a:gd name="connsiteY10" fmla="*/ 1438 h 10009"/>
                <a:gd name="connsiteX11" fmla="*/ 3653 w 9539"/>
                <a:gd name="connsiteY11" fmla="*/ 23 h 10009"/>
                <a:gd name="connsiteX12" fmla="*/ 999 w 9539"/>
                <a:gd name="connsiteY12" fmla="*/ 2453 h 10009"/>
                <a:gd name="connsiteX13" fmla="*/ 693 w 9539"/>
                <a:gd name="connsiteY13" fmla="*/ 9759 h 10009"/>
                <a:gd name="connsiteX14" fmla="*/ 2911 w 9539"/>
                <a:gd name="connsiteY14" fmla="*/ 6927 h 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39" h="10009">
                  <a:moveTo>
                    <a:pt x="2911" y="6927"/>
                  </a:moveTo>
                  <a:cubicBezTo>
                    <a:pt x="3289" y="7871"/>
                    <a:pt x="3383" y="9128"/>
                    <a:pt x="3383" y="9128"/>
                  </a:cubicBezTo>
                  <a:cubicBezTo>
                    <a:pt x="3383" y="9128"/>
                    <a:pt x="4422" y="8374"/>
                    <a:pt x="4940" y="6927"/>
                  </a:cubicBezTo>
                  <a:cubicBezTo>
                    <a:pt x="5365" y="7808"/>
                    <a:pt x="5459" y="9066"/>
                    <a:pt x="5459" y="9066"/>
                  </a:cubicBezTo>
                  <a:cubicBezTo>
                    <a:pt x="5459" y="9066"/>
                    <a:pt x="6593" y="7997"/>
                    <a:pt x="6876" y="6738"/>
                  </a:cubicBezTo>
                  <a:cubicBezTo>
                    <a:pt x="7866" y="7556"/>
                    <a:pt x="8244" y="8499"/>
                    <a:pt x="8481" y="9632"/>
                  </a:cubicBezTo>
                  <a:cubicBezTo>
                    <a:pt x="8481" y="9695"/>
                    <a:pt x="8527" y="9759"/>
                    <a:pt x="8527" y="9820"/>
                  </a:cubicBezTo>
                  <a:lnTo>
                    <a:pt x="8527" y="10009"/>
                  </a:lnTo>
                  <a:cubicBezTo>
                    <a:pt x="8527" y="10009"/>
                    <a:pt x="8953" y="9066"/>
                    <a:pt x="9283" y="7745"/>
                  </a:cubicBezTo>
                  <a:cubicBezTo>
                    <a:pt x="9613" y="6236"/>
                    <a:pt x="9657" y="4049"/>
                    <a:pt x="9221" y="2998"/>
                  </a:cubicBezTo>
                  <a:cubicBezTo>
                    <a:pt x="8785" y="1946"/>
                    <a:pt x="7417" y="1123"/>
                    <a:pt x="6661" y="1438"/>
                  </a:cubicBezTo>
                  <a:cubicBezTo>
                    <a:pt x="5954" y="620"/>
                    <a:pt x="4597" y="-146"/>
                    <a:pt x="3653" y="23"/>
                  </a:cubicBezTo>
                  <a:cubicBezTo>
                    <a:pt x="2709" y="192"/>
                    <a:pt x="1046" y="2391"/>
                    <a:pt x="999" y="2453"/>
                  </a:cubicBezTo>
                  <a:cubicBezTo>
                    <a:pt x="-936" y="4969"/>
                    <a:pt x="503" y="9380"/>
                    <a:pt x="693" y="9759"/>
                  </a:cubicBezTo>
                  <a:cubicBezTo>
                    <a:pt x="739" y="9759"/>
                    <a:pt x="2109" y="8751"/>
                    <a:pt x="2911" y="692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1"/>
            </a:p>
          </p:txBody>
        </p:sp>
        <p:sp>
          <p:nvSpPr>
            <p:cNvPr id="43" name="椭圆 42"/>
            <p:cNvSpPr/>
            <p:nvPr/>
          </p:nvSpPr>
          <p:spPr>
            <a:xfrm>
              <a:off x="282703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4" name="椭圆 43"/>
            <p:cNvSpPr/>
            <p:nvPr/>
          </p:nvSpPr>
          <p:spPr>
            <a:xfrm>
              <a:off x="4053721" y="4252864"/>
              <a:ext cx="288033" cy="197049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038988" y="1943984"/>
            <a:ext cx="1448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4000" b="1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4000" b="1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IDEA</a:t>
            </a:r>
            <a:endParaRPr lang="zh-CN" altLang="en-US" sz="4000" b="1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38776" y="3952615"/>
            <a:ext cx="1597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BIG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r>
              <a:rPr lang="en-US" altLang="zh-CN" sz="4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DATA</a:t>
            </a:r>
            <a:endParaRPr lang="zh-CN" altLang="en-US" sz="4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 rot="5400000">
            <a:off x="4352496" y="3321502"/>
            <a:ext cx="606385" cy="544803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Freeform 12"/>
          <p:cNvSpPr>
            <a:spLocks noEditPoints="1"/>
          </p:cNvSpPr>
          <p:nvPr/>
        </p:nvSpPr>
        <p:spPr bwMode="auto">
          <a:xfrm>
            <a:off x="8238243" y="3993709"/>
            <a:ext cx="771568" cy="769879"/>
          </a:xfrm>
          <a:custGeom>
            <a:avLst/>
            <a:gdLst>
              <a:gd name="T0" fmla="*/ 0 w 191"/>
              <a:gd name="T1" fmla="*/ 95 h 190"/>
              <a:gd name="T2" fmla="*/ 2 w 191"/>
              <a:gd name="T3" fmla="*/ 78 h 190"/>
              <a:gd name="T4" fmla="*/ 96 w 191"/>
              <a:gd name="T5" fmla="*/ 0 h 190"/>
              <a:gd name="T6" fmla="*/ 96 w 191"/>
              <a:gd name="T7" fmla="*/ 190 h 190"/>
              <a:gd name="T8" fmla="*/ 146 w 191"/>
              <a:gd name="T9" fmla="*/ 72 h 190"/>
              <a:gd name="T10" fmla="*/ 175 w 191"/>
              <a:gd name="T11" fmla="*/ 66 h 190"/>
              <a:gd name="T12" fmla="*/ 139 w 191"/>
              <a:gd name="T13" fmla="*/ 55 h 190"/>
              <a:gd name="T14" fmla="*/ 154 w 191"/>
              <a:gd name="T15" fmla="*/ 34 h 190"/>
              <a:gd name="T16" fmla="*/ 82 w 191"/>
              <a:gd name="T17" fmla="*/ 34 h 190"/>
              <a:gd name="T18" fmla="*/ 106 w 191"/>
              <a:gd name="T19" fmla="*/ 51 h 190"/>
              <a:gd name="T20" fmla="*/ 81 w 191"/>
              <a:gd name="T21" fmla="*/ 43 h 190"/>
              <a:gd name="T22" fmla="*/ 66 w 191"/>
              <a:gd name="T23" fmla="*/ 45 h 190"/>
              <a:gd name="T24" fmla="*/ 36 w 191"/>
              <a:gd name="T25" fmla="*/ 96 h 190"/>
              <a:gd name="T26" fmla="*/ 47 w 191"/>
              <a:gd name="T27" fmla="*/ 107 h 190"/>
              <a:gd name="T28" fmla="*/ 59 w 191"/>
              <a:gd name="T29" fmla="*/ 104 h 190"/>
              <a:gd name="T30" fmla="*/ 101 w 191"/>
              <a:gd name="T31" fmla="*/ 87 h 190"/>
              <a:gd name="T32" fmla="*/ 69 w 191"/>
              <a:gd name="T33" fmla="*/ 115 h 190"/>
              <a:gd name="T34" fmla="*/ 108 w 191"/>
              <a:gd name="T35" fmla="*/ 93 h 190"/>
              <a:gd name="T36" fmla="*/ 110 w 191"/>
              <a:gd name="T37" fmla="*/ 124 h 190"/>
              <a:gd name="T38" fmla="*/ 141 w 191"/>
              <a:gd name="T39" fmla="*/ 117 h 190"/>
              <a:gd name="T40" fmla="*/ 140 w 191"/>
              <a:gd name="T41" fmla="*/ 87 h 190"/>
              <a:gd name="T42" fmla="*/ 157 w 191"/>
              <a:gd name="T43" fmla="*/ 123 h 190"/>
              <a:gd name="T44" fmla="*/ 181 w 191"/>
              <a:gd name="T45" fmla="*/ 95 h 190"/>
              <a:gd name="T46" fmla="*/ 145 w 191"/>
              <a:gd name="T47" fmla="*/ 75 h 190"/>
              <a:gd name="T48" fmla="*/ 30 w 191"/>
              <a:gd name="T49" fmla="*/ 106 h 190"/>
              <a:gd name="T50" fmla="*/ 26 w 191"/>
              <a:gd name="T51" fmla="*/ 107 h 190"/>
              <a:gd name="T52" fmla="*/ 28 w 191"/>
              <a:gd name="T53" fmla="*/ 146 h 190"/>
              <a:gd name="T54" fmla="*/ 43 w 191"/>
              <a:gd name="T55" fmla="*/ 116 h 190"/>
              <a:gd name="T56" fmla="*/ 119 w 191"/>
              <a:gd name="T57" fmla="*/ 166 h 190"/>
              <a:gd name="T58" fmla="*/ 118 w 191"/>
              <a:gd name="T59" fmla="*/ 177 h 190"/>
              <a:gd name="T60" fmla="*/ 143 w 191"/>
              <a:gd name="T61" fmla="*/ 142 h 190"/>
              <a:gd name="T62" fmla="*/ 110 w 191"/>
              <a:gd name="T63" fmla="*/ 131 h 190"/>
              <a:gd name="T64" fmla="*/ 119 w 191"/>
              <a:gd name="T65" fmla="*/ 166 h 190"/>
              <a:gd name="T66" fmla="*/ 159 w 191"/>
              <a:gd name="T67" fmla="*/ 129 h 190"/>
              <a:gd name="T68" fmla="*/ 151 w 191"/>
              <a:gd name="T69" fmla="*/ 141 h 190"/>
              <a:gd name="T70" fmla="*/ 175 w 191"/>
              <a:gd name="T71" fmla="*/ 126 h 190"/>
              <a:gd name="T72" fmla="*/ 112 w 191"/>
              <a:gd name="T73" fmla="*/ 178 h 190"/>
              <a:gd name="T74" fmla="*/ 110 w 191"/>
              <a:gd name="T75" fmla="*/ 173 h 190"/>
              <a:gd name="T76" fmla="*/ 107 w 191"/>
              <a:gd name="T77" fmla="*/ 160 h 190"/>
              <a:gd name="T78" fmla="*/ 67 w 191"/>
              <a:gd name="T79" fmla="*/ 123 h 190"/>
              <a:gd name="T80" fmla="*/ 48 w 191"/>
              <a:gd name="T81" fmla="*/ 127 h 190"/>
              <a:gd name="T82" fmla="*/ 96 w 191"/>
              <a:gd name="T83" fmla="*/ 180 h 190"/>
              <a:gd name="T84" fmla="*/ 19 w 191"/>
              <a:gd name="T85" fmla="*/ 104 h 190"/>
              <a:gd name="T86" fmla="*/ 11 w 191"/>
              <a:gd name="T87" fmla="*/ 92 h 190"/>
              <a:gd name="T88" fmla="*/ 15 w 191"/>
              <a:gd name="T89" fmla="*/ 121 h 190"/>
              <a:gd name="T90" fmla="*/ 18 w 191"/>
              <a:gd name="T91" fmla="*/ 90 h 190"/>
              <a:gd name="T92" fmla="*/ 26 w 191"/>
              <a:gd name="T93" fmla="*/ 86 h 190"/>
              <a:gd name="T94" fmla="*/ 62 w 191"/>
              <a:gd name="T95" fmla="*/ 37 h 190"/>
              <a:gd name="T96" fmla="*/ 42 w 191"/>
              <a:gd name="T97" fmla="*/ 29 h 190"/>
              <a:gd name="T98" fmla="*/ 49 w 191"/>
              <a:gd name="T99" fmla="*/ 24 h 190"/>
              <a:gd name="T100" fmla="*/ 72 w 191"/>
              <a:gd name="T101" fmla="*/ 27 h 190"/>
              <a:gd name="T102" fmla="*/ 121 w 191"/>
              <a:gd name="T103" fmla="*/ 14 h 190"/>
              <a:gd name="T104" fmla="*/ 49 w 191"/>
              <a:gd name="T105" fmla="*/ 24 h 190"/>
              <a:gd name="T106" fmla="*/ 102 w 191"/>
              <a:gd name="T107" fmla="*/ 71 h 190"/>
              <a:gd name="T108" fmla="*/ 138 w 191"/>
              <a:gd name="T109" fmla="*/ 71 h 190"/>
              <a:gd name="T110" fmla="*/ 120 w 191"/>
              <a:gd name="T111" fmla="*/ 60 h 190"/>
              <a:gd name="T112" fmla="*/ 120 w 191"/>
              <a:gd name="T113" fmla="*/ 83 h 190"/>
              <a:gd name="T114" fmla="*/ 120 w 191"/>
              <a:gd name="T115" fmla="*/ 60 h 190"/>
              <a:gd name="T116" fmla="*/ 115 w 191"/>
              <a:gd name="T117" fmla="*/ 71 h 190"/>
              <a:gd name="T118" fmla="*/ 126 w 191"/>
              <a:gd name="T119" fmla="*/ 7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1" h="190">
                <a:moveTo>
                  <a:pt x="96" y="190"/>
                </a:moveTo>
                <a:cubicBezTo>
                  <a:pt x="43" y="190"/>
                  <a:pt x="0" y="147"/>
                  <a:pt x="0" y="95"/>
                </a:cubicBezTo>
                <a:cubicBezTo>
                  <a:pt x="0" y="90"/>
                  <a:pt x="1" y="85"/>
                  <a:pt x="2" y="80"/>
                </a:cubicBezTo>
                <a:cubicBezTo>
                  <a:pt x="2" y="78"/>
                  <a:pt x="2" y="78"/>
                  <a:pt x="2" y="78"/>
                </a:cubicBezTo>
                <a:cubicBezTo>
                  <a:pt x="2" y="78"/>
                  <a:pt x="2" y="78"/>
                  <a:pt x="2" y="78"/>
                </a:cubicBezTo>
                <a:cubicBezTo>
                  <a:pt x="10" y="34"/>
                  <a:pt x="49" y="0"/>
                  <a:pt x="96" y="0"/>
                </a:cubicBezTo>
                <a:cubicBezTo>
                  <a:pt x="148" y="0"/>
                  <a:pt x="191" y="42"/>
                  <a:pt x="191" y="95"/>
                </a:cubicBezTo>
                <a:cubicBezTo>
                  <a:pt x="191" y="147"/>
                  <a:pt x="148" y="190"/>
                  <a:pt x="96" y="190"/>
                </a:cubicBezTo>
                <a:close/>
                <a:moveTo>
                  <a:pt x="145" y="75"/>
                </a:moveTo>
                <a:cubicBezTo>
                  <a:pt x="145" y="74"/>
                  <a:pt x="146" y="73"/>
                  <a:pt x="146" y="72"/>
                </a:cubicBezTo>
                <a:cubicBezTo>
                  <a:pt x="146" y="70"/>
                  <a:pt x="145" y="68"/>
                  <a:pt x="145" y="67"/>
                </a:cubicBezTo>
                <a:cubicBezTo>
                  <a:pt x="154" y="66"/>
                  <a:pt x="164" y="65"/>
                  <a:pt x="175" y="66"/>
                </a:cubicBezTo>
                <a:cubicBezTo>
                  <a:pt x="172" y="56"/>
                  <a:pt x="167" y="47"/>
                  <a:pt x="160" y="40"/>
                </a:cubicBezTo>
                <a:cubicBezTo>
                  <a:pt x="155" y="42"/>
                  <a:pt x="147" y="47"/>
                  <a:pt x="139" y="55"/>
                </a:cubicBezTo>
                <a:cubicBezTo>
                  <a:pt x="138" y="53"/>
                  <a:pt x="136" y="52"/>
                  <a:pt x="134" y="50"/>
                </a:cubicBezTo>
                <a:cubicBezTo>
                  <a:pt x="142" y="42"/>
                  <a:pt x="150" y="36"/>
                  <a:pt x="154" y="34"/>
                </a:cubicBezTo>
                <a:cubicBezTo>
                  <a:pt x="147" y="27"/>
                  <a:pt x="139" y="22"/>
                  <a:pt x="131" y="18"/>
                </a:cubicBezTo>
                <a:cubicBezTo>
                  <a:pt x="123" y="19"/>
                  <a:pt x="103" y="22"/>
                  <a:pt x="82" y="34"/>
                </a:cubicBezTo>
                <a:cubicBezTo>
                  <a:pt x="82" y="35"/>
                  <a:pt x="82" y="36"/>
                  <a:pt x="82" y="37"/>
                </a:cubicBezTo>
                <a:cubicBezTo>
                  <a:pt x="90" y="40"/>
                  <a:pt x="99" y="45"/>
                  <a:pt x="106" y="51"/>
                </a:cubicBezTo>
                <a:cubicBezTo>
                  <a:pt x="105" y="52"/>
                  <a:pt x="103" y="53"/>
                  <a:pt x="102" y="55"/>
                </a:cubicBezTo>
                <a:cubicBezTo>
                  <a:pt x="96" y="51"/>
                  <a:pt x="89" y="46"/>
                  <a:pt x="81" y="43"/>
                </a:cubicBezTo>
                <a:cubicBezTo>
                  <a:pt x="79" y="45"/>
                  <a:pt x="76" y="47"/>
                  <a:pt x="72" y="47"/>
                </a:cubicBezTo>
                <a:cubicBezTo>
                  <a:pt x="70" y="47"/>
                  <a:pt x="68" y="46"/>
                  <a:pt x="66" y="45"/>
                </a:cubicBezTo>
                <a:cubicBezTo>
                  <a:pt x="54" y="55"/>
                  <a:pt x="42" y="69"/>
                  <a:pt x="33" y="89"/>
                </a:cubicBezTo>
                <a:cubicBezTo>
                  <a:pt x="35" y="91"/>
                  <a:pt x="36" y="93"/>
                  <a:pt x="36" y="96"/>
                </a:cubicBezTo>
                <a:cubicBezTo>
                  <a:pt x="36" y="98"/>
                  <a:pt x="36" y="100"/>
                  <a:pt x="35" y="101"/>
                </a:cubicBezTo>
                <a:cubicBezTo>
                  <a:pt x="39" y="103"/>
                  <a:pt x="43" y="105"/>
                  <a:pt x="47" y="107"/>
                </a:cubicBezTo>
                <a:cubicBezTo>
                  <a:pt x="49" y="105"/>
                  <a:pt x="52" y="103"/>
                  <a:pt x="56" y="103"/>
                </a:cubicBezTo>
                <a:cubicBezTo>
                  <a:pt x="57" y="103"/>
                  <a:pt x="58" y="103"/>
                  <a:pt x="59" y="104"/>
                </a:cubicBezTo>
                <a:cubicBezTo>
                  <a:pt x="69" y="95"/>
                  <a:pt x="81" y="86"/>
                  <a:pt x="97" y="79"/>
                </a:cubicBezTo>
                <a:cubicBezTo>
                  <a:pt x="98" y="82"/>
                  <a:pt x="99" y="85"/>
                  <a:pt x="101" y="87"/>
                </a:cubicBezTo>
                <a:cubicBezTo>
                  <a:pt x="89" y="92"/>
                  <a:pt x="77" y="99"/>
                  <a:pt x="66" y="108"/>
                </a:cubicBezTo>
                <a:cubicBezTo>
                  <a:pt x="67" y="110"/>
                  <a:pt x="68" y="113"/>
                  <a:pt x="69" y="115"/>
                </a:cubicBezTo>
                <a:cubicBezTo>
                  <a:pt x="79" y="119"/>
                  <a:pt x="90" y="121"/>
                  <a:pt x="103" y="123"/>
                </a:cubicBezTo>
                <a:cubicBezTo>
                  <a:pt x="103" y="112"/>
                  <a:pt x="105" y="102"/>
                  <a:pt x="108" y="93"/>
                </a:cubicBezTo>
                <a:cubicBezTo>
                  <a:pt x="110" y="95"/>
                  <a:pt x="112" y="96"/>
                  <a:pt x="115" y="96"/>
                </a:cubicBezTo>
                <a:cubicBezTo>
                  <a:pt x="112" y="104"/>
                  <a:pt x="111" y="114"/>
                  <a:pt x="110" y="124"/>
                </a:cubicBezTo>
                <a:cubicBezTo>
                  <a:pt x="118" y="125"/>
                  <a:pt x="126" y="125"/>
                  <a:pt x="134" y="125"/>
                </a:cubicBezTo>
                <a:cubicBezTo>
                  <a:pt x="136" y="122"/>
                  <a:pt x="138" y="119"/>
                  <a:pt x="141" y="117"/>
                </a:cubicBezTo>
                <a:cubicBezTo>
                  <a:pt x="140" y="109"/>
                  <a:pt x="137" y="101"/>
                  <a:pt x="134" y="93"/>
                </a:cubicBezTo>
                <a:cubicBezTo>
                  <a:pt x="136" y="91"/>
                  <a:pt x="138" y="90"/>
                  <a:pt x="140" y="87"/>
                </a:cubicBezTo>
                <a:cubicBezTo>
                  <a:pt x="145" y="96"/>
                  <a:pt x="148" y="106"/>
                  <a:pt x="150" y="117"/>
                </a:cubicBezTo>
                <a:cubicBezTo>
                  <a:pt x="153" y="118"/>
                  <a:pt x="156" y="120"/>
                  <a:pt x="157" y="123"/>
                </a:cubicBezTo>
                <a:cubicBezTo>
                  <a:pt x="164" y="122"/>
                  <a:pt x="170" y="120"/>
                  <a:pt x="177" y="119"/>
                </a:cubicBezTo>
                <a:cubicBezTo>
                  <a:pt x="179" y="111"/>
                  <a:pt x="181" y="103"/>
                  <a:pt x="181" y="95"/>
                </a:cubicBezTo>
                <a:cubicBezTo>
                  <a:pt x="181" y="87"/>
                  <a:pt x="179" y="80"/>
                  <a:pt x="177" y="73"/>
                </a:cubicBezTo>
                <a:cubicBezTo>
                  <a:pt x="172" y="73"/>
                  <a:pt x="160" y="73"/>
                  <a:pt x="145" y="75"/>
                </a:cubicBezTo>
                <a:close/>
                <a:moveTo>
                  <a:pt x="43" y="113"/>
                </a:moveTo>
                <a:cubicBezTo>
                  <a:pt x="39" y="111"/>
                  <a:pt x="34" y="108"/>
                  <a:pt x="30" y="106"/>
                </a:cubicBezTo>
                <a:cubicBezTo>
                  <a:pt x="29" y="106"/>
                  <a:pt x="28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4" y="115"/>
                  <a:pt x="22" y="124"/>
                  <a:pt x="20" y="134"/>
                </a:cubicBezTo>
                <a:cubicBezTo>
                  <a:pt x="22" y="138"/>
                  <a:pt x="25" y="142"/>
                  <a:pt x="28" y="146"/>
                </a:cubicBezTo>
                <a:cubicBezTo>
                  <a:pt x="30" y="141"/>
                  <a:pt x="35" y="131"/>
                  <a:pt x="44" y="120"/>
                </a:cubicBezTo>
                <a:cubicBezTo>
                  <a:pt x="43" y="119"/>
                  <a:pt x="43" y="117"/>
                  <a:pt x="43" y="116"/>
                </a:cubicBezTo>
                <a:cubicBezTo>
                  <a:pt x="43" y="115"/>
                  <a:pt x="43" y="114"/>
                  <a:pt x="43" y="113"/>
                </a:cubicBezTo>
                <a:close/>
                <a:moveTo>
                  <a:pt x="119" y="166"/>
                </a:moveTo>
                <a:cubicBezTo>
                  <a:pt x="119" y="167"/>
                  <a:pt x="117" y="171"/>
                  <a:pt x="116" y="172"/>
                </a:cubicBezTo>
                <a:cubicBezTo>
                  <a:pt x="117" y="174"/>
                  <a:pt x="117" y="174"/>
                  <a:pt x="118" y="177"/>
                </a:cubicBezTo>
                <a:cubicBezTo>
                  <a:pt x="126" y="175"/>
                  <a:pt x="133" y="172"/>
                  <a:pt x="139" y="168"/>
                </a:cubicBezTo>
                <a:cubicBezTo>
                  <a:pt x="141" y="162"/>
                  <a:pt x="143" y="153"/>
                  <a:pt x="143" y="142"/>
                </a:cubicBezTo>
                <a:cubicBezTo>
                  <a:pt x="138" y="140"/>
                  <a:pt x="135" y="136"/>
                  <a:pt x="134" y="132"/>
                </a:cubicBezTo>
                <a:cubicBezTo>
                  <a:pt x="126" y="132"/>
                  <a:pt x="118" y="132"/>
                  <a:pt x="110" y="131"/>
                </a:cubicBezTo>
                <a:cubicBezTo>
                  <a:pt x="110" y="140"/>
                  <a:pt x="112" y="149"/>
                  <a:pt x="114" y="160"/>
                </a:cubicBezTo>
                <a:cubicBezTo>
                  <a:pt x="116" y="161"/>
                  <a:pt x="119" y="163"/>
                  <a:pt x="119" y="166"/>
                </a:cubicBezTo>
                <a:close/>
                <a:moveTo>
                  <a:pt x="175" y="126"/>
                </a:moveTo>
                <a:cubicBezTo>
                  <a:pt x="169" y="127"/>
                  <a:pt x="164" y="128"/>
                  <a:pt x="159" y="129"/>
                </a:cubicBezTo>
                <a:cubicBezTo>
                  <a:pt x="159" y="129"/>
                  <a:pt x="159" y="129"/>
                  <a:pt x="159" y="129"/>
                </a:cubicBezTo>
                <a:cubicBezTo>
                  <a:pt x="159" y="135"/>
                  <a:pt x="156" y="140"/>
                  <a:pt x="151" y="141"/>
                </a:cubicBezTo>
                <a:cubicBezTo>
                  <a:pt x="150" y="148"/>
                  <a:pt x="149" y="155"/>
                  <a:pt x="147" y="162"/>
                </a:cubicBezTo>
                <a:cubicBezTo>
                  <a:pt x="159" y="153"/>
                  <a:pt x="169" y="140"/>
                  <a:pt x="175" y="126"/>
                </a:cubicBezTo>
                <a:close/>
                <a:moveTo>
                  <a:pt x="96" y="180"/>
                </a:moveTo>
                <a:cubicBezTo>
                  <a:pt x="101" y="180"/>
                  <a:pt x="106" y="179"/>
                  <a:pt x="112" y="178"/>
                </a:cubicBezTo>
                <a:cubicBezTo>
                  <a:pt x="111" y="177"/>
                  <a:pt x="111" y="175"/>
                  <a:pt x="110" y="173"/>
                </a:cubicBezTo>
                <a:cubicBezTo>
                  <a:pt x="110" y="173"/>
                  <a:pt x="110" y="173"/>
                  <a:pt x="110" y="173"/>
                </a:cubicBezTo>
                <a:cubicBezTo>
                  <a:pt x="106" y="173"/>
                  <a:pt x="103" y="170"/>
                  <a:pt x="103" y="166"/>
                </a:cubicBezTo>
                <a:cubicBezTo>
                  <a:pt x="103" y="164"/>
                  <a:pt x="104" y="162"/>
                  <a:pt x="107" y="160"/>
                </a:cubicBezTo>
                <a:cubicBezTo>
                  <a:pt x="104" y="150"/>
                  <a:pt x="103" y="140"/>
                  <a:pt x="103" y="131"/>
                </a:cubicBezTo>
                <a:cubicBezTo>
                  <a:pt x="90" y="129"/>
                  <a:pt x="78" y="126"/>
                  <a:pt x="67" y="123"/>
                </a:cubicBezTo>
                <a:cubicBezTo>
                  <a:pt x="65" y="126"/>
                  <a:pt x="61" y="129"/>
                  <a:pt x="56" y="129"/>
                </a:cubicBezTo>
                <a:cubicBezTo>
                  <a:pt x="53" y="129"/>
                  <a:pt x="51" y="128"/>
                  <a:pt x="48" y="127"/>
                </a:cubicBezTo>
                <a:cubicBezTo>
                  <a:pt x="43" y="134"/>
                  <a:pt x="38" y="143"/>
                  <a:pt x="34" y="154"/>
                </a:cubicBezTo>
                <a:cubicBezTo>
                  <a:pt x="50" y="170"/>
                  <a:pt x="71" y="180"/>
                  <a:pt x="96" y="180"/>
                </a:cubicBezTo>
                <a:close/>
                <a:moveTo>
                  <a:pt x="15" y="121"/>
                </a:moveTo>
                <a:cubicBezTo>
                  <a:pt x="16" y="117"/>
                  <a:pt x="17" y="111"/>
                  <a:pt x="19" y="104"/>
                </a:cubicBezTo>
                <a:cubicBezTo>
                  <a:pt x="17" y="102"/>
                  <a:pt x="16" y="99"/>
                  <a:pt x="16" y="97"/>
                </a:cubicBezTo>
                <a:cubicBezTo>
                  <a:pt x="14" y="95"/>
                  <a:pt x="12" y="94"/>
                  <a:pt x="11" y="92"/>
                </a:cubicBezTo>
                <a:cubicBezTo>
                  <a:pt x="11" y="93"/>
                  <a:pt x="11" y="94"/>
                  <a:pt x="11" y="95"/>
                </a:cubicBezTo>
                <a:cubicBezTo>
                  <a:pt x="11" y="104"/>
                  <a:pt x="12" y="113"/>
                  <a:pt x="15" y="121"/>
                </a:cubicBezTo>
                <a:close/>
                <a:moveTo>
                  <a:pt x="11" y="86"/>
                </a:moveTo>
                <a:cubicBezTo>
                  <a:pt x="13" y="87"/>
                  <a:pt x="15" y="89"/>
                  <a:pt x="18" y="90"/>
                </a:cubicBezTo>
                <a:cubicBezTo>
                  <a:pt x="20" y="88"/>
                  <a:pt x="23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34" y="71"/>
                  <a:pt x="45" y="54"/>
                  <a:pt x="62" y="40"/>
                </a:cubicBezTo>
                <a:cubicBezTo>
                  <a:pt x="62" y="39"/>
                  <a:pt x="62" y="38"/>
                  <a:pt x="62" y="37"/>
                </a:cubicBezTo>
                <a:cubicBezTo>
                  <a:pt x="62" y="36"/>
                  <a:pt x="62" y="36"/>
                  <a:pt x="62" y="35"/>
                </a:cubicBezTo>
                <a:cubicBezTo>
                  <a:pt x="56" y="33"/>
                  <a:pt x="49" y="31"/>
                  <a:pt x="42" y="29"/>
                </a:cubicBezTo>
                <a:cubicBezTo>
                  <a:pt x="25" y="43"/>
                  <a:pt x="14" y="63"/>
                  <a:pt x="11" y="86"/>
                </a:cubicBezTo>
                <a:close/>
                <a:moveTo>
                  <a:pt x="49" y="24"/>
                </a:moveTo>
                <a:cubicBezTo>
                  <a:pt x="52" y="25"/>
                  <a:pt x="58" y="27"/>
                  <a:pt x="66" y="29"/>
                </a:cubicBezTo>
                <a:cubicBezTo>
                  <a:pt x="67" y="28"/>
                  <a:pt x="70" y="27"/>
                  <a:pt x="72" y="27"/>
                </a:cubicBezTo>
                <a:cubicBezTo>
                  <a:pt x="75" y="27"/>
                  <a:pt x="77" y="28"/>
                  <a:pt x="78" y="29"/>
                </a:cubicBezTo>
                <a:cubicBezTo>
                  <a:pt x="90" y="22"/>
                  <a:pt x="104" y="17"/>
                  <a:pt x="121" y="14"/>
                </a:cubicBezTo>
                <a:cubicBezTo>
                  <a:pt x="113" y="11"/>
                  <a:pt x="104" y="10"/>
                  <a:pt x="96" y="10"/>
                </a:cubicBezTo>
                <a:cubicBezTo>
                  <a:pt x="78" y="10"/>
                  <a:pt x="62" y="15"/>
                  <a:pt x="49" y="24"/>
                </a:cubicBezTo>
                <a:close/>
                <a:moveTo>
                  <a:pt x="120" y="89"/>
                </a:moveTo>
                <a:cubicBezTo>
                  <a:pt x="110" y="89"/>
                  <a:pt x="102" y="81"/>
                  <a:pt x="102" y="71"/>
                </a:cubicBezTo>
                <a:cubicBezTo>
                  <a:pt x="102" y="62"/>
                  <a:pt x="110" y="54"/>
                  <a:pt x="120" y="54"/>
                </a:cubicBezTo>
                <a:cubicBezTo>
                  <a:pt x="130" y="54"/>
                  <a:pt x="138" y="62"/>
                  <a:pt x="138" y="71"/>
                </a:cubicBezTo>
                <a:cubicBezTo>
                  <a:pt x="138" y="81"/>
                  <a:pt x="130" y="89"/>
                  <a:pt x="120" y="89"/>
                </a:cubicBezTo>
                <a:close/>
                <a:moveTo>
                  <a:pt x="120" y="60"/>
                </a:moveTo>
                <a:cubicBezTo>
                  <a:pt x="114" y="60"/>
                  <a:pt x="109" y="65"/>
                  <a:pt x="109" y="71"/>
                </a:cubicBezTo>
                <a:cubicBezTo>
                  <a:pt x="109" y="78"/>
                  <a:pt x="114" y="83"/>
                  <a:pt x="120" y="83"/>
                </a:cubicBezTo>
                <a:cubicBezTo>
                  <a:pt x="127" y="83"/>
                  <a:pt x="132" y="78"/>
                  <a:pt x="132" y="71"/>
                </a:cubicBezTo>
                <a:cubicBezTo>
                  <a:pt x="132" y="65"/>
                  <a:pt x="127" y="60"/>
                  <a:pt x="120" y="60"/>
                </a:cubicBezTo>
                <a:close/>
                <a:moveTo>
                  <a:pt x="120" y="76"/>
                </a:moveTo>
                <a:cubicBezTo>
                  <a:pt x="117" y="76"/>
                  <a:pt x="115" y="74"/>
                  <a:pt x="115" y="71"/>
                </a:cubicBezTo>
                <a:cubicBezTo>
                  <a:pt x="115" y="67"/>
                  <a:pt x="117" y="65"/>
                  <a:pt x="120" y="65"/>
                </a:cubicBezTo>
                <a:cubicBezTo>
                  <a:pt x="123" y="65"/>
                  <a:pt x="126" y="67"/>
                  <a:pt x="126" y="71"/>
                </a:cubicBezTo>
                <a:cubicBezTo>
                  <a:pt x="126" y="74"/>
                  <a:pt x="123" y="76"/>
                  <a:pt x="120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6"/>
          <p:cNvSpPr>
            <a:spLocks noEditPoints="1"/>
          </p:cNvSpPr>
          <p:nvPr/>
        </p:nvSpPr>
        <p:spPr bwMode="auto">
          <a:xfrm rot="2759249">
            <a:off x="8332774" y="3015027"/>
            <a:ext cx="762000" cy="717550"/>
          </a:xfrm>
          <a:custGeom>
            <a:avLst/>
            <a:gdLst>
              <a:gd name="T0" fmla="*/ 20 w 200"/>
              <a:gd name="T1" fmla="*/ 144 h 188"/>
              <a:gd name="T2" fmla="*/ 0 w 200"/>
              <a:gd name="T3" fmla="*/ 20 h 188"/>
              <a:gd name="T4" fmla="*/ 180 w 200"/>
              <a:gd name="T5" fmla="*/ 0 h 188"/>
              <a:gd name="T6" fmla="*/ 200 w 200"/>
              <a:gd name="T7" fmla="*/ 124 h 188"/>
              <a:gd name="T8" fmla="*/ 192 w 200"/>
              <a:gd name="T9" fmla="*/ 20 h 188"/>
              <a:gd name="T10" fmla="*/ 20 w 200"/>
              <a:gd name="T11" fmla="*/ 8 h 188"/>
              <a:gd name="T12" fmla="*/ 8 w 200"/>
              <a:gd name="T13" fmla="*/ 124 h 188"/>
              <a:gd name="T14" fmla="*/ 180 w 200"/>
              <a:gd name="T15" fmla="*/ 136 h 188"/>
              <a:gd name="T16" fmla="*/ 192 w 200"/>
              <a:gd name="T17" fmla="*/ 20 h 188"/>
              <a:gd name="T18" fmla="*/ 159 w 200"/>
              <a:gd name="T19" fmla="*/ 108 h 188"/>
              <a:gd name="T20" fmla="*/ 139 w 200"/>
              <a:gd name="T21" fmla="*/ 100 h 188"/>
              <a:gd name="T22" fmla="*/ 166 w 200"/>
              <a:gd name="T23" fmla="*/ 83 h 188"/>
              <a:gd name="T24" fmla="*/ 166 w 200"/>
              <a:gd name="T25" fmla="*/ 103 h 188"/>
              <a:gd name="T26" fmla="*/ 123 w 200"/>
              <a:gd name="T27" fmla="*/ 48 h 188"/>
              <a:gd name="T28" fmla="*/ 100 w 200"/>
              <a:gd name="T29" fmla="*/ 88 h 188"/>
              <a:gd name="T30" fmla="*/ 64 w 200"/>
              <a:gd name="T31" fmla="*/ 88 h 188"/>
              <a:gd name="T32" fmla="*/ 44 w 200"/>
              <a:gd name="T33" fmla="*/ 48 h 188"/>
              <a:gd name="T34" fmla="*/ 44 w 200"/>
              <a:gd name="T35" fmla="*/ 47 h 188"/>
              <a:gd name="T36" fmla="*/ 24 w 200"/>
              <a:gd name="T37" fmla="*/ 36 h 188"/>
              <a:gd name="T38" fmla="*/ 52 w 200"/>
              <a:gd name="T39" fmla="*/ 24 h 188"/>
              <a:gd name="T40" fmla="*/ 117 w 200"/>
              <a:gd name="T41" fmla="*/ 36 h 188"/>
              <a:gd name="T42" fmla="*/ 129 w 200"/>
              <a:gd name="T43" fmla="*/ 36 h 188"/>
              <a:gd name="T44" fmla="*/ 124 w 200"/>
              <a:gd name="T45" fmla="*/ 48 h 188"/>
              <a:gd name="T46" fmla="*/ 96 w 200"/>
              <a:gd name="T47" fmla="*/ 76 h 188"/>
              <a:gd name="T48" fmla="*/ 60 w 200"/>
              <a:gd name="T49" fmla="*/ 68 h 188"/>
              <a:gd name="T50" fmla="*/ 56 w 200"/>
              <a:gd name="T51" fmla="*/ 48 h 188"/>
              <a:gd name="T52" fmla="*/ 104 w 200"/>
              <a:gd name="T53" fmla="*/ 56 h 188"/>
              <a:gd name="T54" fmla="*/ 111 w 200"/>
              <a:gd name="T55" fmla="*/ 48 h 188"/>
              <a:gd name="T56" fmla="*/ 59 w 200"/>
              <a:gd name="T57" fmla="*/ 93 h 188"/>
              <a:gd name="T58" fmla="*/ 59 w 200"/>
              <a:gd name="T59" fmla="*/ 113 h 188"/>
              <a:gd name="T60" fmla="*/ 59 w 200"/>
              <a:gd name="T61" fmla="*/ 93 h 188"/>
              <a:gd name="T62" fmla="*/ 105 w 200"/>
              <a:gd name="T63" fmla="*/ 103 h 188"/>
              <a:gd name="T64" fmla="*/ 85 w 200"/>
              <a:gd name="T65" fmla="*/ 103 h 188"/>
              <a:gd name="T66" fmla="*/ 64 w 200"/>
              <a:gd name="T67" fmla="*/ 168 h 188"/>
              <a:gd name="T68" fmla="*/ 72 w 200"/>
              <a:gd name="T69" fmla="*/ 152 h 188"/>
              <a:gd name="T70" fmla="*/ 128 w 200"/>
              <a:gd name="T71" fmla="*/ 168 h 188"/>
              <a:gd name="T72" fmla="*/ 156 w 200"/>
              <a:gd name="T73" fmla="*/ 188 h 188"/>
              <a:gd name="T74" fmla="*/ 64 w 200"/>
              <a:gd name="T75" fmla="*/ 16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88">
                <a:moveTo>
                  <a:pt x="180" y="144"/>
                </a:moveTo>
                <a:cubicBezTo>
                  <a:pt x="20" y="144"/>
                  <a:pt x="20" y="144"/>
                  <a:pt x="20" y="144"/>
                </a:cubicBezTo>
                <a:cubicBezTo>
                  <a:pt x="9" y="144"/>
                  <a:pt x="0" y="135"/>
                  <a:pt x="0" y="12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35"/>
                  <a:pt x="191" y="144"/>
                  <a:pt x="180" y="144"/>
                </a:cubicBezTo>
                <a:close/>
                <a:moveTo>
                  <a:pt x="192" y="20"/>
                </a:moveTo>
                <a:cubicBezTo>
                  <a:pt x="192" y="13"/>
                  <a:pt x="186" y="8"/>
                  <a:pt x="18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1"/>
                  <a:pt x="13" y="136"/>
                  <a:pt x="2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6" y="136"/>
                  <a:pt x="192" y="131"/>
                  <a:pt x="192" y="124"/>
                </a:cubicBezTo>
                <a:lnTo>
                  <a:pt x="192" y="20"/>
                </a:lnTo>
                <a:close/>
                <a:moveTo>
                  <a:pt x="166" y="103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55" y="89"/>
                  <a:pt x="155" y="89"/>
                  <a:pt x="155" y="89"/>
                </a:cubicBezTo>
                <a:lnTo>
                  <a:pt x="166" y="103"/>
                </a:lnTo>
                <a:close/>
                <a:moveTo>
                  <a:pt x="124" y="48"/>
                </a:moveTo>
                <a:cubicBezTo>
                  <a:pt x="123" y="48"/>
                  <a:pt x="123" y="48"/>
                  <a:pt x="123" y="48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36"/>
                  <a:pt x="41" y="36"/>
                  <a:pt x="41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4"/>
                  <a:pt x="24" y="24"/>
                  <a:pt x="2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6" y="36"/>
                  <a:pt x="56" y="36"/>
                  <a:pt x="56" y="36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4" y="47"/>
                  <a:pt x="124" y="47"/>
                  <a:pt x="124" y="47"/>
                </a:cubicBezTo>
                <a:lnTo>
                  <a:pt x="124" y="48"/>
                </a:lnTo>
                <a:close/>
                <a:moveTo>
                  <a:pt x="61" y="76"/>
                </a:moveTo>
                <a:cubicBezTo>
                  <a:pt x="96" y="76"/>
                  <a:pt x="96" y="76"/>
                  <a:pt x="96" y="76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60" y="68"/>
                  <a:pt x="60" y="68"/>
                  <a:pt x="60" y="68"/>
                </a:cubicBezTo>
                <a:lnTo>
                  <a:pt x="61" y="76"/>
                </a:lnTo>
                <a:close/>
                <a:moveTo>
                  <a:pt x="56" y="48"/>
                </a:moveTo>
                <a:cubicBezTo>
                  <a:pt x="57" y="56"/>
                  <a:pt x="57" y="56"/>
                  <a:pt x="57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11" y="48"/>
                  <a:pt x="111" y="48"/>
                  <a:pt x="111" y="48"/>
                </a:cubicBezTo>
                <a:lnTo>
                  <a:pt x="56" y="48"/>
                </a:lnTo>
                <a:close/>
                <a:moveTo>
                  <a:pt x="59" y="93"/>
                </a:moveTo>
                <a:cubicBezTo>
                  <a:pt x="65" y="93"/>
                  <a:pt x="69" y="97"/>
                  <a:pt x="69" y="103"/>
                </a:cubicBezTo>
                <a:cubicBezTo>
                  <a:pt x="69" y="109"/>
                  <a:pt x="65" y="113"/>
                  <a:pt x="59" y="113"/>
                </a:cubicBezTo>
                <a:cubicBezTo>
                  <a:pt x="53" y="113"/>
                  <a:pt x="49" y="109"/>
                  <a:pt x="49" y="103"/>
                </a:cubicBezTo>
                <a:cubicBezTo>
                  <a:pt x="49" y="97"/>
                  <a:pt x="53" y="93"/>
                  <a:pt x="59" y="93"/>
                </a:cubicBezTo>
                <a:close/>
                <a:moveTo>
                  <a:pt x="95" y="93"/>
                </a:moveTo>
                <a:cubicBezTo>
                  <a:pt x="101" y="93"/>
                  <a:pt x="105" y="97"/>
                  <a:pt x="105" y="103"/>
                </a:cubicBezTo>
                <a:cubicBezTo>
                  <a:pt x="105" y="109"/>
                  <a:pt x="101" y="113"/>
                  <a:pt x="95" y="113"/>
                </a:cubicBezTo>
                <a:cubicBezTo>
                  <a:pt x="89" y="113"/>
                  <a:pt x="85" y="109"/>
                  <a:pt x="85" y="103"/>
                </a:cubicBezTo>
                <a:cubicBezTo>
                  <a:pt x="85" y="97"/>
                  <a:pt x="89" y="93"/>
                  <a:pt x="95" y="93"/>
                </a:cubicBezTo>
                <a:close/>
                <a:moveTo>
                  <a:pt x="6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47" y="168"/>
                  <a:pt x="156" y="177"/>
                  <a:pt x="156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77"/>
                  <a:pt x="53" y="168"/>
                  <a:pt x="64" y="168"/>
                </a:cubicBezTo>
                <a:close/>
              </a:path>
            </a:pathLst>
          </a:custGeom>
          <a:solidFill>
            <a:srgbClr val="BDDE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 rot="1759806">
            <a:off x="9227131" y="3652525"/>
            <a:ext cx="493412" cy="645749"/>
          </a:xfrm>
          <a:custGeom>
            <a:avLst/>
            <a:gdLst>
              <a:gd name="T0" fmla="*/ 10 w 152"/>
              <a:gd name="T1" fmla="*/ 0 h 200"/>
              <a:gd name="T2" fmla="*/ 0 w 152"/>
              <a:gd name="T3" fmla="*/ 191 h 200"/>
              <a:gd name="T4" fmla="*/ 143 w 152"/>
              <a:gd name="T5" fmla="*/ 200 h 200"/>
              <a:gd name="T6" fmla="*/ 152 w 152"/>
              <a:gd name="T7" fmla="*/ 10 h 200"/>
              <a:gd name="T8" fmla="*/ 51 w 152"/>
              <a:gd name="T9" fmla="*/ 161 h 200"/>
              <a:gd name="T10" fmla="*/ 29 w 152"/>
              <a:gd name="T11" fmla="*/ 165 h 200"/>
              <a:gd name="T12" fmla="*/ 25 w 152"/>
              <a:gd name="T13" fmla="*/ 152 h 200"/>
              <a:gd name="T14" fmla="*/ 46 w 152"/>
              <a:gd name="T15" fmla="*/ 148 h 200"/>
              <a:gd name="T16" fmla="*/ 51 w 152"/>
              <a:gd name="T17" fmla="*/ 161 h 200"/>
              <a:gd name="T18" fmla="*/ 46 w 152"/>
              <a:gd name="T19" fmla="*/ 137 h 200"/>
              <a:gd name="T20" fmla="*/ 25 w 152"/>
              <a:gd name="T21" fmla="*/ 133 h 200"/>
              <a:gd name="T22" fmla="*/ 29 w 152"/>
              <a:gd name="T23" fmla="*/ 121 h 200"/>
              <a:gd name="T24" fmla="*/ 51 w 152"/>
              <a:gd name="T25" fmla="*/ 124 h 200"/>
              <a:gd name="T26" fmla="*/ 51 w 152"/>
              <a:gd name="T27" fmla="*/ 105 h 200"/>
              <a:gd name="T28" fmla="*/ 29 w 152"/>
              <a:gd name="T29" fmla="*/ 109 h 200"/>
              <a:gd name="T30" fmla="*/ 25 w 152"/>
              <a:gd name="T31" fmla="*/ 96 h 200"/>
              <a:gd name="T32" fmla="*/ 46 w 152"/>
              <a:gd name="T33" fmla="*/ 92 h 200"/>
              <a:gd name="T34" fmla="*/ 51 w 152"/>
              <a:gd name="T35" fmla="*/ 105 h 200"/>
              <a:gd name="T36" fmla="*/ 84 w 152"/>
              <a:gd name="T37" fmla="*/ 165 h 200"/>
              <a:gd name="T38" fmla="*/ 63 w 152"/>
              <a:gd name="T39" fmla="*/ 161 h 200"/>
              <a:gd name="T40" fmla="*/ 68 w 152"/>
              <a:gd name="T41" fmla="*/ 148 h 200"/>
              <a:gd name="T42" fmla="*/ 89 w 152"/>
              <a:gd name="T43" fmla="*/ 152 h 200"/>
              <a:gd name="T44" fmla="*/ 89 w 152"/>
              <a:gd name="T45" fmla="*/ 133 h 200"/>
              <a:gd name="T46" fmla="*/ 68 w 152"/>
              <a:gd name="T47" fmla="*/ 137 h 200"/>
              <a:gd name="T48" fmla="*/ 63 w 152"/>
              <a:gd name="T49" fmla="*/ 124 h 200"/>
              <a:gd name="T50" fmla="*/ 84 w 152"/>
              <a:gd name="T51" fmla="*/ 121 h 200"/>
              <a:gd name="T52" fmla="*/ 89 w 152"/>
              <a:gd name="T53" fmla="*/ 133 h 200"/>
              <a:gd name="T54" fmla="*/ 84 w 152"/>
              <a:gd name="T55" fmla="*/ 109 h 200"/>
              <a:gd name="T56" fmla="*/ 63 w 152"/>
              <a:gd name="T57" fmla="*/ 105 h 200"/>
              <a:gd name="T58" fmla="*/ 68 w 152"/>
              <a:gd name="T59" fmla="*/ 92 h 200"/>
              <a:gd name="T60" fmla="*/ 89 w 152"/>
              <a:gd name="T61" fmla="*/ 96 h 200"/>
              <a:gd name="T62" fmla="*/ 128 w 152"/>
              <a:gd name="T63" fmla="*/ 161 h 200"/>
              <a:gd name="T64" fmla="*/ 105 w 152"/>
              <a:gd name="T65" fmla="*/ 165 h 200"/>
              <a:gd name="T66" fmla="*/ 100 w 152"/>
              <a:gd name="T67" fmla="*/ 152 h 200"/>
              <a:gd name="T68" fmla="*/ 124 w 152"/>
              <a:gd name="T69" fmla="*/ 148 h 200"/>
              <a:gd name="T70" fmla="*/ 128 w 152"/>
              <a:gd name="T71" fmla="*/ 161 h 200"/>
              <a:gd name="T72" fmla="*/ 124 w 152"/>
              <a:gd name="T73" fmla="*/ 137 h 200"/>
              <a:gd name="T74" fmla="*/ 100 w 152"/>
              <a:gd name="T75" fmla="*/ 133 h 200"/>
              <a:gd name="T76" fmla="*/ 105 w 152"/>
              <a:gd name="T77" fmla="*/ 120 h 200"/>
              <a:gd name="T78" fmla="*/ 128 w 152"/>
              <a:gd name="T79" fmla="*/ 124 h 200"/>
              <a:gd name="T80" fmla="*/ 128 w 152"/>
              <a:gd name="T81" fmla="*/ 105 h 200"/>
              <a:gd name="T82" fmla="*/ 105 w 152"/>
              <a:gd name="T83" fmla="*/ 109 h 200"/>
              <a:gd name="T84" fmla="*/ 100 w 152"/>
              <a:gd name="T85" fmla="*/ 96 h 200"/>
              <a:gd name="T86" fmla="*/ 124 w 152"/>
              <a:gd name="T87" fmla="*/ 92 h 200"/>
              <a:gd name="T88" fmla="*/ 128 w 152"/>
              <a:gd name="T89" fmla="*/ 105 h 200"/>
              <a:gd name="T90" fmla="*/ 104 w 152"/>
              <a:gd name="T91" fmla="*/ 72 h 200"/>
              <a:gd name="T92" fmla="*/ 104 w 152"/>
              <a:gd name="T93" fmla="*/ 57 h 200"/>
              <a:gd name="T94" fmla="*/ 131 w 152"/>
              <a:gd name="T95" fmla="*/ 63 h 200"/>
              <a:gd name="T96" fmla="*/ 136 w 152"/>
              <a:gd name="T97" fmla="*/ 42 h 200"/>
              <a:gd name="T98" fmla="*/ 23 w 152"/>
              <a:gd name="T99" fmla="*/ 48 h 200"/>
              <a:gd name="T100" fmla="*/ 16 w 152"/>
              <a:gd name="T101" fmla="*/ 23 h 200"/>
              <a:gd name="T102" fmla="*/ 129 w 152"/>
              <a:gd name="T103" fmla="*/ 16 h 200"/>
              <a:gd name="T104" fmla="*/ 136 w 152"/>
              <a:gd name="T105" fmla="*/ 42 h 200"/>
              <a:gd name="T106" fmla="*/ 121 w 152"/>
              <a:gd name="T107" fmla="*/ 23 h 200"/>
              <a:gd name="T108" fmla="*/ 124 w 152"/>
              <a:gd name="T109" fmla="*/ 45 h 200"/>
              <a:gd name="T110" fmla="*/ 128 w 152"/>
              <a:gd name="T111" fmla="*/ 2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200">
                <a:moveTo>
                  <a:pt x="14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196"/>
                  <a:pt x="5" y="200"/>
                  <a:pt x="10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48" y="200"/>
                  <a:pt x="152" y="196"/>
                  <a:pt x="152" y="191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5"/>
                  <a:pt x="148" y="0"/>
                  <a:pt x="143" y="0"/>
                </a:cubicBezTo>
                <a:close/>
                <a:moveTo>
                  <a:pt x="51" y="161"/>
                </a:moveTo>
                <a:cubicBezTo>
                  <a:pt x="51" y="163"/>
                  <a:pt x="49" y="165"/>
                  <a:pt x="46" y="165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7" y="165"/>
                  <a:pt x="25" y="163"/>
                  <a:pt x="25" y="161"/>
                </a:cubicBezTo>
                <a:cubicBezTo>
                  <a:pt x="25" y="152"/>
                  <a:pt x="25" y="152"/>
                  <a:pt x="25" y="152"/>
                </a:cubicBezTo>
                <a:cubicBezTo>
                  <a:pt x="25" y="150"/>
                  <a:pt x="27" y="148"/>
                  <a:pt x="29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9" y="148"/>
                  <a:pt x="51" y="150"/>
                  <a:pt x="51" y="152"/>
                </a:cubicBezTo>
                <a:lnTo>
                  <a:pt x="51" y="161"/>
                </a:lnTo>
                <a:close/>
                <a:moveTo>
                  <a:pt x="51" y="133"/>
                </a:moveTo>
                <a:cubicBezTo>
                  <a:pt x="51" y="135"/>
                  <a:pt x="49" y="137"/>
                  <a:pt x="46" y="137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27" y="137"/>
                  <a:pt x="25" y="135"/>
                  <a:pt x="25" y="133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2"/>
                  <a:pt x="27" y="121"/>
                  <a:pt x="29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9" y="121"/>
                  <a:pt x="51" y="122"/>
                  <a:pt x="51" y="124"/>
                </a:cubicBezTo>
                <a:lnTo>
                  <a:pt x="51" y="133"/>
                </a:lnTo>
                <a:close/>
                <a:moveTo>
                  <a:pt x="51" y="105"/>
                </a:moveTo>
                <a:cubicBezTo>
                  <a:pt x="51" y="107"/>
                  <a:pt x="49" y="109"/>
                  <a:pt x="46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7" y="109"/>
                  <a:pt x="25" y="107"/>
                  <a:pt x="25" y="105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4"/>
                  <a:pt x="27" y="92"/>
                  <a:pt x="29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9" y="92"/>
                  <a:pt x="51" y="94"/>
                  <a:pt x="51" y="96"/>
                </a:cubicBezTo>
                <a:lnTo>
                  <a:pt x="51" y="105"/>
                </a:lnTo>
                <a:close/>
                <a:moveTo>
                  <a:pt x="89" y="161"/>
                </a:moveTo>
                <a:cubicBezTo>
                  <a:pt x="89" y="163"/>
                  <a:pt x="86" y="165"/>
                  <a:pt x="84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66" y="165"/>
                  <a:pt x="63" y="163"/>
                  <a:pt x="63" y="161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50"/>
                  <a:pt x="66" y="148"/>
                  <a:pt x="68" y="148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86" y="148"/>
                  <a:pt x="89" y="150"/>
                  <a:pt x="89" y="152"/>
                </a:cubicBezTo>
                <a:lnTo>
                  <a:pt x="89" y="161"/>
                </a:lnTo>
                <a:close/>
                <a:moveTo>
                  <a:pt x="89" y="133"/>
                </a:moveTo>
                <a:cubicBezTo>
                  <a:pt x="89" y="135"/>
                  <a:pt x="86" y="137"/>
                  <a:pt x="84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6" y="137"/>
                  <a:pt x="63" y="135"/>
                  <a:pt x="63" y="133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63" y="122"/>
                  <a:pt x="66" y="121"/>
                  <a:pt x="68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9" y="122"/>
                  <a:pt x="89" y="124"/>
                </a:cubicBezTo>
                <a:lnTo>
                  <a:pt x="89" y="133"/>
                </a:lnTo>
                <a:close/>
                <a:moveTo>
                  <a:pt x="89" y="105"/>
                </a:moveTo>
                <a:cubicBezTo>
                  <a:pt x="89" y="107"/>
                  <a:pt x="86" y="109"/>
                  <a:pt x="84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6" y="109"/>
                  <a:pt x="63" y="107"/>
                  <a:pt x="63" y="105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94"/>
                  <a:pt x="66" y="92"/>
                  <a:pt x="68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6" y="92"/>
                  <a:pt x="89" y="94"/>
                  <a:pt x="89" y="96"/>
                </a:cubicBezTo>
                <a:lnTo>
                  <a:pt x="89" y="105"/>
                </a:lnTo>
                <a:close/>
                <a:moveTo>
                  <a:pt x="128" y="161"/>
                </a:moveTo>
                <a:cubicBezTo>
                  <a:pt x="128" y="163"/>
                  <a:pt x="126" y="165"/>
                  <a:pt x="124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2" y="165"/>
                  <a:pt x="100" y="163"/>
                  <a:pt x="100" y="161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100" y="150"/>
                  <a:pt x="102" y="148"/>
                  <a:pt x="105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6" y="148"/>
                  <a:pt x="128" y="150"/>
                  <a:pt x="128" y="152"/>
                </a:cubicBezTo>
                <a:lnTo>
                  <a:pt x="128" y="161"/>
                </a:lnTo>
                <a:close/>
                <a:moveTo>
                  <a:pt x="128" y="133"/>
                </a:moveTo>
                <a:cubicBezTo>
                  <a:pt x="128" y="135"/>
                  <a:pt x="126" y="137"/>
                  <a:pt x="124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2" y="137"/>
                  <a:pt x="100" y="135"/>
                  <a:pt x="100" y="133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2"/>
                  <a:pt x="102" y="120"/>
                  <a:pt x="105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6" y="120"/>
                  <a:pt x="128" y="122"/>
                  <a:pt x="128" y="124"/>
                </a:cubicBezTo>
                <a:lnTo>
                  <a:pt x="128" y="133"/>
                </a:lnTo>
                <a:close/>
                <a:moveTo>
                  <a:pt x="128" y="105"/>
                </a:moveTo>
                <a:cubicBezTo>
                  <a:pt x="128" y="107"/>
                  <a:pt x="126" y="109"/>
                  <a:pt x="124" y="109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2" y="109"/>
                  <a:pt x="100" y="107"/>
                  <a:pt x="100" y="105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0" y="94"/>
                  <a:pt x="102" y="92"/>
                  <a:pt x="105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4"/>
                  <a:pt x="128" y="96"/>
                </a:cubicBezTo>
                <a:lnTo>
                  <a:pt x="128" y="105"/>
                </a:lnTo>
                <a:close/>
                <a:moveTo>
                  <a:pt x="127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1" y="72"/>
                  <a:pt x="99" y="67"/>
                  <a:pt x="99" y="63"/>
                </a:cubicBezTo>
                <a:cubicBezTo>
                  <a:pt x="99" y="60"/>
                  <a:pt x="101" y="57"/>
                  <a:pt x="104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9" y="57"/>
                  <a:pt x="131" y="60"/>
                  <a:pt x="131" y="63"/>
                </a:cubicBezTo>
                <a:cubicBezTo>
                  <a:pt x="131" y="67"/>
                  <a:pt x="129" y="72"/>
                  <a:pt x="127" y="72"/>
                </a:cubicBezTo>
                <a:close/>
                <a:moveTo>
                  <a:pt x="136" y="42"/>
                </a:moveTo>
                <a:cubicBezTo>
                  <a:pt x="136" y="45"/>
                  <a:pt x="133" y="48"/>
                  <a:pt x="129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9" y="48"/>
                  <a:pt x="16" y="45"/>
                  <a:pt x="16" y="4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9"/>
                  <a:pt x="19" y="16"/>
                  <a:pt x="23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33" y="16"/>
                  <a:pt x="136" y="19"/>
                  <a:pt x="136" y="23"/>
                </a:cubicBezTo>
                <a:lnTo>
                  <a:pt x="136" y="42"/>
                </a:lnTo>
                <a:close/>
                <a:moveTo>
                  <a:pt x="124" y="20"/>
                </a:moveTo>
                <a:cubicBezTo>
                  <a:pt x="123" y="20"/>
                  <a:pt x="121" y="21"/>
                  <a:pt x="121" y="23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1" y="44"/>
                  <a:pt x="123" y="45"/>
                  <a:pt x="124" y="45"/>
                </a:cubicBezTo>
                <a:cubicBezTo>
                  <a:pt x="126" y="45"/>
                  <a:pt x="128" y="44"/>
                  <a:pt x="128" y="42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1"/>
                  <a:pt x="126" y="20"/>
                  <a:pt x="124" y="20"/>
                </a:cubicBezTo>
                <a:close/>
              </a:path>
            </a:pathLst>
          </a:custGeom>
          <a:solidFill>
            <a:srgbClr val="0C7E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 rot="2280823">
            <a:off x="8906359" y="4444253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 rot="20669469">
            <a:off x="9493663" y="4576082"/>
            <a:ext cx="397381" cy="584775"/>
          </a:xfrm>
          <a:prstGeom prst="rect">
            <a:avLst/>
          </a:prstGeom>
          <a:solidFill>
            <a:srgbClr val="BDDE42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 rot="20669469">
            <a:off x="9057071" y="2555069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en-US" sz="6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 rot="20669469">
            <a:off x="9677303" y="3469794"/>
            <a:ext cx="8803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9" name="Group 23"/>
          <p:cNvGrpSpPr>
            <a:grpSpLocks noChangeAspect="1"/>
          </p:cNvGrpSpPr>
          <p:nvPr/>
        </p:nvGrpSpPr>
        <p:grpSpPr bwMode="auto">
          <a:xfrm>
            <a:off x="9803304" y="2986267"/>
            <a:ext cx="773881" cy="502254"/>
            <a:chOff x="7" y="4"/>
            <a:chExt cx="302" cy="196"/>
          </a:xfrm>
          <a:solidFill>
            <a:schemeClr val="bg1"/>
          </a:solidFill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7" y="4"/>
              <a:ext cx="302" cy="196"/>
            </a:xfrm>
            <a:custGeom>
              <a:avLst/>
              <a:gdLst>
                <a:gd name="T0" fmla="*/ 95 w 125"/>
                <a:gd name="T1" fmla="*/ 21 h 80"/>
                <a:gd name="T2" fmla="*/ 88 w 125"/>
                <a:gd name="T3" fmla="*/ 22 h 80"/>
                <a:gd name="T4" fmla="*/ 59 w 125"/>
                <a:gd name="T5" fmla="*/ 0 h 80"/>
                <a:gd name="T6" fmla="*/ 31 w 125"/>
                <a:gd name="T7" fmla="*/ 21 h 80"/>
                <a:gd name="T8" fmla="*/ 30 w 125"/>
                <a:gd name="T9" fmla="*/ 21 h 80"/>
                <a:gd name="T10" fmla="*/ 0 w 125"/>
                <a:gd name="T11" fmla="*/ 51 h 80"/>
                <a:gd name="T12" fmla="*/ 30 w 125"/>
                <a:gd name="T13" fmla="*/ 80 h 80"/>
                <a:gd name="T14" fmla="*/ 95 w 125"/>
                <a:gd name="T15" fmla="*/ 80 h 80"/>
                <a:gd name="T16" fmla="*/ 125 w 125"/>
                <a:gd name="T17" fmla="*/ 51 h 80"/>
                <a:gd name="T18" fmla="*/ 95 w 125"/>
                <a:gd name="T19" fmla="*/ 21 h 80"/>
                <a:gd name="T20" fmla="*/ 95 w 125"/>
                <a:gd name="T21" fmla="*/ 76 h 80"/>
                <a:gd name="T22" fmla="*/ 30 w 125"/>
                <a:gd name="T23" fmla="*/ 76 h 80"/>
                <a:gd name="T24" fmla="*/ 4 w 125"/>
                <a:gd name="T25" fmla="*/ 51 h 80"/>
                <a:gd name="T26" fmla="*/ 30 w 125"/>
                <a:gd name="T27" fmla="*/ 25 h 80"/>
                <a:gd name="T28" fmla="*/ 32 w 125"/>
                <a:gd name="T29" fmla="*/ 25 h 80"/>
                <a:gd name="T30" fmla="*/ 34 w 125"/>
                <a:gd name="T31" fmla="*/ 26 h 80"/>
                <a:gd name="T32" fmla="*/ 34 w 125"/>
                <a:gd name="T33" fmla="*/ 24 h 80"/>
                <a:gd name="T34" fmla="*/ 59 w 125"/>
                <a:gd name="T35" fmla="*/ 4 h 80"/>
                <a:gd name="T36" fmla="*/ 84 w 125"/>
                <a:gd name="T37" fmla="*/ 25 h 80"/>
                <a:gd name="T38" fmla="*/ 84 w 125"/>
                <a:gd name="T39" fmla="*/ 28 h 80"/>
                <a:gd name="T40" fmla="*/ 87 w 125"/>
                <a:gd name="T41" fmla="*/ 27 h 80"/>
                <a:gd name="T42" fmla="*/ 95 w 125"/>
                <a:gd name="T43" fmla="*/ 25 h 80"/>
                <a:gd name="T44" fmla="*/ 121 w 125"/>
                <a:gd name="T45" fmla="*/ 51 h 80"/>
                <a:gd name="T46" fmla="*/ 95 w 125"/>
                <a:gd name="T4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80">
                  <a:moveTo>
                    <a:pt x="95" y="21"/>
                  </a:moveTo>
                  <a:cubicBezTo>
                    <a:pt x="93" y="21"/>
                    <a:pt x="90" y="22"/>
                    <a:pt x="88" y="22"/>
                  </a:cubicBezTo>
                  <a:cubicBezTo>
                    <a:pt x="84" y="9"/>
                    <a:pt x="73" y="0"/>
                    <a:pt x="59" y="0"/>
                  </a:cubicBezTo>
                  <a:cubicBezTo>
                    <a:pt x="46" y="0"/>
                    <a:pt x="34" y="9"/>
                    <a:pt x="31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14" y="21"/>
                    <a:pt x="0" y="34"/>
                    <a:pt x="0" y="51"/>
                  </a:cubicBezTo>
                  <a:cubicBezTo>
                    <a:pt x="0" y="67"/>
                    <a:pt x="14" y="80"/>
                    <a:pt x="30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2" y="80"/>
                    <a:pt x="125" y="67"/>
                    <a:pt x="125" y="51"/>
                  </a:cubicBezTo>
                  <a:cubicBezTo>
                    <a:pt x="125" y="34"/>
                    <a:pt x="112" y="21"/>
                    <a:pt x="95" y="21"/>
                  </a:cubicBezTo>
                  <a:moveTo>
                    <a:pt x="95" y="76"/>
                  </a:moveTo>
                  <a:cubicBezTo>
                    <a:pt x="30" y="76"/>
                    <a:pt x="30" y="76"/>
                    <a:pt x="30" y="76"/>
                  </a:cubicBezTo>
                  <a:cubicBezTo>
                    <a:pt x="16" y="76"/>
                    <a:pt x="4" y="65"/>
                    <a:pt x="4" y="51"/>
                  </a:cubicBezTo>
                  <a:cubicBezTo>
                    <a:pt x="4" y="37"/>
                    <a:pt x="16" y="25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7" y="12"/>
                    <a:pt x="47" y="4"/>
                    <a:pt x="59" y="4"/>
                  </a:cubicBezTo>
                  <a:cubicBezTo>
                    <a:pt x="72" y="4"/>
                    <a:pt x="82" y="13"/>
                    <a:pt x="84" y="25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90" y="26"/>
                    <a:pt x="92" y="25"/>
                    <a:pt x="95" y="25"/>
                  </a:cubicBezTo>
                  <a:cubicBezTo>
                    <a:pt x="109" y="25"/>
                    <a:pt x="121" y="37"/>
                    <a:pt x="121" y="51"/>
                  </a:cubicBezTo>
                  <a:cubicBezTo>
                    <a:pt x="121" y="65"/>
                    <a:pt x="109" y="76"/>
                    <a:pt x="95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35" y="58"/>
              <a:ext cx="75" cy="100"/>
            </a:xfrm>
            <a:custGeom>
              <a:avLst/>
              <a:gdLst>
                <a:gd name="T0" fmla="*/ 27 w 31"/>
                <a:gd name="T1" fmla="*/ 14 h 41"/>
                <a:gd name="T2" fmla="*/ 0 w 31"/>
                <a:gd name="T3" fmla="*/ 5 h 41"/>
                <a:gd name="T4" fmla="*/ 2 w 31"/>
                <a:gd name="T5" fmla="*/ 10 h 41"/>
                <a:gd name="T6" fmla="*/ 22 w 31"/>
                <a:gd name="T7" fmla="*/ 17 h 41"/>
                <a:gd name="T8" fmla="*/ 20 w 31"/>
                <a:gd name="T9" fmla="*/ 33 h 41"/>
                <a:gd name="T10" fmla="*/ 19 w 31"/>
                <a:gd name="T11" fmla="*/ 33 h 41"/>
                <a:gd name="T12" fmla="*/ 18 w 31"/>
                <a:gd name="T13" fmla="*/ 30 h 41"/>
                <a:gd name="T14" fmla="*/ 15 w 31"/>
                <a:gd name="T15" fmla="*/ 38 h 41"/>
                <a:gd name="T16" fmla="*/ 23 w 31"/>
                <a:gd name="T17" fmla="*/ 41 h 41"/>
                <a:gd name="T18" fmla="*/ 22 w 31"/>
                <a:gd name="T19" fmla="*/ 38 h 41"/>
                <a:gd name="T20" fmla="*/ 22 w 31"/>
                <a:gd name="T21" fmla="*/ 38 h 41"/>
                <a:gd name="T22" fmla="*/ 27 w 31"/>
                <a:gd name="T2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1">
                  <a:moveTo>
                    <a:pt x="27" y="14"/>
                  </a:moveTo>
                  <a:cubicBezTo>
                    <a:pt x="22" y="4"/>
                    <a:pt x="10" y="0"/>
                    <a:pt x="0" y="5"/>
                  </a:cubicBezTo>
                  <a:cubicBezTo>
                    <a:pt x="1" y="7"/>
                    <a:pt x="2" y="10"/>
                    <a:pt x="2" y="10"/>
                  </a:cubicBezTo>
                  <a:cubicBezTo>
                    <a:pt x="9" y="6"/>
                    <a:pt x="18" y="9"/>
                    <a:pt x="22" y="17"/>
                  </a:cubicBezTo>
                  <a:cubicBezTo>
                    <a:pt x="25" y="22"/>
                    <a:pt x="23" y="29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9" y="32"/>
                    <a:pt x="31" y="23"/>
                    <a:pt x="2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89" y="77"/>
              <a:ext cx="77" cy="101"/>
            </a:xfrm>
            <a:custGeom>
              <a:avLst/>
              <a:gdLst>
                <a:gd name="T0" fmla="*/ 10 w 32"/>
                <a:gd name="T1" fmla="*/ 25 h 41"/>
                <a:gd name="T2" fmla="*/ 12 w 32"/>
                <a:gd name="T3" fmla="*/ 8 h 41"/>
                <a:gd name="T4" fmla="*/ 12 w 32"/>
                <a:gd name="T5" fmla="*/ 8 h 41"/>
                <a:gd name="T6" fmla="*/ 14 w 32"/>
                <a:gd name="T7" fmla="*/ 11 h 41"/>
                <a:gd name="T8" fmla="*/ 17 w 32"/>
                <a:gd name="T9" fmla="*/ 3 h 41"/>
                <a:gd name="T10" fmla="*/ 8 w 32"/>
                <a:gd name="T11" fmla="*/ 0 h 41"/>
                <a:gd name="T12" fmla="*/ 10 w 32"/>
                <a:gd name="T13" fmla="*/ 3 h 41"/>
                <a:gd name="T14" fmla="*/ 9 w 32"/>
                <a:gd name="T15" fmla="*/ 3 h 41"/>
                <a:gd name="T16" fmla="*/ 5 w 32"/>
                <a:gd name="T17" fmla="*/ 27 h 41"/>
                <a:gd name="T18" fmla="*/ 32 w 32"/>
                <a:gd name="T19" fmla="*/ 36 h 41"/>
                <a:gd name="T20" fmla="*/ 29 w 32"/>
                <a:gd name="T21" fmla="*/ 31 h 41"/>
                <a:gd name="T22" fmla="*/ 10 w 32"/>
                <a:gd name="T2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41">
                  <a:moveTo>
                    <a:pt x="10" y="25"/>
                  </a:moveTo>
                  <a:cubicBezTo>
                    <a:pt x="7" y="19"/>
                    <a:pt x="8" y="12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9"/>
                    <a:pt x="0" y="19"/>
                    <a:pt x="5" y="27"/>
                  </a:cubicBezTo>
                  <a:cubicBezTo>
                    <a:pt x="10" y="37"/>
                    <a:pt x="22" y="41"/>
                    <a:pt x="32" y="36"/>
                  </a:cubicBezTo>
                  <a:cubicBezTo>
                    <a:pt x="31" y="34"/>
                    <a:pt x="29" y="31"/>
                    <a:pt x="29" y="31"/>
                  </a:cubicBezTo>
                  <a:cubicBezTo>
                    <a:pt x="22" y="35"/>
                    <a:pt x="13" y="32"/>
                    <a:pt x="1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 rot="3487872">
            <a:off x="10433771" y="3195173"/>
            <a:ext cx="659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DCC0E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en-US" sz="6000" dirty="0">
              <a:solidFill>
                <a:srgbClr val="FDCC0E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 rot="17010466">
            <a:off x="9723013" y="2002016"/>
            <a:ext cx="659155" cy="1015663"/>
          </a:xfrm>
          <a:prstGeom prst="rect">
            <a:avLst/>
          </a:prstGeom>
          <a:solidFill>
            <a:srgbClr val="1F4E79"/>
          </a:solidFill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6</a:t>
            </a:r>
            <a:endParaRPr lang="zh-CN" altLang="en-US" sz="60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 rot="3101615">
            <a:off x="8464140" y="1988779"/>
            <a:ext cx="707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7</a:t>
            </a:r>
            <a:endParaRPr lang="zh-CN" altLang="en-US" sz="6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8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44391" y="4186951"/>
            <a:ext cx="401032" cy="2429636"/>
            <a:chOff x="5715523" y="3029236"/>
            <a:chExt cx="684615" cy="4147714"/>
          </a:xfrm>
        </p:grpSpPr>
        <p:sp>
          <p:nvSpPr>
            <p:cNvPr id="3" name="流程图: 延期 2"/>
            <p:cNvSpPr/>
            <p:nvPr/>
          </p:nvSpPr>
          <p:spPr>
            <a:xfrm rot="16200000">
              <a:off x="5685248" y="3059512"/>
              <a:ext cx="745166" cy="68461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715523" y="3761842"/>
              <a:ext cx="684615" cy="1714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890774" y="5462211"/>
              <a:ext cx="509364" cy="1714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59635" y="4489525"/>
            <a:ext cx="1490810" cy="2195032"/>
            <a:chOff x="1749941" y="2436840"/>
            <a:chExt cx="1781734" cy="2623382"/>
          </a:xfrm>
        </p:grpSpPr>
        <p:sp>
          <p:nvSpPr>
            <p:cNvPr id="7" name="流程图: 延期 6"/>
            <p:cNvSpPr/>
            <p:nvPr/>
          </p:nvSpPr>
          <p:spPr>
            <a:xfrm rot="16200000">
              <a:off x="1650956" y="3179503"/>
              <a:ext cx="1979704" cy="178173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加号 7"/>
            <p:cNvSpPr/>
            <p:nvPr/>
          </p:nvSpPr>
          <p:spPr>
            <a:xfrm>
              <a:off x="2281993" y="2436840"/>
              <a:ext cx="717631" cy="787080"/>
            </a:xfrm>
            <a:prstGeom prst="mathPlu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31303" y="3508469"/>
              <a:ext cx="1347206" cy="114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MAD</a:t>
              </a:r>
            </a:p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MAN</a:t>
              </a:r>
              <a:endParaRPr lang="zh-CN" altLang="en-US" sz="2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839013" y="3608756"/>
            <a:ext cx="575251" cy="575251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37160" y="6373178"/>
            <a:ext cx="12618720" cy="500063"/>
            <a:chOff x="669366" y="4380383"/>
            <a:chExt cx="11151018" cy="500063"/>
          </a:xfrm>
          <a:solidFill>
            <a:schemeClr val="accent6">
              <a:lumMod val="50000"/>
            </a:schemeClr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08630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H="1">
              <a:off x="2884330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 flipH="1">
              <a:off x="176791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 flipH="1">
              <a:off x="66936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06179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18064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24849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29517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934186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034960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1061388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圆角右箭头 22"/>
          <p:cNvSpPr/>
          <p:nvPr/>
        </p:nvSpPr>
        <p:spPr>
          <a:xfrm rot="10800000">
            <a:off x="4833404" y="-2699153"/>
            <a:ext cx="7030075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右箭头 23"/>
          <p:cNvSpPr/>
          <p:nvPr/>
        </p:nvSpPr>
        <p:spPr>
          <a:xfrm rot="10800000" flipH="1" flipV="1">
            <a:off x="3881197" y="-2699153"/>
            <a:ext cx="7030075" cy="6685280"/>
          </a:xfrm>
          <a:prstGeom prst="bentArrow">
            <a:avLst>
              <a:gd name="adj1" fmla="val 5922"/>
              <a:gd name="adj2" fmla="val 50000"/>
              <a:gd name="adj3" fmla="val 0"/>
              <a:gd name="adj4" fmla="val 13584"/>
            </a:avLst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3635002" y="3247073"/>
            <a:ext cx="893767" cy="77048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805218" y="2134778"/>
            <a:ext cx="32624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无奈地，我埋葬</a:t>
            </a:r>
            <a:r>
              <a:rPr lang="zh-CN" altLang="en-US" sz="2400" dirty="0" smtClean="0">
                <a:solidFill>
                  <a:srgbClr val="2626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了它，</a:t>
            </a:r>
            <a:endParaRPr lang="en-US" altLang="zh-CN" sz="2400" dirty="0">
              <a:solidFill>
                <a:srgbClr val="26262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CN" altLang="en-US" sz="4400" b="1" dirty="0">
                <a:solidFill>
                  <a:srgbClr val="262626"/>
                </a:solidFill>
                <a:latin typeface="+mn-ea"/>
              </a:rPr>
              <a:t>我的广告梦</a:t>
            </a:r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7506781" y="-2344315"/>
            <a:ext cx="496382" cy="5965248"/>
            <a:chOff x="1451610" y="601884"/>
            <a:chExt cx="459555" cy="5965248"/>
          </a:xfrm>
        </p:grpSpPr>
        <p:sp>
          <p:nvSpPr>
            <p:cNvPr id="28" name="矩形 27"/>
            <p:cNvSpPr/>
            <p:nvPr/>
          </p:nvSpPr>
          <p:spPr>
            <a:xfrm>
              <a:off x="1451610" y="601884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51610" y="1794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51610" y="2986268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451610" y="6506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>
            <a:off x="3833694" y="1161112"/>
            <a:ext cx="496383" cy="2388672"/>
            <a:chOff x="1451610" y="4178460"/>
            <a:chExt cx="459555" cy="2388672"/>
          </a:xfrm>
        </p:grpSpPr>
        <p:sp>
          <p:nvSpPr>
            <p:cNvPr id="46" name="矩形 45"/>
            <p:cNvSpPr/>
            <p:nvPr/>
          </p:nvSpPr>
          <p:spPr>
            <a:xfrm>
              <a:off x="1451610" y="4178460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451610" y="5370652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451610" y="6506076"/>
              <a:ext cx="459555" cy="610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云形 33"/>
          <p:cNvSpPr/>
          <p:nvPr/>
        </p:nvSpPr>
        <p:spPr>
          <a:xfrm>
            <a:off x="3183048" y="5459023"/>
            <a:ext cx="264909" cy="26490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云形 38"/>
          <p:cNvSpPr/>
          <p:nvPr/>
        </p:nvSpPr>
        <p:spPr>
          <a:xfrm rot="2428744">
            <a:off x="3057675" y="4685113"/>
            <a:ext cx="495671" cy="49567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云形 39"/>
          <p:cNvSpPr/>
          <p:nvPr/>
        </p:nvSpPr>
        <p:spPr>
          <a:xfrm rot="2428744">
            <a:off x="4381425" y="4501387"/>
            <a:ext cx="250595" cy="2505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云形 40"/>
          <p:cNvSpPr/>
          <p:nvPr/>
        </p:nvSpPr>
        <p:spPr>
          <a:xfrm rot="2428744">
            <a:off x="4813735" y="4871687"/>
            <a:ext cx="493271" cy="49327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3469244" y="4066306"/>
            <a:ext cx="305339" cy="4656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435501" y="4080782"/>
            <a:ext cx="277161" cy="4753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727160" y="4068777"/>
            <a:ext cx="143549" cy="33630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339374" y="4082677"/>
            <a:ext cx="117095" cy="33592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3905289" y="4091429"/>
            <a:ext cx="51515" cy="1951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260906" y="4083463"/>
            <a:ext cx="52711" cy="23463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云形 60"/>
          <p:cNvSpPr/>
          <p:nvPr/>
        </p:nvSpPr>
        <p:spPr>
          <a:xfrm rot="1100910">
            <a:off x="2395681" y="5670409"/>
            <a:ext cx="459467" cy="34781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5"/>
          <p:cNvSpPr>
            <a:spLocks noEditPoints="1"/>
          </p:cNvSpPr>
          <p:nvPr/>
        </p:nvSpPr>
        <p:spPr bwMode="auto">
          <a:xfrm rot="7715970" flipH="1">
            <a:off x="5187868" y="-861493"/>
            <a:ext cx="1840888" cy="4281029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文本框 383"/>
          <p:cNvSpPr txBox="1"/>
          <p:nvPr/>
        </p:nvSpPr>
        <p:spPr>
          <a:xfrm rot="6687851">
            <a:off x="3818480" y="1057755"/>
            <a:ext cx="12490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rgbClr val="FFD49D"/>
                </a:solidFill>
              </a:rPr>
              <a:t>P</a:t>
            </a:r>
            <a:endParaRPr lang="zh-CN" altLang="en-US" sz="13800" dirty="0">
              <a:solidFill>
                <a:srgbClr val="FFD49D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10800000">
            <a:off x="834891" y="-2034071"/>
            <a:ext cx="3552368" cy="7854051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-152400" y="-15238"/>
            <a:ext cx="12618720" cy="500063"/>
            <a:chOff x="669366" y="4380383"/>
            <a:chExt cx="11151018" cy="500063"/>
          </a:xfrm>
          <a:solidFill>
            <a:schemeClr val="accent6">
              <a:lumMod val="50000"/>
            </a:schemeClr>
          </a:solidFill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08630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2884330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 flipH="1">
              <a:off x="176791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66936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061797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180646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24849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8295179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34186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034960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0613884" y="4380383"/>
              <a:ext cx="1206500" cy="500063"/>
            </a:xfrm>
            <a:custGeom>
              <a:avLst/>
              <a:gdLst>
                <a:gd name="T0" fmla="*/ 253 w 268"/>
                <a:gd name="T1" fmla="*/ 55 h 111"/>
                <a:gd name="T2" fmla="*/ 235 w 268"/>
                <a:gd name="T3" fmla="*/ 4 h 111"/>
                <a:gd name="T4" fmla="*/ 235 w 268"/>
                <a:gd name="T5" fmla="*/ 53 h 111"/>
                <a:gd name="T6" fmla="*/ 220 w 268"/>
                <a:gd name="T7" fmla="*/ 10 h 111"/>
                <a:gd name="T8" fmla="*/ 210 w 268"/>
                <a:gd name="T9" fmla="*/ 49 h 111"/>
                <a:gd name="T10" fmla="*/ 193 w 268"/>
                <a:gd name="T11" fmla="*/ 7 h 111"/>
                <a:gd name="T12" fmla="*/ 188 w 268"/>
                <a:gd name="T13" fmla="*/ 43 h 111"/>
                <a:gd name="T14" fmla="*/ 178 w 268"/>
                <a:gd name="T15" fmla="*/ 0 h 111"/>
                <a:gd name="T16" fmla="*/ 165 w 268"/>
                <a:gd name="T17" fmla="*/ 41 h 111"/>
                <a:gd name="T18" fmla="*/ 157 w 268"/>
                <a:gd name="T19" fmla="*/ 2 h 111"/>
                <a:gd name="T20" fmla="*/ 144 w 268"/>
                <a:gd name="T21" fmla="*/ 39 h 111"/>
                <a:gd name="T22" fmla="*/ 122 w 268"/>
                <a:gd name="T23" fmla="*/ 5 h 111"/>
                <a:gd name="T24" fmla="*/ 122 w 268"/>
                <a:gd name="T25" fmla="*/ 45 h 111"/>
                <a:gd name="T26" fmla="*/ 108 w 268"/>
                <a:gd name="T27" fmla="*/ 7 h 111"/>
                <a:gd name="T28" fmla="*/ 100 w 268"/>
                <a:gd name="T29" fmla="*/ 28 h 111"/>
                <a:gd name="T30" fmla="*/ 83 w 268"/>
                <a:gd name="T31" fmla="*/ 3 h 111"/>
                <a:gd name="T32" fmla="*/ 80 w 268"/>
                <a:gd name="T33" fmla="*/ 47 h 111"/>
                <a:gd name="T34" fmla="*/ 69 w 268"/>
                <a:gd name="T35" fmla="*/ 18 h 111"/>
                <a:gd name="T36" fmla="*/ 61 w 268"/>
                <a:gd name="T37" fmla="*/ 53 h 111"/>
                <a:gd name="T38" fmla="*/ 51 w 268"/>
                <a:gd name="T39" fmla="*/ 7 h 111"/>
                <a:gd name="T40" fmla="*/ 37 w 268"/>
                <a:gd name="T41" fmla="*/ 41 h 111"/>
                <a:gd name="T42" fmla="*/ 19 w 268"/>
                <a:gd name="T43" fmla="*/ 13 h 111"/>
                <a:gd name="T44" fmla="*/ 22 w 268"/>
                <a:gd name="T45" fmla="*/ 44 h 111"/>
                <a:gd name="T46" fmla="*/ 0 w 268"/>
                <a:gd name="T47" fmla="*/ 13 h 111"/>
                <a:gd name="T48" fmla="*/ 0 w 268"/>
                <a:gd name="T49" fmla="*/ 111 h 111"/>
                <a:gd name="T50" fmla="*/ 262 w 268"/>
                <a:gd name="T51" fmla="*/ 111 h 111"/>
                <a:gd name="T52" fmla="*/ 268 w 268"/>
                <a:gd name="T53" fmla="*/ 30 h 111"/>
                <a:gd name="T54" fmla="*/ 253 w 268"/>
                <a:gd name="T55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8" h="111">
                  <a:moveTo>
                    <a:pt x="253" y="55"/>
                  </a:moveTo>
                  <a:cubicBezTo>
                    <a:pt x="253" y="55"/>
                    <a:pt x="251" y="19"/>
                    <a:pt x="235" y="4"/>
                  </a:cubicBezTo>
                  <a:cubicBezTo>
                    <a:pt x="235" y="4"/>
                    <a:pt x="240" y="35"/>
                    <a:pt x="235" y="53"/>
                  </a:cubicBezTo>
                  <a:cubicBezTo>
                    <a:pt x="235" y="53"/>
                    <a:pt x="220" y="34"/>
                    <a:pt x="220" y="10"/>
                  </a:cubicBezTo>
                  <a:cubicBezTo>
                    <a:pt x="220" y="10"/>
                    <a:pt x="210" y="30"/>
                    <a:pt x="210" y="49"/>
                  </a:cubicBezTo>
                  <a:cubicBezTo>
                    <a:pt x="210" y="49"/>
                    <a:pt x="205" y="20"/>
                    <a:pt x="193" y="7"/>
                  </a:cubicBezTo>
                  <a:cubicBezTo>
                    <a:pt x="193" y="7"/>
                    <a:pt x="193" y="30"/>
                    <a:pt x="188" y="43"/>
                  </a:cubicBezTo>
                  <a:cubicBezTo>
                    <a:pt x="188" y="43"/>
                    <a:pt x="173" y="21"/>
                    <a:pt x="178" y="0"/>
                  </a:cubicBezTo>
                  <a:cubicBezTo>
                    <a:pt x="178" y="0"/>
                    <a:pt x="160" y="18"/>
                    <a:pt x="165" y="41"/>
                  </a:cubicBezTo>
                  <a:cubicBezTo>
                    <a:pt x="165" y="41"/>
                    <a:pt x="154" y="19"/>
                    <a:pt x="157" y="2"/>
                  </a:cubicBezTo>
                  <a:cubicBezTo>
                    <a:pt x="157" y="2"/>
                    <a:pt x="142" y="18"/>
                    <a:pt x="144" y="39"/>
                  </a:cubicBezTo>
                  <a:cubicBezTo>
                    <a:pt x="144" y="39"/>
                    <a:pt x="141" y="16"/>
                    <a:pt x="122" y="5"/>
                  </a:cubicBezTo>
                  <a:cubicBezTo>
                    <a:pt x="122" y="5"/>
                    <a:pt x="131" y="22"/>
                    <a:pt x="122" y="45"/>
                  </a:cubicBezTo>
                  <a:cubicBezTo>
                    <a:pt x="122" y="45"/>
                    <a:pt x="106" y="21"/>
                    <a:pt x="108" y="7"/>
                  </a:cubicBezTo>
                  <a:cubicBezTo>
                    <a:pt x="108" y="7"/>
                    <a:pt x="100" y="17"/>
                    <a:pt x="100" y="28"/>
                  </a:cubicBezTo>
                  <a:cubicBezTo>
                    <a:pt x="98" y="21"/>
                    <a:pt x="94" y="10"/>
                    <a:pt x="83" y="3"/>
                  </a:cubicBezTo>
                  <a:cubicBezTo>
                    <a:pt x="83" y="3"/>
                    <a:pt x="95" y="29"/>
                    <a:pt x="80" y="47"/>
                  </a:cubicBezTo>
                  <a:cubicBezTo>
                    <a:pt x="80" y="47"/>
                    <a:pt x="66" y="37"/>
                    <a:pt x="69" y="18"/>
                  </a:cubicBezTo>
                  <a:cubicBezTo>
                    <a:pt x="69" y="18"/>
                    <a:pt x="56" y="33"/>
                    <a:pt x="61" y="53"/>
                  </a:cubicBezTo>
                  <a:cubicBezTo>
                    <a:pt x="61" y="53"/>
                    <a:pt x="43" y="37"/>
                    <a:pt x="51" y="7"/>
                  </a:cubicBezTo>
                  <a:cubicBezTo>
                    <a:pt x="51" y="7"/>
                    <a:pt x="36" y="18"/>
                    <a:pt x="37" y="41"/>
                  </a:cubicBezTo>
                  <a:cubicBezTo>
                    <a:pt x="35" y="33"/>
                    <a:pt x="30" y="21"/>
                    <a:pt x="19" y="13"/>
                  </a:cubicBezTo>
                  <a:cubicBezTo>
                    <a:pt x="19" y="13"/>
                    <a:pt x="25" y="27"/>
                    <a:pt x="22" y="44"/>
                  </a:cubicBezTo>
                  <a:cubicBezTo>
                    <a:pt x="22" y="44"/>
                    <a:pt x="18" y="23"/>
                    <a:pt x="0" y="1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2" y="73"/>
                    <a:pt x="264" y="45"/>
                    <a:pt x="268" y="30"/>
                  </a:cubicBezTo>
                  <a:cubicBezTo>
                    <a:pt x="268" y="30"/>
                    <a:pt x="259" y="38"/>
                    <a:pt x="25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25339" y="3333781"/>
            <a:ext cx="6186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却万万没想到，</a:t>
            </a:r>
            <a:endParaRPr lang="en-US" altLang="zh-CN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它以另一种形式苏醒了过来。</a:t>
            </a:r>
          </a:p>
        </p:txBody>
      </p:sp>
      <p:grpSp>
        <p:nvGrpSpPr>
          <p:cNvPr id="387" name="组合 386"/>
          <p:cNvGrpSpPr/>
          <p:nvPr/>
        </p:nvGrpSpPr>
        <p:grpSpPr>
          <a:xfrm>
            <a:off x="3359635" y="-2201305"/>
            <a:ext cx="1329123" cy="2195032"/>
            <a:chOff x="1749941" y="2436840"/>
            <a:chExt cx="1852304" cy="2623382"/>
          </a:xfrm>
        </p:grpSpPr>
        <p:sp>
          <p:nvSpPr>
            <p:cNvPr id="388" name="流程图: 延期 387"/>
            <p:cNvSpPr/>
            <p:nvPr/>
          </p:nvSpPr>
          <p:spPr>
            <a:xfrm rot="16200000">
              <a:off x="1650956" y="3179503"/>
              <a:ext cx="1979704" cy="1781734"/>
            </a:xfrm>
            <a:prstGeom prst="flowChartDela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加号 388"/>
            <p:cNvSpPr/>
            <p:nvPr/>
          </p:nvSpPr>
          <p:spPr>
            <a:xfrm>
              <a:off x="2281993" y="2436840"/>
              <a:ext cx="717631" cy="787080"/>
            </a:xfrm>
            <a:prstGeom prst="mathPlus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文本框 389"/>
            <p:cNvSpPr txBox="1"/>
            <p:nvPr/>
          </p:nvSpPr>
          <p:spPr>
            <a:xfrm>
              <a:off x="2031303" y="3508469"/>
              <a:ext cx="1570942" cy="114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MAD</a:t>
              </a:r>
            </a:p>
            <a:p>
              <a:r>
                <a:rPr lang="en-US" altLang="zh-CN" sz="2800" b="1" dirty="0">
                  <a:solidFill>
                    <a:srgbClr val="FFC000"/>
                  </a:solidFill>
                  <a:latin typeface="+mj-ea"/>
                  <a:ea typeface="+mj-ea"/>
                </a:rPr>
                <a:t>MAN</a:t>
              </a:r>
              <a:endParaRPr lang="zh-CN" altLang="en-US" sz="2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91" name="文本框 390"/>
          <p:cNvSpPr txBox="1"/>
          <p:nvPr/>
        </p:nvSpPr>
        <p:spPr>
          <a:xfrm rot="4350873">
            <a:off x="4112709" y="2562509"/>
            <a:ext cx="692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FFD49D"/>
                </a:solidFill>
              </a:rPr>
              <a:t>P</a:t>
            </a:r>
            <a:endParaRPr lang="zh-CN" altLang="en-US" sz="6600" dirty="0">
              <a:solidFill>
                <a:srgbClr val="FFD49D"/>
              </a:solidFill>
            </a:endParaRPr>
          </a:p>
        </p:txBody>
      </p:sp>
      <p:sp>
        <p:nvSpPr>
          <p:cNvPr id="392" name="文本框 391"/>
          <p:cNvSpPr txBox="1"/>
          <p:nvPr/>
        </p:nvSpPr>
        <p:spPr>
          <a:xfrm rot="7720991">
            <a:off x="4091170" y="3581999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FFD49D"/>
                </a:solidFill>
              </a:rPr>
              <a:t>T</a:t>
            </a:r>
            <a:endParaRPr lang="zh-CN" altLang="en-US" sz="8000" dirty="0">
              <a:solidFill>
                <a:srgbClr val="FFD49D"/>
              </a:solidFill>
            </a:endParaRPr>
          </a:p>
        </p:txBody>
      </p:sp>
      <p:sp>
        <p:nvSpPr>
          <p:cNvPr id="398" name="Freeform 5"/>
          <p:cNvSpPr>
            <a:spLocks noEditPoints="1"/>
          </p:cNvSpPr>
          <p:nvPr/>
        </p:nvSpPr>
        <p:spPr bwMode="auto">
          <a:xfrm rot="8905074">
            <a:off x="5303661" y="1754233"/>
            <a:ext cx="778728" cy="1485651"/>
          </a:xfrm>
          <a:custGeom>
            <a:avLst/>
            <a:gdLst>
              <a:gd name="T0" fmla="*/ 1105 w 2893"/>
              <a:gd name="T1" fmla="*/ 352 h 6400"/>
              <a:gd name="T2" fmla="*/ 832 w 2893"/>
              <a:gd name="T3" fmla="*/ 106 h 6400"/>
              <a:gd name="T4" fmla="*/ 730 w 2893"/>
              <a:gd name="T5" fmla="*/ 692 h 6400"/>
              <a:gd name="T6" fmla="*/ 687 w 2893"/>
              <a:gd name="T7" fmla="*/ 628 h 6400"/>
              <a:gd name="T8" fmla="*/ 473 w 2893"/>
              <a:gd name="T9" fmla="*/ 639 h 6400"/>
              <a:gd name="T10" fmla="*/ 852 w 2893"/>
              <a:gd name="T11" fmla="*/ 1649 h 6400"/>
              <a:gd name="T12" fmla="*/ 283 w 2893"/>
              <a:gd name="T13" fmla="*/ 450 h 6400"/>
              <a:gd name="T14" fmla="*/ 81 w 2893"/>
              <a:gd name="T15" fmla="*/ 426 h 6400"/>
              <a:gd name="T16" fmla="*/ 356 w 2893"/>
              <a:gd name="T17" fmla="*/ 987 h 6400"/>
              <a:gd name="T18" fmla="*/ 18 w 2893"/>
              <a:gd name="T19" fmla="*/ 966 h 6400"/>
              <a:gd name="T20" fmla="*/ 70 w 2893"/>
              <a:gd name="T21" fmla="*/ 1287 h 6400"/>
              <a:gd name="T22" fmla="*/ 0 w 2893"/>
              <a:gd name="T23" fmla="*/ 1682 h 6400"/>
              <a:gd name="T24" fmla="*/ 718 w 2893"/>
              <a:gd name="T25" fmla="*/ 2411 h 6400"/>
              <a:gd name="T26" fmla="*/ 499 w 2893"/>
              <a:gd name="T27" fmla="*/ 1844 h 6400"/>
              <a:gd name="T28" fmla="*/ 91 w 2893"/>
              <a:gd name="T29" fmla="*/ 1912 h 6400"/>
              <a:gd name="T30" fmla="*/ 235 w 2893"/>
              <a:gd name="T31" fmla="*/ 2176 h 6400"/>
              <a:gd name="T32" fmla="*/ 251 w 2893"/>
              <a:gd name="T33" fmla="*/ 2242 h 6400"/>
              <a:gd name="T34" fmla="*/ 293 w 2893"/>
              <a:gd name="T35" fmla="*/ 4115 h 6400"/>
              <a:gd name="T36" fmla="*/ 54 w 2893"/>
              <a:gd name="T37" fmla="*/ 3440 h 6400"/>
              <a:gd name="T38" fmla="*/ 65 w 2893"/>
              <a:gd name="T39" fmla="*/ 4173 h 6400"/>
              <a:gd name="T40" fmla="*/ 341 w 2893"/>
              <a:gd name="T41" fmla="*/ 5915 h 6400"/>
              <a:gd name="T42" fmla="*/ 1094 w 2893"/>
              <a:gd name="T43" fmla="*/ 4550 h 6400"/>
              <a:gd name="T44" fmla="*/ 844 w 2893"/>
              <a:gd name="T45" fmla="*/ 4431 h 6400"/>
              <a:gd name="T46" fmla="*/ 548 w 2893"/>
              <a:gd name="T47" fmla="*/ 4692 h 6400"/>
              <a:gd name="T48" fmla="*/ 824 w 2893"/>
              <a:gd name="T49" fmla="*/ 3938 h 6400"/>
              <a:gd name="T50" fmla="*/ 1372 w 2893"/>
              <a:gd name="T51" fmla="*/ 3525 h 6400"/>
              <a:gd name="T52" fmla="*/ 2446 w 2893"/>
              <a:gd name="T53" fmla="*/ 3531 h 6400"/>
              <a:gd name="T54" fmla="*/ 2311 w 2893"/>
              <a:gd name="T55" fmla="*/ 3331 h 6400"/>
              <a:gd name="T56" fmla="*/ 1936 w 2893"/>
              <a:gd name="T57" fmla="*/ 3283 h 6400"/>
              <a:gd name="T58" fmla="*/ 2684 w 2893"/>
              <a:gd name="T59" fmla="*/ 2847 h 6400"/>
              <a:gd name="T60" fmla="*/ 2103 w 2893"/>
              <a:gd name="T61" fmla="*/ 3000 h 6400"/>
              <a:gd name="T62" fmla="*/ 2264 w 2893"/>
              <a:gd name="T63" fmla="*/ 2697 h 6400"/>
              <a:gd name="T64" fmla="*/ 2564 w 2893"/>
              <a:gd name="T65" fmla="*/ 2317 h 6400"/>
              <a:gd name="T66" fmla="*/ 2168 w 2893"/>
              <a:gd name="T67" fmla="*/ 2504 h 6400"/>
              <a:gd name="T68" fmla="*/ 1767 w 2893"/>
              <a:gd name="T69" fmla="*/ 2898 h 6400"/>
              <a:gd name="T70" fmla="*/ 2260 w 2893"/>
              <a:gd name="T71" fmla="*/ 2003 h 6400"/>
              <a:gd name="T72" fmla="*/ 1917 w 2893"/>
              <a:gd name="T73" fmla="*/ 2367 h 6400"/>
              <a:gd name="T74" fmla="*/ 1615 w 2893"/>
              <a:gd name="T75" fmla="*/ 2334 h 6400"/>
              <a:gd name="T76" fmla="*/ 1486 w 2893"/>
              <a:gd name="T77" fmla="*/ 3061 h 6400"/>
              <a:gd name="T78" fmla="*/ 1295 w 2893"/>
              <a:gd name="T79" fmla="*/ 2797 h 6400"/>
              <a:gd name="T80" fmla="*/ 908 w 2893"/>
              <a:gd name="T81" fmla="*/ 3794 h 6400"/>
              <a:gd name="T82" fmla="*/ 991 w 2893"/>
              <a:gd name="T83" fmla="*/ 3512 h 6400"/>
              <a:gd name="T84" fmla="*/ 951 w 2893"/>
              <a:gd name="T85" fmla="*/ 3333 h 6400"/>
              <a:gd name="T86" fmla="*/ 447 w 2893"/>
              <a:gd name="T87" fmla="*/ 4078 h 6400"/>
              <a:gd name="T88" fmla="*/ 846 w 2893"/>
              <a:gd name="T89" fmla="*/ 2361 h 6400"/>
              <a:gd name="T90" fmla="*/ 2174 w 2893"/>
              <a:gd name="T91" fmla="*/ 1661 h 6400"/>
              <a:gd name="T92" fmla="*/ 1870 w 2893"/>
              <a:gd name="T93" fmla="*/ 1651 h 6400"/>
              <a:gd name="T94" fmla="*/ 2083 w 2893"/>
              <a:gd name="T95" fmla="*/ 1103 h 6400"/>
              <a:gd name="T96" fmla="*/ 1650 w 2893"/>
              <a:gd name="T97" fmla="*/ 1527 h 6400"/>
              <a:gd name="T98" fmla="*/ 1277 w 2893"/>
              <a:gd name="T99" fmla="*/ 1992 h 6400"/>
              <a:gd name="T100" fmla="*/ 1300 w 2893"/>
              <a:gd name="T101" fmla="*/ 1602 h 6400"/>
              <a:gd name="T102" fmla="*/ 1115 w 2893"/>
              <a:gd name="T103" fmla="*/ 1519 h 6400"/>
              <a:gd name="T104" fmla="*/ 887 w 2893"/>
              <a:gd name="T105" fmla="*/ 2272 h 6400"/>
              <a:gd name="T106" fmla="*/ 1383 w 2893"/>
              <a:gd name="T107" fmla="*/ 1053 h 6400"/>
              <a:gd name="T108" fmla="*/ 1479 w 2893"/>
              <a:gd name="T109" fmla="*/ 793 h 6400"/>
              <a:gd name="T110" fmla="*/ 1350 w 2893"/>
              <a:gd name="T111" fmla="*/ 717 h 6400"/>
              <a:gd name="T112" fmla="*/ 1533 w 2893"/>
              <a:gd name="T113" fmla="*/ 174 h 6400"/>
              <a:gd name="T114" fmla="*/ 1288 w 2893"/>
              <a:gd name="T115" fmla="*/ 789 h 6400"/>
              <a:gd name="T116" fmla="*/ 1316 w 2893"/>
              <a:gd name="T117" fmla="*/ 172 h 6400"/>
              <a:gd name="T118" fmla="*/ 1301 w 2893"/>
              <a:gd name="T119" fmla="*/ 51 h 6400"/>
              <a:gd name="T120" fmla="*/ 12 w 2893"/>
              <a:gd name="T121" fmla="*/ 1211 h 6400"/>
              <a:gd name="T122" fmla="*/ 2137 w 2893"/>
              <a:gd name="T123" fmla="*/ 2704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93" h="6400">
                <a:moveTo>
                  <a:pt x="1293" y="48"/>
                </a:moveTo>
                <a:cubicBezTo>
                  <a:pt x="1264" y="97"/>
                  <a:pt x="1204" y="177"/>
                  <a:pt x="1199" y="219"/>
                </a:cubicBezTo>
                <a:cubicBezTo>
                  <a:pt x="1193" y="233"/>
                  <a:pt x="1170" y="268"/>
                  <a:pt x="1140" y="308"/>
                </a:cubicBezTo>
                <a:cubicBezTo>
                  <a:pt x="1140" y="268"/>
                  <a:pt x="1149" y="148"/>
                  <a:pt x="1143" y="108"/>
                </a:cubicBezTo>
                <a:cubicBezTo>
                  <a:pt x="1123" y="89"/>
                  <a:pt x="1142" y="33"/>
                  <a:pt x="1159" y="0"/>
                </a:cubicBezTo>
                <a:cubicBezTo>
                  <a:pt x="1149" y="0"/>
                  <a:pt x="1149" y="0"/>
                  <a:pt x="1149" y="0"/>
                </a:cubicBezTo>
                <a:cubicBezTo>
                  <a:pt x="1125" y="42"/>
                  <a:pt x="1109" y="108"/>
                  <a:pt x="1127" y="127"/>
                </a:cubicBezTo>
                <a:cubicBezTo>
                  <a:pt x="1129" y="154"/>
                  <a:pt x="1118" y="293"/>
                  <a:pt x="1105" y="352"/>
                </a:cubicBezTo>
                <a:cubicBezTo>
                  <a:pt x="1071" y="393"/>
                  <a:pt x="1034" y="433"/>
                  <a:pt x="1005" y="456"/>
                </a:cubicBezTo>
                <a:cubicBezTo>
                  <a:pt x="1007" y="327"/>
                  <a:pt x="996" y="217"/>
                  <a:pt x="1006" y="121"/>
                </a:cubicBezTo>
                <a:cubicBezTo>
                  <a:pt x="1009" y="76"/>
                  <a:pt x="1018" y="35"/>
                  <a:pt x="1029" y="0"/>
                </a:cubicBezTo>
                <a:cubicBezTo>
                  <a:pt x="1021" y="0"/>
                  <a:pt x="1021" y="0"/>
                  <a:pt x="1021" y="0"/>
                </a:cubicBezTo>
                <a:cubicBezTo>
                  <a:pt x="1013" y="23"/>
                  <a:pt x="1005" y="50"/>
                  <a:pt x="999" y="79"/>
                </a:cubicBezTo>
                <a:cubicBezTo>
                  <a:pt x="983" y="148"/>
                  <a:pt x="978" y="227"/>
                  <a:pt x="974" y="315"/>
                </a:cubicBezTo>
                <a:cubicBezTo>
                  <a:pt x="949" y="295"/>
                  <a:pt x="879" y="217"/>
                  <a:pt x="856" y="194"/>
                </a:cubicBezTo>
                <a:cubicBezTo>
                  <a:pt x="820" y="196"/>
                  <a:pt x="824" y="132"/>
                  <a:pt x="832" y="106"/>
                </a:cubicBezTo>
                <a:cubicBezTo>
                  <a:pt x="836" y="83"/>
                  <a:pt x="830" y="32"/>
                  <a:pt x="830" y="28"/>
                </a:cubicBezTo>
                <a:cubicBezTo>
                  <a:pt x="829" y="31"/>
                  <a:pt x="823" y="74"/>
                  <a:pt x="823" y="107"/>
                </a:cubicBezTo>
                <a:cubicBezTo>
                  <a:pt x="805" y="146"/>
                  <a:pt x="815" y="216"/>
                  <a:pt x="850" y="214"/>
                </a:cubicBezTo>
                <a:cubicBezTo>
                  <a:pt x="862" y="231"/>
                  <a:pt x="940" y="316"/>
                  <a:pt x="972" y="357"/>
                </a:cubicBezTo>
                <a:cubicBezTo>
                  <a:pt x="970" y="409"/>
                  <a:pt x="967" y="463"/>
                  <a:pt x="961" y="521"/>
                </a:cubicBezTo>
                <a:cubicBezTo>
                  <a:pt x="952" y="609"/>
                  <a:pt x="935" y="705"/>
                  <a:pt x="899" y="807"/>
                </a:cubicBezTo>
                <a:cubicBezTo>
                  <a:pt x="888" y="841"/>
                  <a:pt x="872" y="876"/>
                  <a:pt x="855" y="912"/>
                </a:cubicBezTo>
                <a:cubicBezTo>
                  <a:pt x="830" y="870"/>
                  <a:pt x="774" y="765"/>
                  <a:pt x="730" y="692"/>
                </a:cubicBezTo>
                <a:cubicBezTo>
                  <a:pt x="730" y="692"/>
                  <a:pt x="730" y="692"/>
                  <a:pt x="730" y="692"/>
                </a:cubicBezTo>
                <a:cubicBezTo>
                  <a:pt x="728" y="687"/>
                  <a:pt x="865" y="485"/>
                  <a:pt x="852" y="421"/>
                </a:cubicBezTo>
                <a:cubicBezTo>
                  <a:pt x="835" y="395"/>
                  <a:pt x="849" y="329"/>
                  <a:pt x="840" y="298"/>
                </a:cubicBezTo>
                <a:cubicBezTo>
                  <a:pt x="836" y="267"/>
                  <a:pt x="779" y="242"/>
                  <a:pt x="780" y="242"/>
                </a:cubicBezTo>
                <a:cubicBezTo>
                  <a:pt x="779" y="243"/>
                  <a:pt x="816" y="268"/>
                  <a:pt x="830" y="302"/>
                </a:cubicBezTo>
                <a:cubicBezTo>
                  <a:pt x="836" y="344"/>
                  <a:pt x="823" y="412"/>
                  <a:pt x="835" y="440"/>
                </a:cubicBezTo>
                <a:cubicBezTo>
                  <a:pt x="841" y="470"/>
                  <a:pt x="764" y="610"/>
                  <a:pt x="717" y="671"/>
                </a:cubicBezTo>
                <a:cubicBezTo>
                  <a:pt x="705" y="653"/>
                  <a:pt x="695" y="638"/>
                  <a:pt x="687" y="628"/>
                </a:cubicBezTo>
                <a:cubicBezTo>
                  <a:pt x="634" y="616"/>
                  <a:pt x="627" y="508"/>
                  <a:pt x="628" y="459"/>
                </a:cubicBezTo>
                <a:cubicBezTo>
                  <a:pt x="623" y="419"/>
                  <a:pt x="598" y="333"/>
                  <a:pt x="598" y="322"/>
                </a:cubicBezTo>
                <a:cubicBezTo>
                  <a:pt x="597" y="332"/>
                  <a:pt x="600" y="408"/>
                  <a:pt x="615" y="463"/>
                </a:cubicBezTo>
                <a:cubicBezTo>
                  <a:pt x="605" y="532"/>
                  <a:pt x="628" y="649"/>
                  <a:pt x="679" y="661"/>
                </a:cubicBezTo>
                <a:cubicBezTo>
                  <a:pt x="691" y="680"/>
                  <a:pt x="725" y="739"/>
                  <a:pt x="759" y="802"/>
                </a:cubicBezTo>
                <a:cubicBezTo>
                  <a:pt x="739" y="800"/>
                  <a:pt x="711" y="796"/>
                  <a:pt x="683" y="784"/>
                </a:cubicBezTo>
                <a:cubicBezTo>
                  <a:pt x="631" y="766"/>
                  <a:pt x="581" y="733"/>
                  <a:pt x="556" y="723"/>
                </a:cubicBezTo>
                <a:cubicBezTo>
                  <a:pt x="513" y="729"/>
                  <a:pt x="484" y="668"/>
                  <a:pt x="473" y="639"/>
                </a:cubicBezTo>
                <a:cubicBezTo>
                  <a:pt x="459" y="617"/>
                  <a:pt x="421" y="575"/>
                  <a:pt x="418" y="567"/>
                </a:cubicBezTo>
                <a:cubicBezTo>
                  <a:pt x="420" y="574"/>
                  <a:pt x="440" y="617"/>
                  <a:pt x="463" y="645"/>
                </a:cubicBezTo>
                <a:cubicBezTo>
                  <a:pt x="472" y="687"/>
                  <a:pt x="516" y="751"/>
                  <a:pt x="558" y="744"/>
                </a:cubicBezTo>
                <a:cubicBezTo>
                  <a:pt x="581" y="762"/>
                  <a:pt x="707" y="829"/>
                  <a:pt x="774" y="832"/>
                </a:cubicBezTo>
                <a:cubicBezTo>
                  <a:pt x="799" y="880"/>
                  <a:pt x="822" y="929"/>
                  <a:pt x="830" y="961"/>
                </a:cubicBezTo>
                <a:cubicBezTo>
                  <a:pt x="832" y="960"/>
                  <a:pt x="833" y="958"/>
                  <a:pt x="835" y="957"/>
                </a:cubicBezTo>
                <a:cubicBezTo>
                  <a:pt x="811" y="1012"/>
                  <a:pt x="789" y="1069"/>
                  <a:pt x="786" y="1125"/>
                </a:cubicBezTo>
                <a:cubicBezTo>
                  <a:pt x="768" y="1317"/>
                  <a:pt x="817" y="1483"/>
                  <a:pt x="852" y="1649"/>
                </a:cubicBezTo>
                <a:cubicBezTo>
                  <a:pt x="804" y="1613"/>
                  <a:pt x="743" y="1557"/>
                  <a:pt x="688" y="1484"/>
                </a:cubicBezTo>
                <a:cubicBezTo>
                  <a:pt x="586" y="1361"/>
                  <a:pt x="478" y="1217"/>
                  <a:pt x="400" y="1153"/>
                </a:cubicBezTo>
                <a:cubicBezTo>
                  <a:pt x="406" y="1114"/>
                  <a:pt x="411" y="1056"/>
                  <a:pt x="392" y="1005"/>
                </a:cubicBezTo>
                <a:cubicBezTo>
                  <a:pt x="388" y="990"/>
                  <a:pt x="383" y="976"/>
                  <a:pt x="378" y="962"/>
                </a:cubicBezTo>
                <a:cubicBezTo>
                  <a:pt x="391" y="929"/>
                  <a:pt x="419" y="856"/>
                  <a:pt x="418" y="803"/>
                </a:cubicBezTo>
                <a:cubicBezTo>
                  <a:pt x="422" y="734"/>
                  <a:pt x="406" y="665"/>
                  <a:pt x="392" y="641"/>
                </a:cubicBezTo>
                <a:cubicBezTo>
                  <a:pt x="360" y="625"/>
                  <a:pt x="357" y="550"/>
                  <a:pt x="348" y="517"/>
                </a:cubicBezTo>
                <a:cubicBezTo>
                  <a:pt x="342" y="483"/>
                  <a:pt x="283" y="448"/>
                  <a:pt x="283" y="450"/>
                </a:cubicBezTo>
                <a:cubicBezTo>
                  <a:pt x="283" y="450"/>
                  <a:pt x="321" y="482"/>
                  <a:pt x="338" y="522"/>
                </a:cubicBezTo>
                <a:cubicBezTo>
                  <a:pt x="344" y="567"/>
                  <a:pt x="353" y="647"/>
                  <a:pt x="383" y="665"/>
                </a:cubicBezTo>
                <a:cubicBezTo>
                  <a:pt x="399" y="686"/>
                  <a:pt x="418" y="860"/>
                  <a:pt x="361" y="923"/>
                </a:cubicBezTo>
                <a:cubicBezTo>
                  <a:pt x="335" y="870"/>
                  <a:pt x="302" y="829"/>
                  <a:pt x="279" y="812"/>
                </a:cubicBezTo>
                <a:cubicBezTo>
                  <a:pt x="276" y="812"/>
                  <a:pt x="273" y="811"/>
                  <a:pt x="269" y="810"/>
                </a:cubicBezTo>
                <a:cubicBezTo>
                  <a:pt x="261" y="755"/>
                  <a:pt x="232" y="597"/>
                  <a:pt x="199" y="570"/>
                </a:cubicBezTo>
                <a:cubicBezTo>
                  <a:pt x="165" y="563"/>
                  <a:pt x="158" y="499"/>
                  <a:pt x="148" y="472"/>
                </a:cubicBezTo>
                <a:cubicBezTo>
                  <a:pt x="140" y="444"/>
                  <a:pt x="82" y="422"/>
                  <a:pt x="81" y="426"/>
                </a:cubicBezTo>
                <a:cubicBezTo>
                  <a:pt x="82" y="424"/>
                  <a:pt x="120" y="446"/>
                  <a:pt x="139" y="478"/>
                </a:cubicBezTo>
                <a:cubicBezTo>
                  <a:pt x="146" y="516"/>
                  <a:pt x="160" y="584"/>
                  <a:pt x="192" y="592"/>
                </a:cubicBezTo>
                <a:cubicBezTo>
                  <a:pt x="208" y="610"/>
                  <a:pt x="243" y="726"/>
                  <a:pt x="237" y="792"/>
                </a:cubicBezTo>
                <a:cubicBezTo>
                  <a:pt x="202" y="762"/>
                  <a:pt x="172" y="708"/>
                  <a:pt x="148" y="684"/>
                </a:cubicBezTo>
                <a:cubicBezTo>
                  <a:pt x="119" y="648"/>
                  <a:pt x="7" y="641"/>
                  <a:pt x="8" y="643"/>
                </a:cubicBezTo>
                <a:cubicBezTo>
                  <a:pt x="7" y="643"/>
                  <a:pt x="87" y="657"/>
                  <a:pt x="136" y="694"/>
                </a:cubicBezTo>
                <a:cubicBezTo>
                  <a:pt x="171" y="744"/>
                  <a:pt x="224" y="837"/>
                  <a:pt x="277" y="846"/>
                </a:cubicBezTo>
                <a:cubicBezTo>
                  <a:pt x="293" y="861"/>
                  <a:pt x="332" y="916"/>
                  <a:pt x="356" y="987"/>
                </a:cubicBezTo>
                <a:cubicBezTo>
                  <a:pt x="374" y="1032"/>
                  <a:pt x="379" y="1087"/>
                  <a:pt x="373" y="1133"/>
                </a:cubicBezTo>
                <a:cubicBezTo>
                  <a:pt x="372" y="1133"/>
                  <a:pt x="372" y="1132"/>
                  <a:pt x="372" y="1132"/>
                </a:cubicBezTo>
                <a:cubicBezTo>
                  <a:pt x="307" y="1130"/>
                  <a:pt x="257" y="1076"/>
                  <a:pt x="191" y="1040"/>
                </a:cubicBezTo>
                <a:cubicBezTo>
                  <a:pt x="141" y="1012"/>
                  <a:pt x="85" y="989"/>
                  <a:pt x="39" y="973"/>
                </a:cubicBezTo>
                <a:cubicBezTo>
                  <a:pt x="38" y="960"/>
                  <a:pt x="43" y="926"/>
                  <a:pt x="36" y="892"/>
                </a:cubicBezTo>
                <a:cubicBezTo>
                  <a:pt x="31" y="863"/>
                  <a:pt x="16" y="837"/>
                  <a:pt x="0" y="822"/>
                </a:cubicBezTo>
                <a:cubicBezTo>
                  <a:pt x="0" y="853"/>
                  <a:pt x="0" y="853"/>
                  <a:pt x="0" y="853"/>
                </a:cubicBezTo>
                <a:cubicBezTo>
                  <a:pt x="15" y="882"/>
                  <a:pt x="25" y="930"/>
                  <a:pt x="18" y="966"/>
                </a:cubicBezTo>
                <a:cubicBezTo>
                  <a:pt x="11" y="964"/>
                  <a:pt x="5" y="962"/>
                  <a:pt x="0" y="960"/>
                </a:cubicBezTo>
                <a:cubicBezTo>
                  <a:pt x="0" y="997"/>
                  <a:pt x="0" y="997"/>
                  <a:pt x="0" y="997"/>
                </a:cubicBezTo>
                <a:cubicBezTo>
                  <a:pt x="58" y="1023"/>
                  <a:pt x="135" y="1054"/>
                  <a:pt x="191" y="1094"/>
                </a:cubicBezTo>
                <a:cubicBezTo>
                  <a:pt x="201" y="1101"/>
                  <a:pt x="211" y="1108"/>
                  <a:pt x="220" y="1115"/>
                </a:cubicBezTo>
                <a:cubicBezTo>
                  <a:pt x="170" y="1138"/>
                  <a:pt x="68" y="1176"/>
                  <a:pt x="3" y="1198"/>
                </a:cubicBezTo>
                <a:cubicBezTo>
                  <a:pt x="2" y="1196"/>
                  <a:pt x="1" y="1194"/>
                  <a:pt x="0" y="1193"/>
                </a:cubicBezTo>
                <a:cubicBezTo>
                  <a:pt x="0" y="1218"/>
                  <a:pt x="0" y="1218"/>
                  <a:pt x="0" y="1218"/>
                </a:cubicBezTo>
                <a:cubicBezTo>
                  <a:pt x="19" y="1249"/>
                  <a:pt x="43" y="1284"/>
                  <a:pt x="70" y="1287"/>
                </a:cubicBezTo>
                <a:cubicBezTo>
                  <a:pt x="93" y="1302"/>
                  <a:pt x="154" y="1416"/>
                  <a:pt x="169" y="1477"/>
                </a:cubicBezTo>
                <a:cubicBezTo>
                  <a:pt x="121" y="1484"/>
                  <a:pt x="80" y="1488"/>
                  <a:pt x="54" y="1489"/>
                </a:cubicBezTo>
                <a:cubicBezTo>
                  <a:pt x="37" y="1498"/>
                  <a:pt x="19" y="1501"/>
                  <a:pt x="0" y="1501"/>
                </a:cubicBezTo>
                <a:cubicBezTo>
                  <a:pt x="0" y="1523"/>
                  <a:pt x="0" y="1523"/>
                  <a:pt x="0" y="1523"/>
                </a:cubicBezTo>
                <a:cubicBezTo>
                  <a:pt x="29" y="1525"/>
                  <a:pt x="56" y="1522"/>
                  <a:pt x="78" y="1510"/>
                </a:cubicBezTo>
                <a:cubicBezTo>
                  <a:pt x="104" y="1509"/>
                  <a:pt x="174" y="1505"/>
                  <a:pt x="256" y="1487"/>
                </a:cubicBezTo>
                <a:cubicBezTo>
                  <a:pt x="242" y="1508"/>
                  <a:pt x="212" y="1545"/>
                  <a:pt x="169" y="1577"/>
                </a:cubicBezTo>
                <a:cubicBezTo>
                  <a:pt x="108" y="1627"/>
                  <a:pt x="33" y="1663"/>
                  <a:pt x="0" y="1682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8" y="1699"/>
                  <a:pt x="14" y="1693"/>
                  <a:pt x="20" y="1687"/>
                </a:cubicBezTo>
                <a:cubicBezTo>
                  <a:pt x="58" y="1674"/>
                  <a:pt x="241" y="1563"/>
                  <a:pt x="288" y="1480"/>
                </a:cubicBezTo>
                <a:cubicBezTo>
                  <a:pt x="293" y="1478"/>
                  <a:pt x="299" y="1477"/>
                  <a:pt x="304" y="1476"/>
                </a:cubicBezTo>
                <a:cubicBezTo>
                  <a:pt x="388" y="1455"/>
                  <a:pt x="477" y="1423"/>
                  <a:pt x="539" y="1402"/>
                </a:cubicBezTo>
                <a:cubicBezTo>
                  <a:pt x="642" y="1536"/>
                  <a:pt x="767" y="1699"/>
                  <a:pt x="864" y="1768"/>
                </a:cubicBezTo>
                <a:cubicBezTo>
                  <a:pt x="868" y="1943"/>
                  <a:pt x="869" y="2165"/>
                  <a:pt x="750" y="2364"/>
                </a:cubicBezTo>
                <a:cubicBezTo>
                  <a:pt x="740" y="2380"/>
                  <a:pt x="729" y="2395"/>
                  <a:pt x="718" y="2411"/>
                </a:cubicBezTo>
                <a:cubicBezTo>
                  <a:pt x="650" y="2379"/>
                  <a:pt x="543" y="2321"/>
                  <a:pt x="442" y="2269"/>
                </a:cubicBezTo>
                <a:cubicBezTo>
                  <a:pt x="454" y="2236"/>
                  <a:pt x="469" y="2186"/>
                  <a:pt x="470" y="2135"/>
                </a:cubicBezTo>
                <a:cubicBezTo>
                  <a:pt x="471" y="2117"/>
                  <a:pt x="470" y="2100"/>
                  <a:pt x="469" y="2083"/>
                </a:cubicBezTo>
                <a:cubicBezTo>
                  <a:pt x="489" y="2036"/>
                  <a:pt x="533" y="1867"/>
                  <a:pt x="513" y="1823"/>
                </a:cubicBezTo>
                <a:cubicBezTo>
                  <a:pt x="489" y="1803"/>
                  <a:pt x="502" y="1735"/>
                  <a:pt x="497" y="1704"/>
                </a:cubicBezTo>
                <a:cubicBezTo>
                  <a:pt x="496" y="1671"/>
                  <a:pt x="441" y="1644"/>
                  <a:pt x="442" y="1646"/>
                </a:cubicBezTo>
                <a:cubicBezTo>
                  <a:pt x="441" y="1646"/>
                  <a:pt x="478" y="1670"/>
                  <a:pt x="488" y="1708"/>
                </a:cubicBezTo>
                <a:cubicBezTo>
                  <a:pt x="488" y="1749"/>
                  <a:pt x="477" y="1823"/>
                  <a:pt x="499" y="1844"/>
                </a:cubicBezTo>
                <a:cubicBezTo>
                  <a:pt x="505" y="1864"/>
                  <a:pt x="491" y="1976"/>
                  <a:pt x="462" y="2044"/>
                </a:cubicBezTo>
                <a:cubicBezTo>
                  <a:pt x="450" y="1995"/>
                  <a:pt x="428" y="1958"/>
                  <a:pt x="408" y="1946"/>
                </a:cubicBezTo>
                <a:cubicBezTo>
                  <a:pt x="346" y="1953"/>
                  <a:pt x="327" y="1869"/>
                  <a:pt x="297" y="1839"/>
                </a:cubicBezTo>
                <a:cubicBezTo>
                  <a:pt x="273" y="1807"/>
                  <a:pt x="168" y="1824"/>
                  <a:pt x="170" y="1823"/>
                </a:cubicBezTo>
                <a:cubicBezTo>
                  <a:pt x="169" y="1825"/>
                  <a:pt x="238" y="1829"/>
                  <a:pt x="282" y="1855"/>
                </a:cubicBezTo>
                <a:cubicBezTo>
                  <a:pt x="299" y="1887"/>
                  <a:pt x="316" y="1933"/>
                  <a:pt x="342" y="1960"/>
                </a:cubicBezTo>
                <a:cubicBezTo>
                  <a:pt x="291" y="1962"/>
                  <a:pt x="207" y="1955"/>
                  <a:pt x="177" y="1949"/>
                </a:cubicBezTo>
                <a:cubicBezTo>
                  <a:pt x="141" y="1968"/>
                  <a:pt x="105" y="1929"/>
                  <a:pt x="91" y="1912"/>
                </a:cubicBezTo>
                <a:cubicBezTo>
                  <a:pt x="76" y="1898"/>
                  <a:pt x="29" y="1885"/>
                  <a:pt x="25" y="1881"/>
                </a:cubicBezTo>
                <a:cubicBezTo>
                  <a:pt x="28" y="1885"/>
                  <a:pt x="58" y="1906"/>
                  <a:pt x="83" y="1920"/>
                </a:cubicBezTo>
                <a:cubicBezTo>
                  <a:pt x="98" y="1948"/>
                  <a:pt x="146" y="1985"/>
                  <a:pt x="182" y="1966"/>
                </a:cubicBezTo>
                <a:cubicBezTo>
                  <a:pt x="206" y="1971"/>
                  <a:pt x="321" y="1990"/>
                  <a:pt x="377" y="1982"/>
                </a:cubicBezTo>
                <a:cubicBezTo>
                  <a:pt x="382" y="1983"/>
                  <a:pt x="387" y="1984"/>
                  <a:pt x="393" y="1984"/>
                </a:cubicBezTo>
                <a:cubicBezTo>
                  <a:pt x="407" y="1995"/>
                  <a:pt x="433" y="2047"/>
                  <a:pt x="433" y="2116"/>
                </a:cubicBezTo>
                <a:cubicBezTo>
                  <a:pt x="434" y="2161"/>
                  <a:pt x="422" y="2212"/>
                  <a:pt x="406" y="2251"/>
                </a:cubicBezTo>
                <a:cubicBezTo>
                  <a:pt x="337" y="2216"/>
                  <a:pt x="274" y="2187"/>
                  <a:pt x="235" y="2176"/>
                </a:cubicBezTo>
                <a:cubicBezTo>
                  <a:pt x="121" y="2213"/>
                  <a:pt x="39" y="2067"/>
                  <a:pt x="1" y="2004"/>
                </a:cubicBezTo>
                <a:cubicBezTo>
                  <a:pt x="1" y="2003"/>
                  <a:pt x="0" y="2002"/>
                  <a:pt x="0" y="2002"/>
                </a:cubicBezTo>
                <a:cubicBezTo>
                  <a:pt x="0" y="2078"/>
                  <a:pt x="0" y="2078"/>
                  <a:pt x="0" y="2078"/>
                </a:cubicBezTo>
                <a:cubicBezTo>
                  <a:pt x="42" y="2154"/>
                  <a:pt x="119" y="2234"/>
                  <a:pt x="197" y="2239"/>
                </a:cubicBezTo>
                <a:cubicBezTo>
                  <a:pt x="173" y="2252"/>
                  <a:pt x="139" y="2265"/>
                  <a:pt x="99" y="2268"/>
                </a:cubicBezTo>
                <a:cubicBezTo>
                  <a:pt x="65" y="2273"/>
                  <a:pt x="31" y="2274"/>
                  <a:pt x="0" y="2273"/>
                </a:cubicBezTo>
                <a:cubicBezTo>
                  <a:pt x="0" y="2298"/>
                  <a:pt x="0" y="2298"/>
                  <a:pt x="0" y="2298"/>
                </a:cubicBezTo>
                <a:cubicBezTo>
                  <a:pt x="78" y="2300"/>
                  <a:pt x="188" y="2293"/>
                  <a:pt x="251" y="2242"/>
                </a:cubicBezTo>
                <a:cubicBezTo>
                  <a:pt x="250" y="2241"/>
                  <a:pt x="249" y="2240"/>
                  <a:pt x="249" y="2239"/>
                </a:cubicBezTo>
                <a:cubicBezTo>
                  <a:pt x="321" y="2271"/>
                  <a:pt x="539" y="2392"/>
                  <a:pt x="669" y="2476"/>
                </a:cubicBezTo>
                <a:cubicBezTo>
                  <a:pt x="652" y="2499"/>
                  <a:pt x="635" y="2523"/>
                  <a:pt x="620" y="2547"/>
                </a:cubicBezTo>
                <a:cubicBezTo>
                  <a:pt x="573" y="2620"/>
                  <a:pt x="535" y="2695"/>
                  <a:pt x="502" y="2770"/>
                </a:cubicBezTo>
                <a:cubicBezTo>
                  <a:pt x="437" y="2920"/>
                  <a:pt x="392" y="3070"/>
                  <a:pt x="360" y="3214"/>
                </a:cubicBezTo>
                <a:cubicBezTo>
                  <a:pt x="295" y="3504"/>
                  <a:pt x="276" y="3774"/>
                  <a:pt x="285" y="4003"/>
                </a:cubicBezTo>
                <a:cubicBezTo>
                  <a:pt x="287" y="4031"/>
                  <a:pt x="288" y="4059"/>
                  <a:pt x="291" y="4087"/>
                </a:cubicBezTo>
                <a:cubicBezTo>
                  <a:pt x="293" y="4115"/>
                  <a:pt x="293" y="4115"/>
                  <a:pt x="293" y="4115"/>
                </a:cubicBezTo>
                <a:cubicBezTo>
                  <a:pt x="270" y="4169"/>
                  <a:pt x="252" y="4222"/>
                  <a:pt x="237" y="4272"/>
                </a:cubicBezTo>
                <a:cubicBezTo>
                  <a:pt x="231" y="4295"/>
                  <a:pt x="225" y="4317"/>
                  <a:pt x="220" y="4339"/>
                </a:cubicBezTo>
                <a:cubicBezTo>
                  <a:pt x="196" y="4313"/>
                  <a:pt x="171" y="4277"/>
                  <a:pt x="153" y="4231"/>
                </a:cubicBezTo>
                <a:cubicBezTo>
                  <a:pt x="114" y="4147"/>
                  <a:pt x="88" y="4043"/>
                  <a:pt x="62" y="3974"/>
                </a:cubicBezTo>
                <a:cubicBezTo>
                  <a:pt x="73" y="3956"/>
                  <a:pt x="114" y="3896"/>
                  <a:pt x="112" y="3836"/>
                </a:cubicBezTo>
                <a:cubicBezTo>
                  <a:pt x="116" y="3765"/>
                  <a:pt x="100" y="3700"/>
                  <a:pt x="87" y="3675"/>
                </a:cubicBezTo>
                <a:cubicBezTo>
                  <a:pt x="46" y="3662"/>
                  <a:pt x="63" y="3579"/>
                  <a:pt x="70" y="3542"/>
                </a:cubicBezTo>
                <a:cubicBezTo>
                  <a:pt x="73" y="3509"/>
                  <a:pt x="51" y="3442"/>
                  <a:pt x="54" y="3440"/>
                </a:cubicBezTo>
                <a:cubicBezTo>
                  <a:pt x="52" y="3441"/>
                  <a:pt x="52" y="3500"/>
                  <a:pt x="57" y="3545"/>
                </a:cubicBezTo>
                <a:cubicBezTo>
                  <a:pt x="39" y="3597"/>
                  <a:pt x="33" y="3688"/>
                  <a:pt x="71" y="3701"/>
                </a:cubicBezTo>
                <a:cubicBezTo>
                  <a:pt x="84" y="3721"/>
                  <a:pt x="105" y="3882"/>
                  <a:pt x="50" y="3943"/>
                </a:cubicBezTo>
                <a:cubicBezTo>
                  <a:pt x="45" y="3933"/>
                  <a:pt x="41" y="3924"/>
                  <a:pt x="36" y="3917"/>
                </a:cubicBezTo>
                <a:cubicBezTo>
                  <a:pt x="21" y="3913"/>
                  <a:pt x="9" y="3904"/>
                  <a:pt x="0" y="3893"/>
                </a:cubicBezTo>
                <a:cubicBezTo>
                  <a:pt x="0" y="3974"/>
                  <a:pt x="0" y="3974"/>
                  <a:pt x="0" y="3974"/>
                </a:cubicBezTo>
                <a:cubicBezTo>
                  <a:pt x="1" y="3975"/>
                  <a:pt x="3" y="3976"/>
                  <a:pt x="4" y="3976"/>
                </a:cubicBezTo>
                <a:cubicBezTo>
                  <a:pt x="18" y="4003"/>
                  <a:pt x="37" y="4083"/>
                  <a:pt x="65" y="4173"/>
                </a:cubicBezTo>
                <a:cubicBezTo>
                  <a:pt x="47" y="4173"/>
                  <a:pt x="24" y="4171"/>
                  <a:pt x="0" y="4167"/>
                </a:cubicBezTo>
                <a:cubicBezTo>
                  <a:pt x="0" y="4198"/>
                  <a:pt x="0" y="4198"/>
                  <a:pt x="0" y="4198"/>
                </a:cubicBezTo>
                <a:cubicBezTo>
                  <a:pt x="28" y="4204"/>
                  <a:pt x="55" y="4208"/>
                  <a:pt x="77" y="4210"/>
                </a:cubicBezTo>
                <a:cubicBezTo>
                  <a:pt x="78" y="4214"/>
                  <a:pt x="80" y="4217"/>
                  <a:pt x="81" y="4221"/>
                </a:cubicBezTo>
                <a:cubicBezTo>
                  <a:pt x="108" y="4309"/>
                  <a:pt x="157" y="4389"/>
                  <a:pt x="201" y="4440"/>
                </a:cubicBezTo>
                <a:cubicBezTo>
                  <a:pt x="196" y="4480"/>
                  <a:pt x="194" y="4517"/>
                  <a:pt x="196" y="4550"/>
                </a:cubicBezTo>
                <a:cubicBezTo>
                  <a:pt x="157" y="4709"/>
                  <a:pt x="117" y="5027"/>
                  <a:pt x="198" y="5368"/>
                </a:cubicBezTo>
                <a:cubicBezTo>
                  <a:pt x="234" y="5540"/>
                  <a:pt x="293" y="5719"/>
                  <a:pt x="341" y="5915"/>
                </a:cubicBezTo>
                <a:cubicBezTo>
                  <a:pt x="375" y="6062"/>
                  <a:pt x="403" y="6224"/>
                  <a:pt x="390" y="6400"/>
                </a:cubicBezTo>
                <a:cubicBezTo>
                  <a:pt x="533" y="6400"/>
                  <a:pt x="533" y="6400"/>
                  <a:pt x="533" y="6400"/>
                </a:cubicBezTo>
                <a:cubicBezTo>
                  <a:pt x="542" y="6300"/>
                  <a:pt x="540" y="6205"/>
                  <a:pt x="531" y="6116"/>
                </a:cubicBezTo>
                <a:cubicBezTo>
                  <a:pt x="509" y="5929"/>
                  <a:pt x="463" y="5764"/>
                  <a:pt x="418" y="5610"/>
                </a:cubicBezTo>
                <a:cubicBezTo>
                  <a:pt x="456" y="5527"/>
                  <a:pt x="608" y="5277"/>
                  <a:pt x="682" y="5106"/>
                </a:cubicBezTo>
                <a:cubicBezTo>
                  <a:pt x="694" y="5092"/>
                  <a:pt x="762" y="5040"/>
                  <a:pt x="826" y="4970"/>
                </a:cubicBezTo>
                <a:cubicBezTo>
                  <a:pt x="900" y="4894"/>
                  <a:pt x="972" y="4797"/>
                  <a:pt x="988" y="4750"/>
                </a:cubicBezTo>
                <a:cubicBezTo>
                  <a:pt x="980" y="4688"/>
                  <a:pt x="1066" y="4605"/>
                  <a:pt x="1094" y="4550"/>
                </a:cubicBezTo>
                <a:cubicBezTo>
                  <a:pt x="1129" y="4494"/>
                  <a:pt x="1087" y="4403"/>
                  <a:pt x="1085" y="4408"/>
                </a:cubicBezTo>
                <a:cubicBezTo>
                  <a:pt x="1084" y="4407"/>
                  <a:pt x="1106" y="4476"/>
                  <a:pt x="1078" y="4546"/>
                </a:cubicBezTo>
                <a:cubicBezTo>
                  <a:pt x="1032" y="4610"/>
                  <a:pt x="947" y="4702"/>
                  <a:pt x="952" y="4763"/>
                </a:cubicBezTo>
                <a:cubicBezTo>
                  <a:pt x="937" y="4805"/>
                  <a:pt x="806" y="4958"/>
                  <a:pt x="711" y="5031"/>
                </a:cubicBezTo>
                <a:cubicBezTo>
                  <a:pt x="717" y="5012"/>
                  <a:pt x="721" y="4996"/>
                  <a:pt x="723" y="4982"/>
                </a:cubicBezTo>
                <a:cubicBezTo>
                  <a:pt x="671" y="4889"/>
                  <a:pt x="817" y="4737"/>
                  <a:pt x="867" y="4652"/>
                </a:cubicBezTo>
                <a:cubicBezTo>
                  <a:pt x="891" y="4613"/>
                  <a:pt x="898" y="4545"/>
                  <a:pt x="888" y="4495"/>
                </a:cubicBezTo>
                <a:cubicBezTo>
                  <a:pt x="878" y="4444"/>
                  <a:pt x="846" y="4432"/>
                  <a:pt x="844" y="4431"/>
                </a:cubicBezTo>
                <a:cubicBezTo>
                  <a:pt x="842" y="4432"/>
                  <a:pt x="861" y="4443"/>
                  <a:pt x="862" y="4487"/>
                </a:cubicBezTo>
                <a:cubicBezTo>
                  <a:pt x="865" y="4529"/>
                  <a:pt x="855" y="4591"/>
                  <a:pt x="835" y="4645"/>
                </a:cubicBezTo>
                <a:cubicBezTo>
                  <a:pt x="748" y="4747"/>
                  <a:pt x="611" y="4921"/>
                  <a:pt x="655" y="5014"/>
                </a:cubicBezTo>
                <a:cubicBezTo>
                  <a:pt x="648" y="5048"/>
                  <a:pt x="609" y="5128"/>
                  <a:pt x="558" y="5222"/>
                </a:cubicBezTo>
                <a:cubicBezTo>
                  <a:pt x="554" y="5127"/>
                  <a:pt x="558" y="4951"/>
                  <a:pt x="543" y="4895"/>
                </a:cubicBezTo>
                <a:cubicBezTo>
                  <a:pt x="483" y="4866"/>
                  <a:pt x="544" y="4743"/>
                  <a:pt x="569" y="4692"/>
                </a:cubicBezTo>
                <a:cubicBezTo>
                  <a:pt x="586" y="4647"/>
                  <a:pt x="582" y="4544"/>
                  <a:pt x="587" y="4534"/>
                </a:cubicBezTo>
                <a:cubicBezTo>
                  <a:pt x="582" y="4542"/>
                  <a:pt x="558" y="4627"/>
                  <a:pt x="548" y="4692"/>
                </a:cubicBezTo>
                <a:cubicBezTo>
                  <a:pt x="500" y="4762"/>
                  <a:pt x="452" y="4902"/>
                  <a:pt x="509" y="4931"/>
                </a:cubicBezTo>
                <a:cubicBezTo>
                  <a:pt x="514" y="4973"/>
                  <a:pt x="506" y="5212"/>
                  <a:pt x="494" y="5334"/>
                </a:cubicBezTo>
                <a:cubicBezTo>
                  <a:pt x="459" y="5394"/>
                  <a:pt x="422" y="5454"/>
                  <a:pt x="388" y="5507"/>
                </a:cubicBezTo>
                <a:cubicBezTo>
                  <a:pt x="375" y="5464"/>
                  <a:pt x="364" y="5421"/>
                  <a:pt x="353" y="5379"/>
                </a:cubicBezTo>
                <a:cubicBezTo>
                  <a:pt x="295" y="5158"/>
                  <a:pt x="270" y="4943"/>
                  <a:pt x="290" y="4744"/>
                </a:cubicBezTo>
                <a:cubicBezTo>
                  <a:pt x="301" y="4625"/>
                  <a:pt x="326" y="4512"/>
                  <a:pt x="354" y="4412"/>
                </a:cubicBezTo>
                <a:cubicBezTo>
                  <a:pt x="431" y="4308"/>
                  <a:pt x="594" y="4117"/>
                  <a:pt x="811" y="3948"/>
                </a:cubicBezTo>
                <a:cubicBezTo>
                  <a:pt x="816" y="3945"/>
                  <a:pt x="820" y="3942"/>
                  <a:pt x="824" y="3938"/>
                </a:cubicBezTo>
                <a:cubicBezTo>
                  <a:pt x="846" y="3937"/>
                  <a:pt x="876" y="3940"/>
                  <a:pt x="907" y="3949"/>
                </a:cubicBezTo>
                <a:cubicBezTo>
                  <a:pt x="970" y="3965"/>
                  <a:pt x="1043" y="3988"/>
                  <a:pt x="1085" y="3977"/>
                </a:cubicBezTo>
                <a:cubicBezTo>
                  <a:pt x="1149" y="3922"/>
                  <a:pt x="1202" y="3980"/>
                  <a:pt x="1249" y="3982"/>
                </a:cubicBezTo>
                <a:cubicBezTo>
                  <a:pt x="1297" y="3991"/>
                  <a:pt x="1381" y="3891"/>
                  <a:pt x="1376" y="3894"/>
                </a:cubicBezTo>
                <a:cubicBezTo>
                  <a:pt x="1377" y="3891"/>
                  <a:pt x="1314" y="3950"/>
                  <a:pt x="1256" y="3960"/>
                </a:cubicBezTo>
                <a:cubicBezTo>
                  <a:pt x="1206" y="3939"/>
                  <a:pt x="1147" y="3890"/>
                  <a:pt x="1083" y="3940"/>
                </a:cubicBezTo>
                <a:cubicBezTo>
                  <a:pt x="1051" y="3945"/>
                  <a:pt x="965" y="3910"/>
                  <a:pt x="886" y="3890"/>
                </a:cubicBezTo>
                <a:cubicBezTo>
                  <a:pt x="1048" y="3766"/>
                  <a:pt x="1226" y="3642"/>
                  <a:pt x="1372" y="3525"/>
                </a:cubicBezTo>
                <a:cubicBezTo>
                  <a:pt x="1450" y="3498"/>
                  <a:pt x="1597" y="3451"/>
                  <a:pt x="1716" y="3396"/>
                </a:cubicBezTo>
                <a:cubicBezTo>
                  <a:pt x="1777" y="3369"/>
                  <a:pt x="1840" y="3337"/>
                  <a:pt x="1899" y="3304"/>
                </a:cubicBezTo>
                <a:cubicBezTo>
                  <a:pt x="1923" y="3324"/>
                  <a:pt x="1972" y="3366"/>
                  <a:pt x="2051" y="3375"/>
                </a:cubicBezTo>
                <a:cubicBezTo>
                  <a:pt x="2071" y="3379"/>
                  <a:pt x="2093" y="3380"/>
                  <a:pt x="2115" y="3381"/>
                </a:cubicBezTo>
                <a:cubicBezTo>
                  <a:pt x="2144" y="3417"/>
                  <a:pt x="2253" y="3517"/>
                  <a:pt x="2312" y="3514"/>
                </a:cubicBezTo>
                <a:cubicBezTo>
                  <a:pt x="2354" y="3501"/>
                  <a:pt x="2406" y="3535"/>
                  <a:pt x="2441" y="3541"/>
                </a:cubicBezTo>
                <a:cubicBezTo>
                  <a:pt x="2473" y="3551"/>
                  <a:pt x="2554" y="3509"/>
                  <a:pt x="2553" y="3509"/>
                </a:cubicBezTo>
                <a:cubicBezTo>
                  <a:pt x="2553" y="3508"/>
                  <a:pt x="2492" y="3535"/>
                  <a:pt x="2446" y="3531"/>
                </a:cubicBezTo>
                <a:cubicBezTo>
                  <a:pt x="2406" y="3519"/>
                  <a:pt x="2346" y="3483"/>
                  <a:pt x="2305" y="3495"/>
                </a:cubicBezTo>
                <a:cubicBezTo>
                  <a:pt x="2275" y="3493"/>
                  <a:pt x="2175" y="3436"/>
                  <a:pt x="2148" y="3380"/>
                </a:cubicBezTo>
                <a:cubicBezTo>
                  <a:pt x="2226" y="3377"/>
                  <a:pt x="2303" y="3358"/>
                  <a:pt x="2341" y="3343"/>
                </a:cubicBezTo>
                <a:cubicBezTo>
                  <a:pt x="2403" y="3295"/>
                  <a:pt x="2529" y="3285"/>
                  <a:pt x="2591" y="3273"/>
                </a:cubicBezTo>
                <a:cubicBezTo>
                  <a:pt x="2649" y="3261"/>
                  <a:pt x="2780" y="3193"/>
                  <a:pt x="2780" y="3195"/>
                </a:cubicBezTo>
                <a:cubicBezTo>
                  <a:pt x="2781" y="3193"/>
                  <a:pt x="2678" y="3231"/>
                  <a:pt x="2595" y="3259"/>
                </a:cubicBezTo>
                <a:cubicBezTo>
                  <a:pt x="2517" y="3266"/>
                  <a:pt x="2374" y="3287"/>
                  <a:pt x="2313" y="3331"/>
                </a:cubicBezTo>
                <a:cubicBezTo>
                  <a:pt x="2312" y="3331"/>
                  <a:pt x="2312" y="3331"/>
                  <a:pt x="2311" y="3331"/>
                </a:cubicBezTo>
                <a:cubicBezTo>
                  <a:pt x="2338" y="3274"/>
                  <a:pt x="2430" y="3127"/>
                  <a:pt x="2462" y="3080"/>
                </a:cubicBezTo>
                <a:cubicBezTo>
                  <a:pt x="2467" y="3038"/>
                  <a:pt x="2536" y="2982"/>
                  <a:pt x="2567" y="2960"/>
                </a:cubicBezTo>
                <a:cubicBezTo>
                  <a:pt x="2592" y="2937"/>
                  <a:pt x="2646" y="2884"/>
                  <a:pt x="2657" y="2880"/>
                </a:cubicBezTo>
                <a:cubicBezTo>
                  <a:pt x="2648" y="2883"/>
                  <a:pt x="2598" y="2916"/>
                  <a:pt x="2564" y="2953"/>
                </a:cubicBezTo>
                <a:cubicBezTo>
                  <a:pt x="2520" y="2978"/>
                  <a:pt x="2445" y="3050"/>
                  <a:pt x="2440" y="3091"/>
                </a:cubicBezTo>
                <a:cubicBezTo>
                  <a:pt x="2419" y="3122"/>
                  <a:pt x="2323" y="3264"/>
                  <a:pt x="2285" y="3338"/>
                </a:cubicBezTo>
                <a:cubicBezTo>
                  <a:pt x="2244" y="3347"/>
                  <a:pt x="2172" y="3358"/>
                  <a:pt x="2103" y="3353"/>
                </a:cubicBezTo>
                <a:cubicBezTo>
                  <a:pt x="2029" y="3350"/>
                  <a:pt x="1968" y="3317"/>
                  <a:pt x="1936" y="3283"/>
                </a:cubicBezTo>
                <a:cubicBezTo>
                  <a:pt x="2030" y="3228"/>
                  <a:pt x="2110" y="3171"/>
                  <a:pt x="2152" y="3130"/>
                </a:cubicBezTo>
                <a:cubicBezTo>
                  <a:pt x="2201" y="3033"/>
                  <a:pt x="2344" y="2953"/>
                  <a:pt x="2441" y="2882"/>
                </a:cubicBezTo>
                <a:cubicBezTo>
                  <a:pt x="2440" y="2884"/>
                  <a:pt x="2439" y="2886"/>
                  <a:pt x="2438" y="2888"/>
                </a:cubicBezTo>
                <a:cubicBezTo>
                  <a:pt x="2436" y="2889"/>
                  <a:pt x="2637" y="2901"/>
                  <a:pt x="2700" y="2855"/>
                </a:cubicBezTo>
                <a:cubicBezTo>
                  <a:pt x="2731" y="2821"/>
                  <a:pt x="2797" y="2810"/>
                  <a:pt x="2832" y="2784"/>
                </a:cubicBezTo>
                <a:cubicBezTo>
                  <a:pt x="2871" y="2762"/>
                  <a:pt x="2893" y="2681"/>
                  <a:pt x="2889" y="2685"/>
                </a:cubicBezTo>
                <a:cubicBezTo>
                  <a:pt x="2890" y="2683"/>
                  <a:pt x="2872" y="2742"/>
                  <a:pt x="2830" y="2776"/>
                </a:cubicBezTo>
                <a:cubicBezTo>
                  <a:pt x="2786" y="2800"/>
                  <a:pt x="2716" y="2816"/>
                  <a:pt x="2684" y="2847"/>
                </a:cubicBezTo>
                <a:cubicBezTo>
                  <a:pt x="2654" y="2866"/>
                  <a:pt x="2522" y="2879"/>
                  <a:pt x="2466" y="2863"/>
                </a:cubicBezTo>
                <a:cubicBezTo>
                  <a:pt x="2475" y="2856"/>
                  <a:pt x="2484" y="2849"/>
                  <a:pt x="2491" y="2841"/>
                </a:cubicBezTo>
                <a:cubicBezTo>
                  <a:pt x="2533" y="2807"/>
                  <a:pt x="2582" y="2730"/>
                  <a:pt x="2606" y="2665"/>
                </a:cubicBezTo>
                <a:cubicBezTo>
                  <a:pt x="2627" y="2612"/>
                  <a:pt x="2632" y="2569"/>
                  <a:pt x="2634" y="2555"/>
                </a:cubicBezTo>
                <a:cubicBezTo>
                  <a:pt x="2626" y="2583"/>
                  <a:pt x="2575" y="2722"/>
                  <a:pt x="2480" y="2820"/>
                </a:cubicBezTo>
                <a:cubicBezTo>
                  <a:pt x="2362" y="2906"/>
                  <a:pt x="2156" y="3016"/>
                  <a:pt x="2094" y="3127"/>
                </a:cubicBezTo>
                <a:cubicBezTo>
                  <a:pt x="2082" y="3137"/>
                  <a:pt x="2065" y="3150"/>
                  <a:pt x="2042" y="3165"/>
                </a:cubicBezTo>
                <a:cubicBezTo>
                  <a:pt x="2050" y="3128"/>
                  <a:pt x="2070" y="3067"/>
                  <a:pt x="2103" y="3000"/>
                </a:cubicBezTo>
                <a:cubicBezTo>
                  <a:pt x="2155" y="2893"/>
                  <a:pt x="2228" y="2776"/>
                  <a:pt x="2257" y="2719"/>
                </a:cubicBezTo>
                <a:cubicBezTo>
                  <a:pt x="2257" y="2722"/>
                  <a:pt x="2257" y="2724"/>
                  <a:pt x="2256" y="2727"/>
                </a:cubicBezTo>
                <a:cubicBezTo>
                  <a:pt x="2254" y="2726"/>
                  <a:pt x="2444" y="2679"/>
                  <a:pt x="2489" y="2622"/>
                </a:cubicBezTo>
                <a:cubicBezTo>
                  <a:pt x="2507" y="2586"/>
                  <a:pt x="2564" y="2556"/>
                  <a:pt x="2590" y="2529"/>
                </a:cubicBezTo>
                <a:cubicBezTo>
                  <a:pt x="2618" y="2504"/>
                  <a:pt x="2628" y="2437"/>
                  <a:pt x="2627" y="2438"/>
                </a:cubicBezTo>
                <a:cubicBezTo>
                  <a:pt x="2627" y="2438"/>
                  <a:pt x="2613" y="2487"/>
                  <a:pt x="2585" y="2523"/>
                </a:cubicBezTo>
                <a:cubicBezTo>
                  <a:pt x="2550" y="2553"/>
                  <a:pt x="2490" y="2586"/>
                  <a:pt x="2472" y="2620"/>
                </a:cubicBezTo>
                <a:cubicBezTo>
                  <a:pt x="2448" y="2646"/>
                  <a:pt x="2315" y="2698"/>
                  <a:pt x="2264" y="2697"/>
                </a:cubicBezTo>
                <a:cubicBezTo>
                  <a:pt x="2271" y="2674"/>
                  <a:pt x="2287" y="2646"/>
                  <a:pt x="2308" y="2619"/>
                </a:cubicBezTo>
                <a:cubicBezTo>
                  <a:pt x="2348" y="2594"/>
                  <a:pt x="2381" y="2570"/>
                  <a:pt x="2399" y="2550"/>
                </a:cubicBezTo>
                <a:cubicBezTo>
                  <a:pt x="2432" y="2477"/>
                  <a:pt x="2547" y="2425"/>
                  <a:pt x="2599" y="2371"/>
                </a:cubicBezTo>
                <a:cubicBezTo>
                  <a:pt x="2623" y="2350"/>
                  <a:pt x="2648" y="2300"/>
                  <a:pt x="2655" y="2261"/>
                </a:cubicBezTo>
                <a:cubicBezTo>
                  <a:pt x="2661" y="2230"/>
                  <a:pt x="2658" y="2208"/>
                  <a:pt x="2657" y="2200"/>
                </a:cubicBezTo>
                <a:cubicBezTo>
                  <a:pt x="2655" y="2217"/>
                  <a:pt x="2643" y="2297"/>
                  <a:pt x="2589" y="2359"/>
                </a:cubicBezTo>
                <a:cubicBezTo>
                  <a:pt x="2552" y="2388"/>
                  <a:pt x="2502" y="2419"/>
                  <a:pt x="2457" y="2452"/>
                </a:cubicBezTo>
                <a:cubicBezTo>
                  <a:pt x="2501" y="2398"/>
                  <a:pt x="2556" y="2323"/>
                  <a:pt x="2564" y="2317"/>
                </a:cubicBezTo>
                <a:cubicBezTo>
                  <a:pt x="2555" y="2323"/>
                  <a:pt x="2479" y="2405"/>
                  <a:pt x="2423" y="2476"/>
                </a:cubicBezTo>
                <a:cubicBezTo>
                  <a:pt x="2393" y="2500"/>
                  <a:pt x="2356" y="2538"/>
                  <a:pt x="2321" y="2578"/>
                </a:cubicBezTo>
                <a:cubicBezTo>
                  <a:pt x="2243" y="2627"/>
                  <a:pt x="2090" y="2694"/>
                  <a:pt x="2003" y="2699"/>
                </a:cubicBezTo>
                <a:cubicBezTo>
                  <a:pt x="2069" y="2635"/>
                  <a:pt x="2133" y="2579"/>
                  <a:pt x="2179" y="2536"/>
                </a:cubicBezTo>
                <a:cubicBezTo>
                  <a:pt x="2257" y="2463"/>
                  <a:pt x="2368" y="2328"/>
                  <a:pt x="2452" y="2206"/>
                </a:cubicBezTo>
                <a:cubicBezTo>
                  <a:pt x="2543" y="2081"/>
                  <a:pt x="2563" y="1978"/>
                  <a:pt x="2560" y="1983"/>
                </a:cubicBezTo>
                <a:cubicBezTo>
                  <a:pt x="2559" y="1981"/>
                  <a:pt x="2543" y="2055"/>
                  <a:pt x="2460" y="2161"/>
                </a:cubicBezTo>
                <a:cubicBezTo>
                  <a:pt x="2384" y="2265"/>
                  <a:pt x="2270" y="2392"/>
                  <a:pt x="2168" y="2504"/>
                </a:cubicBezTo>
                <a:cubicBezTo>
                  <a:pt x="2164" y="2507"/>
                  <a:pt x="2160" y="2510"/>
                  <a:pt x="2156" y="2513"/>
                </a:cubicBezTo>
                <a:cubicBezTo>
                  <a:pt x="2180" y="2450"/>
                  <a:pt x="2237" y="2327"/>
                  <a:pt x="2250" y="2284"/>
                </a:cubicBezTo>
                <a:cubicBezTo>
                  <a:pt x="2236" y="2244"/>
                  <a:pt x="2299" y="2182"/>
                  <a:pt x="2326" y="2155"/>
                </a:cubicBezTo>
                <a:cubicBezTo>
                  <a:pt x="2349" y="2129"/>
                  <a:pt x="2378" y="2053"/>
                  <a:pt x="2380" y="2053"/>
                </a:cubicBezTo>
                <a:cubicBezTo>
                  <a:pt x="2379" y="2052"/>
                  <a:pt x="2344" y="2106"/>
                  <a:pt x="2317" y="2148"/>
                </a:cubicBezTo>
                <a:cubicBezTo>
                  <a:pt x="2276" y="2181"/>
                  <a:pt x="2212" y="2258"/>
                  <a:pt x="2225" y="2296"/>
                </a:cubicBezTo>
                <a:cubicBezTo>
                  <a:pt x="2213" y="2330"/>
                  <a:pt x="2140" y="2480"/>
                  <a:pt x="2111" y="2550"/>
                </a:cubicBezTo>
                <a:cubicBezTo>
                  <a:pt x="2005" y="2638"/>
                  <a:pt x="1875" y="2758"/>
                  <a:pt x="1767" y="2898"/>
                </a:cubicBezTo>
                <a:cubicBezTo>
                  <a:pt x="1706" y="2975"/>
                  <a:pt x="1648" y="3083"/>
                  <a:pt x="1621" y="3138"/>
                </a:cubicBezTo>
                <a:cubicBezTo>
                  <a:pt x="1598" y="3181"/>
                  <a:pt x="1573" y="3222"/>
                  <a:pt x="1552" y="3260"/>
                </a:cubicBezTo>
                <a:cubicBezTo>
                  <a:pt x="1536" y="3219"/>
                  <a:pt x="1520" y="3152"/>
                  <a:pt x="1524" y="3070"/>
                </a:cubicBezTo>
                <a:cubicBezTo>
                  <a:pt x="1524" y="2997"/>
                  <a:pt x="1539" y="2916"/>
                  <a:pt x="1556" y="2845"/>
                </a:cubicBezTo>
                <a:cubicBezTo>
                  <a:pt x="1596" y="2828"/>
                  <a:pt x="1679" y="2791"/>
                  <a:pt x="1760" y="2725"/>
                </a:cubicBezTo>
                <a:cubicBezTo>
                  <a:pt x="1874" y="2638"/>
                  <a:pt x="1987" y="2520"/>
                  <a:pt x="2026" y="2462"/>
                </a:cubicBezTo>
                <a:cubicBezTo>
                  <a:pt x="2053" y="2389"/>
                  <a:pt x="2167" y="2276"/>
                  <a:pt x="2210" y="2208"/>
                </a:cubicBezTo>
                <a:cubicBezTo>
                  <a:pt x="2263" y="2143"/>
                  <a:pt x="2266" y="1997"/>
                  <a:pt x="2260" y="2003"/>
                </a:cubicBezTo>
                <a:cubicBezTo>
                  <a:pt x="2261" y="2001"/>
                  <a:pt x="2258" y="2109"/>
                  <a:pt x="2202" y="2200"/>
                </a:cubicBezTo>
                <a:cubicBezTo>
                  <a:pt x="2142" y="2281"/>
                  <a:pt x="2018" y="2410"/>
                  <a:pt x="1988" y="2481"/>
                </a:cubicBezTo>
                <a:cubicBezTo>
                  <a:pt x="1981" y="2493"/>
                  <a:pt x="1964" y="2512"/>
                  <a:pt x="1941" y="2536"/>
                </a:cubicBezTo>
                <a:cubicBezTo>
                  <a:pt x="1935" y="2499"/>
                  <a:pt x="1931" y="2387"/>
                  <a:pt x="1933" y="2351"/>
                </a:cubicBezTo>
                <a:cubicBezTo>
                  <a:pt x="1911" y="2330"/>
                  <a:pt x="1945" y="2270"/>
                  <a:pt x="1962" y="2245"/>
                </a:cubicBezTo>
                <a:cubicBezTo>
                  <a:pt x="1974" y="2223"/>
                  <a:pt x="1985" y="2168"/>
                  <a:pt x="1987" y="2163"/>
                </a:cubicBezTo>
                <a:cubicBezTo>
                  <a:pt x="1985" y="2167"/>
                  <a:pt x="1966" y="2209"/>
                  <a:pt x="1955" y="2243"/>
                </a:cubicBezTo>
                <a:cubicBezTo>
                  <a:pt x="1926" y="2275"/>
                  <a:pt x="1897" y="2347"/>
                  <a:pt x="1917" y="2367"/>
                </a:cubicBezTo>
                <a:cubicBezTo>
                  <a:pt x="1915" y="2393"/>
                  <a:pt x="1916" y="2512"/>
                  <a:pt x="1917" y="2560"/>
                </a:cubicBezTo>
                <a:cubicBezTo>
                  <a:pt x="1823" y="2652"/>
                  <a:pt x="1661" y="2783"/>
                  <a:pt x="1565" y="2809"/>
                </a:cubicBezTo>
                <a:cubicBezTo>
                  <a:pt x="1580" y="2755"/>
                  <a:pt x="1594" y="2709"/>
                  <a:pt x="1601" y="2679"/>
                </a:cubicBezTo>
                <a:cubicBezTo>
                  <a:pt x="1585" y="2592"/>
                  <a:pt x="1718" y="2419"/>
                  <a:pt x="1781" y="2349"/>
                </a:cubicBezTo>
                <a:cubicBezTo>
                  <a:pt x="1833" y="2281"/>
                  <a:pt x="1932" y="2114"/>
                  <a:pt x="1941" y="2102"/>
                </a:cubicBezTo>
                <a:cubicBezTo>
                  <a:pt x="1933" y="2112"/>
                  <a:pt x="1839" y="2234"/>
                  <a:pt x="1771" y="2337"/>
                </a:cubicBezTo>
                <a:cubicBezTo>
                  <a:pt x="1726" y="2380"/>
                  <a:pt x="1669" y="2453"/>
                  <a:pt x="1625" y="2526"/>
                </a:cubicBezTo>
                <a:cubicBezTo>
                  <a:pt x="1619" y="2485"/>
                  <a:pt x="1614" y="2371"/>
                  <a:pt x="1615" y="2334"/>
                </a:cubicBezTo>
                <a:cubicBezTo>
                  <a:pt x="1590" y="2313"/>
                  <a:pt x="1631" y="2248"/>
                  <a:pt x="1649" y="2225"/>
                </a:cubicBezTo>
                <a:cubicBezTo>
                  <a:pt x="1663" y="2203"/>
                  <a:pt x="1687" y="2148"/>
                  <a:pt x="1692" y="2141"/>
                </a:cubicBezTo>
                <a:cubicBezTo>
                  <a:pt x="1687" y="2146"/>
                  <a:pt x="1660" y="2187"/>
                  <a:pt x="1642" y="2221"/>
                </a:cubicBezTo>
                <a:cubicBezTo>
                  <a:pt x="1610" y="2252"/>
                  <a:pt x="1577" y="2331"/>
                  <a:pt x="1599" y="2351"/>
                </a:cubicBezTo>
                <a:cubicBezTo>
                  <a:pt x="1597" y="2375"/>
                  <a:pt x="1600" y="2508"/>
                  <a:pt x="1600" y="2571"/>
                </a:cubicBezTo>
                <a:cubicBezTo>
                  <a:pt x="1570" y="2630"/>
                  <a:pt x="1552" y="2686"/>
                  <a:pt x="1559" y="2720"/>
                </a:cubicBezTo>
                <a:cubicBezTo>
                  <a:pt x="1549" y="2763"/>
                  <a:pt x="1504" y="2890"/>
                  <a:pt x="1490" y="3023"/>
                </a:cubicBezTo>
                <a:cubicBezTo>
                  <a:pt x="1488" y="3036"/>
                  <a:pt x="1487" y="3048"/>
                  <a:pt x="1486" y="3061"/>
                </a:cubicBezTo>
                <a:cubicBezTo>
                  <a:pt x="1450" y="3012"/>
                  <a:pt x="1391" y="2928"/>
                  <a:pt x="1346" y="2865"/>
                </a:cubicBezTo>
                <a:cubicBezTo>
                  <a:pt x="1374" y="2803"/>
                  <a:pt x="1455" y="2598"/>
                  <a:pt x="1450" y="2543"/>
                </a:cubicBezTo>
                <a:cubicBezTo>
                  <a:pt x="1435" y="2511"/>
                  <a:pt x="1469" y="2433"/>
                  <a:pt x="1477" y="2394"/>
                </a:cubicBezTo>
                <a:cubicBezTo>
                  <a:pt x="1490" y="2355"/>
                  <a:pt x="1454" y="2294"/>
                  <a:pt x="1451" y="2301"/>
                </a:cubicBezTo>
                <a:cubicBezTo>
                  <a:pt x="1452" y="2298"/>
                  <a:pt x="1475" y="2343"/>
                  <a:pt x="1468" y="2394"/>
                </a:cubicBezTo>
                <a:cubicBezTo>
                  <a:pt x="1451" y="2443"/>
                  <a:pt x="1419" y="2530"/>
                  <a:pt x="1433" y="2563"/>
                </a:cubicBezTo>
                <a:cubicBezTo>
                  <a:pt x="1431" y="2596"/>
                  <a:pt x="1374" y="2773"/>
                  <a:pt x="1325" y="2836"/>
                </a:cubicBezTo>
                <a:cubicBezTo>
                  <a:pt x="1313" y="2820"/>
                  <a:pt x="1303" y="2806"/>
                  <a:pt x="1295" y="2797"/>
                </a:cubicBezTo>
                <a:cubicBezTo>
                  <a:pt x="1240" y="2784"/>
                  <a:pt x="1227" y="2669"/>
                  <a:pt x="1231" y="2615"/>
                </a:cubicBezTo>
                <a:cubicBezTo>
                  <a:pt x="1222" y="2575"/>
                  <a:pt x="1225" y="2476"/>
                  <a:pt x="1231" y="2455"/>
                </a:cubicBezTo>
                <a:cubicBezTo>
                  <a:pt x="1224" y="2474"/>
                  <a:pt x="1203" y="2559"/>
                  <a:pt x="1218" y="2618"/>
                </a:cubicBezTo>
                <a:cubicBezTo>
                  <a:pt x="1203" y="2694"/>
                  <a:pt x="1236" y="2819"/>
                  <a:pt x="1290" y="2832"/>
                </a:cubicBezTo>
                <a:cubicBezTo>
                  <a:pt x="1315" y="2871"/>
                  <a:pt x="1447" y="3056"/>
                  <a:pt x="1485" y="3134"/>
                </a:cubicBezTo>
                <a:cubicBezTo>
                  <a:pt x="1485" y="3134"/>
                  <a:pt x="1485" y="3134"/>
                  <a:pt x="1485" y="3134"/>
                </a:cubicBezTo>
                <a:cubicBezTo>
                  <a:pt x="1487" y="3209"/>
                  <a:pt x="1500" y="3277"/>
                  <a:pt x="1515" y="3324"/>
                </a:cubicBezTo>
                <a:cubicBezTo>
                  <a:pt x="1434" y="3418"/>
                  <a:pt x="1180" y="3600"/>
                  <a:pt x="908" y="3794"/>
                </a:cubicBezTo>
                <a:cubicBezTo>
                  <a:pt x="871" y="3820"/>
                  <a:pt x="834" y="3848"/>
                  <a:pt x="798" y="3876"/>
                </a:cubicBezTo>
                <a:cubicBezTo>
                  <a:pt x="797" y="3876"/>
                  <a:pt x="797" y="3876"/>
                  <a:pt x="796" y="3876"/>
                </a:cubicBezTo>
                <a:cubicBezTo>
                  <a:pt x="796" y="3877"/>
                  <a:pt x="796" y="3877"/>
                  <a:pt x="796" y="3878"/>
                </a:cubicBezTo>
                <a:cubicBezTo>
                  <a:pt x="719" y="3938"/>
                  <a:pt x="644" y="4003"/>
                  <a:pt x="573" y="4067"/>
                </a:cubicBezTo>
                <a:cubicBezTo>
                  <a:pt x="592" y="4019"/>
                  <a:pt x="615" y="3963"/>
                  <a:pt x="637" y="3908"/>
                </a:cubicBezTo>
                <a:cubicBezTo>
                  <a:pt x="657" y="3898"/>
                  <a:pt x="708" y="3873"/>
                  <a:pt x="758" y="3829"/>
                </a:cubicBezTo>
                <a:cubicBezTo>
                  <a:pt x="823" y="3773"/>
                  <a:pt x="880" y="3697"/>
                  <a:pt x="895" y="3661"/>
                </a:cubicBezTo>
                <a:cubicBezTo>
                  <a:pt x="893" y="3614"/>
                  <a:pt x="963" y="3548"/>
                  <a:pt x="991" y="3512"/>
                </a:cubicBezTo>
                <a:cubicBezTo>
                  <a:pt x="1019" y="3478"/>
                  <a:pt x="1037" y="3391"/>
                  <a:pt x="1038" y="3392"/>
                </a:cubicBezTo>
                <a:cubicBezTo>
                  <a:pt x="1037" y="3391"/>
                  <a:pt x="1011" y="3456"/>
                  <a:pt x="982" y="3506"/>
                </a:cubicBezTo>
                <a:cubicBezTo>
                  <a:pt x="939" y="3549"/>
                  <a:pt x="869" y="3625"/>
                  <a:pt x="868" y="3671"/>
                </a:cubicBezTo>
                <a:cubicBezTo>
                  <a:pt x="857" y="3708"/>
                  <a:pt x="729" y="3842"/>
                  <a:pt x="652" y="3870"/>
                </a:cubicBezTo>
                <a:cubicBezTo>
                  <a:pt x="676" y="3807"/>
                  <a:pt x="697" y="3750"/>
                  <a:pt x="704" y="3718"/>
                </a:cubicBezTo>
                <a:cubicBezTo>
                  <a:pt x="675" y="3654"/>
                  <a:pt x="782" y="3539"/>
                  <a:pt x="828" y="3494"/>
                </a:cubicBezTo>
                <a:cubicBezTo>
                  <a:pt x="850" y="3471"/>
                  <a:pt x="870" y="3430"/>
                  <a:pt x="894" y="3394"/>
                </a:cubicBezTo>
                <a:cubicBezTo>
                  <a:pt x="916" y="3358"/>
                  <a:pt x="951" y="3332"/>
                  <a:pt x="951" y="3333"/>
                </a:cubicBezTo>
                <a:cubicBezTo>
                  <a:pt x="945" y="3326"/>
                  <a:pt x="856" y="3406"/>
                  <a:pt x="814" y="3482"/>
                </a:cubicBezTo>
                <a:cubicBezTo>
                  <a:pt x="740" y="3538"/>
                  <a:pt x="635" y="3680"/>
                  <a:pt x="662" y="3743"/>
                </a:cubicBezTo>
                <a:cubicBezTo>
                  <a:pt x="645" y="3795"/>
                  <a:pt x="551" y="4019"/>
                  <a:pt x="490" y="4146"/>
                </a:cubicBezTo>
                <a:cubicBezTo>
                  <a:pt x="464" y="4172"/>
                  <a:pt x="438" y="4198"/>
                  <a:pt x="414" y="4223"/>
                </a:cubicBezTo>
                <a:cubicBezTo>
                  <a:pt x="418" y="4188"/>
                  <a:pt x="428" y="4151"/>
                  <a:pt x="439" y="4111"/>
                </a:cubicBezTo>
                <a:cubicBezTo>
                  <a:pt x="441" y="4103"/>
                  <a:pt x="441" y="4103"/>
                  <a:pt x="441" y="4103"/>
                </a:cubicBezTo>
                <a:cubicBezTo>
                  <a:pt x="441" y="4101"/>
                  <a:pt x="441" y="4101"/>
                  <a:pt x="441" y="4101"/>
                </a:cubicBezTo>
                <a:cubicBezTo>
                  <a:pt x="438" y="4114"/>
                  <a:pt x="448" y="4074"/>
                  <a:pt x="447" y="4078"/>
                </a:cubicBezTo>
                <a:cubicBezTo>
                  <a:pt x="446" y="4075"/>
                  <a:pt x="446" y="4075"/>
                  <a:pt x="446" y="4075"/>
                </a:cubicBezTo>
                <a:cubicBezTo>
                  <a:pt x="442" y="4061"/>
                  <a:pt x="442" y="4061"/>
                  <a:pt x="442" y="4061"/>
                </a:cubicBezTo>
                <a:cubicBezTo>
                  <a:pt x="435" y="4032"/>
                  <a:pt x="435" y="4032"/>
                  <a:pt x="435" y="4032"/>
                </a:cubicBezTo>
                <a:cubicBezTo>
                  <a:pt x="431" y="4013"/>
                  <a:pt x="427" y="3993"/>
                  <a:pt x="423" y="3971"/>
                </a:cubicBezTo>
                <a:cubicBezTo>
                  <a:pt x="410" y="3887"/>
                  <a:pt x="404" y="3791"/>
                  <a:pt x="405" y="3687"/>
                </a:cubicBezTo>
                <a:cubicBezTo>
                  <a:pt x="408" y="3479"/>
                  <a:pt x="440" y="3238"/>
                  <a:pt x="515" y="2992"/>
                </a:cubicBezTo>
                <a:cubicBezTo>
                  <a:pt x="552" y="2870"/>
                  <a:pt x="602" y="2745"/>
                  <a:pt x="667" y="2630"/>
                </a:cubicBezTo>
                <a:cubicBezTo>
                  <a:pt x="717" y="2536"/>
                  <a:pt x="795" y="2454"/>
                  <a:pt x="846" y="2361"/>
                </a:cubicBezTo>
                <a:cubicBezTo>
                  <a:pt x="910" y="2330"/>
                  <a:pt x="1028" y="2264"/>
                  <a:pt x="1142" y="2168"/>
                </a:cubicBezTo>
                <a:cubicBezTo>
                  <a:pt x="1270" y="2067"/>
                  <a:pt x="1399" y="1939"/>
                  <a:pt x="1476" y="1845"/>
                </a:cubicBezTo>
                <a:cubicBezTo>
                  <a:pt x="1476" y="1847"/>
                  <a:pt x="1476" y="1849"/>
                  <a:pt x="1476" y="1850"/>
                </a:cubicBezTo>
                <a:cubicBezTo>
                  <a:pt x="1473" y="1845"/>
                  <a:pt x="1647" y="1789"/>
                  <a:pt x="1778" y="1727"/>
                </a:cubicBezTo>
                <a:cubicBezTo>
                  <a:pt x="1775" y="1731"/>
                  <a:pt x="1773" y="1736"/>
                  <a:pt x="1769" y="1743"/>
                </a:cubicBezTo>
                <a:cubicBezTo>
                  <a:pt x="1769" y="1739"/>
                  <a:pt x="1924" y="1785"/>
                  <a:pt x="1981" y="1755"/>
                </a:cubicBezTo>
                <a:cubicBezTo>
                  <a:pt x="2012" y="1726"/>
                  <a:pt x="2065" y="1735"/>
                  <a:pt x="2095" y="1723"/>
                </a:cubicBezTo>
                <a:cubicBezTo>
                  <a:pt x="2124" y="1719"/>
                  <a:pt x="2171" y="1663"/>
                  <a:pt x="2174" y="1661"/>
                </a:cubicBezTo>
                <a:cubicBezTo>
                  <a:pt x="2172" y="1660"/>
                  <a:pt x="2133" y="1699"/>
                  <a:pt x="2096" y="1714"/>
                </a:cubicBezTo>
                <a:cubicBezTo>
                  <a:pt x="2058" y="1721"/>
                  <a:pt x="2002" y="1716"/>
                  <a:pt x="1971" y="1743"/>
                </a:cubicBezTo>
                <a:cubicBezTo>
                  <a:pt x="1944" y="1754"/>
                  <a:pt x="1837" y="1742"/>
                  <a:pt x="1795" y="1719"/>
                </a:cubicBezTo>
                <a:cubicBezTo>
                  <a:pt x="1840" y="1696"/>
                  <a:pt x="1879" y="1673"/>
                  <a:pt x="1901" y="1652"/>
                </a:cubicBezTo>
                <a:cubicBezTo>
                  <a:pt x="1939" y="1595"/>
                  <a:pt x="2045" y="1543"/>
                  <a:pt x="2089" y="1489"/>
                </a:cubicBezTo>
                <a:cubicBezTo>
                  <a:pt x="2143" y="1438"/>
                  <a:pt x="2141" y="1320"/>
                  <a:pt x="2138" y="1325"/>
                </a:cubicBezTo>
                <a:cubicBezTo>
                  <a:pt x="2136" y="1323"/>
                  <a:pt x="2138" y="1412"/>
                  <a:pt x="2083" y="1480"/>
                </a:cubicBezTo>
                <a:cubicBezTo>
                  <a:pt x="2024" y="1539"/>
                  <a:pt x="1911" y="1597"/>
                  <a:pt x="1870" y="1651"/>
                </a:cubicBezTo>
                <a:cubicBezTo>
                  <a:pt x="1828" y="1689"/>
                  <a:pt x="1619" y="1773"/>
                  <a:pt x="1509" y="1803"/>
                </a:cubicBezTo>
                <a:cubicBezTo>
                  <a:pt x="1517" y="1791"/>
                  <a:pt x="1525" y="1780"/>
                  <a:pt x="1531" y="1771"/>
                </a:cubicBezTo>
                <a:cubicBezTo>
                  <a:pt x="1548" y="1682"/>
                  <a:pt x="1652" y="1573"/>
                  <a:pt x="1731" y="1480"/>
                </a:cubicBezTo>
                <a:cubicBezTo>
                  <a:pt x="1731" y="1483"/>
                  <a:pt x="1730" y="1486"/>
                  <a:pt x="1730" y="1490"/>
                </a:cubicBezTo>
                <a:cubicBezTo>
                  <a:pt x="1730" y="1485"/>
                  <a:pt x="1782" y="1474"/>
                  <a:pt x="1839" y="1439"/>
                </a:cubicBezTo>
                <a:cubicBezTo>
                  <a:pt x="1897" y="1407"/>
                  <a:pt x="1956" y="1353"/>
                  <a:pt x="1973" y="1323"/>
                </a:cubicBezTo>
                <a:cubicBezTo>
                  <a:pt x="1980" y="1285"/>
                  <a:pt x="2038" y="1235"/>
                  <a:pt x="2057" y="1202"/>
                </a:cubicBezTo>
                <a:cubicBezTo>
                  <a:pt x="2082" y="1171"/>
                  <a:pt x="2081" y="1102"/>
                  <a:pt x="2083" y="1103"/>
                </a:cubicBezTo>
                <a:cubicBezTo>
                  <a:pt x="2080" y="1103"/>
                  <a:pt x="2075" y="1155"/>
                  <a:pt x="2050" y="1197"/>
                </a:cubicBezTo>
                <a:cubicBezTo>
                  <a:pt x="2021" y="1237"/>
                  <a:pt x="1961" y="1291"/>
                  <a:pt x="1952" y="1330"/>
                </a:cubicBezTo>
                <a:cubicBezTo>
                  <a:pt x="1936" y="1361"/>
                  <a:pt x="1812" y="1448"/>
                  <a:pt x="1748" y="1460"/>
                </a:cubicBezTo>
                <a:cubicBezTo>
                  <a:pt x="1769" y="1435"/>
                  <a:pt x="1787" y="1411"/>
                  <a:pt x="1801" y="1390"/>
                </a:cubicBezTo>
                <a:cubicBezTo>
                  <a:pt x="1833" y="1344"/>
                  <a:pt x="1859" y="1259"/>
                  <a:pt x="1861" y="1195"/>
                </a:cubicBezTo>
                <a:cubicBezTo>
                  <a:pt x="1863" y="1143"/>
                  <a:pt x="1852" y="1106"/>
                  <a:pt x="1849" y="1093"/>
                </a:cubicBezTo>
                <a:cubicBezTo>
                  <a:pt x="1851" y="1121"/>
                  <a:pt x="1850" y="1257"/>
                  <a:pt x="1781" y="1377"/>
                </a:cubicBezTo>
                <a:cubicBezTo>
                  <a:pt x="1745" y="1421"/>
                  <a:pt x="1698" y="1473"/>
                  <a:pt x="1650" y="1527"/>
                </a:cubicBezTo>
                <a:cubicBezTo>
                  <a:pt x="1651" y="1473"/>
                  <a:pt x="1658" y="1379"/>
                  <a:pt x="1661" y="1346"/>
                </a:cubicBezTo>
                <a:cubicBezTo>
                  <a:pt x="1641" y="1321"/>
                  <a:pt x="1682" y="1259"/>
                  <a:pt x="1699" y="1232"/>
                </a:cubicBezTo>
                <a:cubicBezTo>
                  <a:pt x="1714" y="1206"/>
                  <a:pt x="1725" y="1144"/>
                  <a:pt x="1725" y="1143"/>
                </a:cubicBezTo>
                <a:cubicBezTo>
                  <a:pt x="1725" y="1143"/>
                  <a:pt x="1707" y="1191"/>
                  <a:pt x="1692" y="1229"/>
                </a:cubicBezTo>
                <a:cubicBezTo>
                  <a:pt x="1663" y="1263"/>
                  <a:pt x="1626" y="1338"/>
                  <a:pt x="1645" y="1362"/>
                </a:cubicBezTo>
                <a:cubicBezTo>
                  <a:pt x="1640" y="1387"/>
                  <a:pt x="1632" y="1493"/>
                  <a:pt x="1626" y="1554"/>
                </a:cubicBezTo>
                <a:cubicBezTo>
                  <a:pt x="1552" y="1639"/>
                  <a:pt x="1484" y="1725"/>
                  <a:pt x="1466" y="1792"/>
                </a:cubicBezTo>
                <a:cubicBezTo>
                  <a:pt x="1442" y="1827"/>
                  <a:pt x="1370" y="1907"/>
                  <a:pt x="1277" y="1992"/>
                </a:cubicBezTo>
                <a:cubicBezTo>
                  <a:pt x="1273" y="1961"/>
                  <a:pt x="1270" y="1900"/>
                  <a:pt x="1273" y="1830"/>
                </a:cubicBezTo>
                <a:cubicBezTo>
                  <a:pt x="1274" y="1763"/>
                  <a:pt x="1285" y="1689"/>
                  <a:pt x="1295" y="1632"/>
                </a:cubicBezTo>
                <a:cubicBezTo>
                  <a:pt x="1318" y="1611"/>
                  <a:pt x="1489" y="1501"/>
                  <a:pt x="1527" y="1446"/>
                </a:cubicBezTo>
                <a:cubicBezTo>
                  <a:pt x="1540" y="1407"/>
                  <a:pt x="1602" y="1364"/>
                  <a:pt x="1626" y="1331"/>
                </a:cubicBezTo>
                <a:cubicBezTo>
                  <a:pt x="1657" y="1297"/>
                  <a:pt x="1643" y="1229"/>
                  <a:pt x="1640" y="1234"/>
                </a:cubicBezTo>
                <a:cubicBezTo>
                  <a:pt x="1640" y="1232"/>
                  <a:pt x="1649" y="1282"/>
                  <a:pt x="1620" y="1326"/>
                </a:cubicBezTo>
                <a:cubicBezTo>
                  <a:pt x="1586" y="1363"/>
                  <a:pt x="1521" y="1411"/>
                  <a:pt x="1506" y="1450"/>
                </a:cubicBezTo>
                <a:cubicBezTo>
                  <a:pt x="1485" y="1477"/>
                  <a:pt x="1365" y="1565"/>
                  <a:pt x="1300" y="1602"/>
                </a:cubicBezTo>
                <a:cubicBezTo>
                  <a:pt x="1302" y="1586"/>
                  <a:pt x="1305" y="1573"/>
                  <a:pt x="1306" y="1563"/>
                </a:cubicBezTo>
                <a:cubicBezTo>
                  <a:pt x="1286" y="1508"/>
                  <a:pt x="1368" y="1383"/>
                  <a:pt x="1409" y="1334"/>
                </a:cubicBezTo>
                <a:cubicBezTo>
                  <a:pt x="1442" y="1287"/>
                  <a:pt x="1506" y="1174"/>
                  <a:pt x="1514" y="1164"/>
                </a:cubicBezTo>
                <a:cubicBezTo>
                  <a:pt x="1507" y="1172"/>
                  <a:pt x="1444" y="1255"/>
                  <a:pt x="1402" y="1326"/>
                </a:cubicBezTo>
                <a:cubicBezTo>
                  <a:pt x="1339" y="1388"/>
                  <a:pt x="1258" y="1540"/>
                  <a:pt x="1279" y="1594"/>
                </a:cubicBezTo>
                <a:cubicBezTo>
                  <a:pt x="1272" y="1616"/>
                  <a:pt x="1264" y="1669"/>
                  <a:pt x="1257" y="1732"/>
                </a:cubicBezTo>
                <a:cubicBezTo>
                  <a:pt x="1230" y="1693"/>
                  <a:pt x="1179" y="1622"/>
                  <a:pt x="1153" y="1607"/>
                </a:cubicBezTo>
                <a:cubicBezTo>
                  <a:pt x="1117" y="1609"/>
                  <a:pt x="1110" y="1547"/>
                  <a:pt x="1115" y="1519"/>
                </a:cubicBezTo>
                <a:cubicBezTo>
                  <a:pt x="1113" y="1499"/>
                  <a:pt x="1112" y="1447"/>
                  <a:pt x="1115" y="1437"/>
                </a:cubicBezTo>
                <a:cubicBezTo>
                  <a:pt x="1112" y="1446"/>
                  <a:pt x="1100" y="1491"/>
                  <a:pt x="1106" y="1522"/>
                </a:cubicBezTo>
                <a:cubicBezTo>
                  <a:pt x="1093" y="1564"/>
                  <a:pt x="1114" y="1629"/>
                  <a:pt x="1148" y="1627"/>
                </a:cubicBezTo>
                <a:cubicBezTo>
                  <a:pt x="1165" y="1643"/>
                  <a:pt x="1239" y="1733"/>
                  <a:pt x="1249" y="1779"/>
                </a:cubicBezTo>
                <a:cubicBezTo>
                  <a:pt x="1250" y="1778"/>
                  <a:pt x="1251" y="1777"/>
                  <a:pt x="1253" y="1776"/>
                </a:cubicBezTo>
                <a:cubicBezTo>
                  <a:pt x="1244" y="1868"/>
                  <a:pt x="1239" y="1970"/>
                  <a:pt x="1240" y="2025"/>
                </a:cubicBezTo>
                <a:cubicBezTo>
                  <a:pt x="1221" y="2042"/>
                  <a:pt x="1202" y="2059"/>
                  <a:pt x="1182" y="2075"/>
                </a:cubicBezTo>
                <a:cubicBezTo>
                  <a:pt x="1085" y="2157"/>
                  <a:pt x="970" y="2235"/>
                  <a:pt x="887" y="2272"/>
                </a:cubicBezTo>
                <a:cubicBezTo>
                  <a:pt x="974" y="2042"/>
                  <a:pt x="953" y="1849"/>
                  <a:pt x="943" y="1709"/>
                </a:cubicBezTo>
                <a:cubicBezTo>
                  <a:pt x="933" y="1584"/>
                  <a:pt x="891" y="1442"/>
                  <a:pt x="868" y="1287"/>
                </a:cubicBezTo>
                <a:cubicBezTo>
                  <a:pt x="904" y="1259"/>
                  <a:pt x="978" y="1201"/>
                  <a:pt x="1053" y="1124"/>
                </a:cubicBezTo>
                <a:cubicBezTo>
                  <a:pt x="1052" y="1127"/>
                  <a:pt x="1051" y="1129"/>
                  <a:pt x="1050" y="1132"/>
                </a:cubicBezTo>
                <a:cubicBezTo>
                  <a:pt x="1051" y="1126"/>
                  <a:pt x="1128" y="1131"/>
                  <a:pt x="1221" y="1108"/>
                </a:cubicBezTo>
                <a:cubicBezTo>
                  <a:pt x="1275" y="1098"/>
                  <a:pt x="1334" y="1076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383" y="1053"/>
                  <a:pt x="1383" y="1053"/>
                  <a:pt x="1383" y="1053"/>
                </a:cubicBezTo>
                <a:cubicBezTo>
                  <a:pt x="1417" y="1037"/>
                  <a:pt x="1445" y="1020"/>
                  <a:pt x="1462" y="1006"/>
                </a:cubicBezTo>
                <a:cubicBezTo>
                  <a:pt x="1501" y="952"/>
                  <a:pt x="1602" y="904"/>
                  <a:pt x="1646" y="854"/>
                </a:cubicBezTo>
                <a:cubicBezTo>
                  <a:pt x="1697" y="808"/>
                  <a:pt x="1706" y="692"/>
                  <a:pt x="1703" y="696"/>
                </a:cubicBezTo>
                <a:cubicBezTo>
                  <a:pt x="1702" y="695"/>
                  <a:pt x="1693" y="781"/>
                  <a:pt x="1639" y="845"/>
                </a:cubicBezTo>
                <a:cubicBezTo>
                  <a:pt x="1581" y="900"/>
                  <a:pt x="1474" y="952"/>
                  <a:pt x="1433" y="1003"/>
                </a:cubicBezTo>
                <a:cubicBezTo>
                  <a:pt x="1425" y="1011"/>
                  <a:pt x="1409" y="1020"/>
                  <a:pt x="1388" y="1029"/>
                </a:cubicBezTo>
                <a:cubicBezTo>
                  <a:pt x="1396" y="988"/>
                  <a:pt x="1409" y="905"/>
                  <a:pt x="1419" y="876"/>
                </a:cubicBezTo>
                <a:cubicBezTo>
                  <a:pt x="1407" y="848"/>
                  <a:pt x="1458" y="806"/>
                  <a:pt x="1479" y="793"/>
                </a:cubicBezTo>
                <a:cubicBezTo>
                  <a:pt x="1498" y="778"/>
                  <a:pt x="1529" y="727"/>
                  <a:pt x="1530" y="727"/>
                </a:cubicBezTo>
                <a:cubicBezTo>
                  <a:pt x="1530" y="727"/>
                  <a:pt x="1499" y="760"/>
                  <a:pt x="1474" y="786"/>
                </a:cubicBezTo>
                <a:cubicBezTo>
                  <a:pt x="1443" y="800"/>
                  <a:pt x="1389" y="859"/>
                  <a:pt x="1402" y="886"/>
                </a:cubicBezTo>
                <a:cubicBezTo>
                  <a:pt x="1390" y="906"/>
                  <a:pt x="1376" y="992"/>
                  <a:pt x="1356" y="1042"/>
                </a:cubicBezTo>
                <a:cubicBezTo>
                  <a:pt x="1271" y="1074"/>
                  <a:pt x="1145" y="1103"/>
                  <a:pt x="1082" y="1093"/>
                </a:cubicBezTo>
                <a:cubicBezTo>
                  <a:pt x="1083" y="1092"/>
                  <a:pt x="1084" y="1091"/>
                  <a:pt x="1085" y="1090"/>
                </a:cubicBezTo>
                <a:cubicBezTo>
                  <a:pt x="1204" y="966"/>
                  <a:pt x="1315" y="808"/>
                  <a:pt x="1347" y="735"/>
                </a:cubicBezTo>
                <a:cubicBezTo>
                  <a:pt x="1347" y="729"/>
                  <a:pt x="1349" y="723"/>
                  <a:pt x="1350" y="717"/>
                </a:cubicBezTo>
                <a:cubicBezTo>
                  <a:pt x="1373" y="711"/>
                  <a:pt x="1550" y="645"/>
                  <a:pt x="1588" y="585"/>
                </a:cubicBezTo>
                <a:cubicBezTo>
                  <a:pt x="1602" y="547"/>
                  <a:pt x="1659" y="508"/>
                  <a:pt x="1683" y="478"/>
                </a:cubicBezTo>
                <a:cubicBezTo>
                  <a:pt x="1710" y="450"/>
                  <a:pt x="1714" y="382"/>
                  <a:pt x="1714" y="383"/>
                </a:cubicBezTo>
                <a:cubicBezTo>
                  <a:pt x="1713" y="383"/>
                  <a:pt x="1704" y="433"/>
                  <a:pt x="1677" y="473"/>
                </a:cubicBezTo>
                <a:cubicBezTo>
                  <a:pt x="1644" y="507"/>
                  <a:pt x="1584" y="550"/>
                  <a:pt x="1568" y="586"/>
                </a:cubicBezTo>
                <a:cubicBezTo>
                  <a:pt x="1548" y="615"/>
                  <a:pt x="1415" y="685"/>
                  <a:pt x="1359" y="688"/>
                </a:cubicBezTo>
                <a:cubicBezTo>
                  <a:pt x="1391" y="601"/>
                  <a:pt x="1478" y="484"/>
                  <a:pt x="1510" y="413"/>
                </a:cubicBezTo>
                <a:cubicBezTo>
                  <a:pt x="1557" y="331"/>
                  <a:pt x="1534" y="170"/>
                  <a:pt x="1533" y="174"/>
                </a:cubicBezTo>
                <a:cubicBezTo>
                  <a:pt x="1532" y="173"/>
                  <a:pt x="1538" y="297"/>
                  <a:pt x="1495" y="407"/>
                </a:cubicBezTo>
                <a:cubicBezTo>
                  <a:pt x="1447" y="492"/>
                  <a:pt x="1355" y="620"/>
                  <a:pt x="1317" y="711"/>
                </a:cubicBezTo>
                <a:cubicBezTo>
                  <a:pt x="1317" y="653"/>
                  <a:pt x="1320" y="562"/>
                  <a:pt x="1317" y="529"/>
                </a:cubicBezTo>
                <a:cubicBezTo>
                  <a:pt x="1294" y="508"/>
                  <a:pt x="1326" y="439"/>
                  <a:pt x="1340" y="410"/>
                </a:cubicBezTo>
                <a:cubicBezTo>
                  <a:pt x="1349" y="385"/>
                  <a:pt x="1362" y="327"/>
                  <a:pt x="1367" y="318"/>
                </a:cubicBezTo>
                <a:cubicBezTo>
                  <a:pt x="1362" y="326"/>
                  <a:pt x="1341" y="371"/>
                  <a:pt x="1332" y="408"/>
                </a:cubicBezTo>
                <a:cubicBezTo>
                  <a:pt x="1306" y="447"/>
                  <a:pt x="1280" y="527"/>
                  <a:pt x="1303" y="548"/>
                </a:cubicBezTo>
                <a:cubicBezTo>
                  <a:pt x="1302" y="575"/>
                  <a:pt x="1295" y="724"/>
                  <a:pt x="1288" y="789"/>
                </a:cubicBezTo>
                <a:cubicBezTo>
                  <a:pt x="1228" y="891"/>
                  <a:pt x="1000" y="1158"/>
                  <a:pt x="862" y="1241"/>
                </a:cubicBezTo>
                <a:cubicBezTo>
                  <a:pt x="861" y="1237"/>
                  <a:pt x="861" y="1234"/>
                  <a:pt x="860" y="1230"/>
                </a:cubicBezTo>
                <a:cubicBezTo>
                  <a:pt x="852" y="1142"/>
                  <a:pt x="855" y="1049"/>
                  <a:pt x="896" y="959"/>
                </a:cubicBezTo>
                <a:cubicBezTo>
                  <a:pt x="930" y="886"/>
                  <a:pt x="955" y="813"/>
                  <a:pt x="972" y="743"/>
                </a:cubicBezTo>
                <a:cubicBezTo>
                  <a:pt x="999" y="730"/>
                  <a:pt x="1045" y="707"/>
                  <a:pt x="1091" y="669"/>
                </a:cubicBezTo>
                <a:cubicBezTo>
                  <a:pt x="1168" y="611"/>
                  <a:pt x="1227" y="516"/>
                  <a:pt x="1237" y="476"/>
                </a:cubicBezTo>
                <a:cubicBezTo>
                  <a:pt x="1229" y="430"/>
                  <a:pt x="1286" y="346"/>
                  <a:pt x="1306" y="300"/>
                </a:cubicBezTo>
                <a:cubicBezTo>
                  <a:pt x="1327" y="257"/>
                  <a:pt x="1315" y="171"/>
                  <a:pt x="1316" y="172"/>
                </a:cubicBezTo>
                <a:cubicBezTo>
                  <a:pt x="1314" y="171"/>
                  <a:pt x="1311" y="240"/>
                  <a:pt x="1295" y="298"/>
                </a:cubicBezTo>
                <a:cubicBezTo>
                  <a:pt x="1262" y="356"/>
                  <a:pt x="1205" y="448"/>
                  <a:pt x="1209" y="493"/>
                </a:cubicBezTo>
                <a:cubicBezTo>
                  <a:pt x="1202" y="514"/>
                  <a:pt x="1164" y="577"/>
                  <a:pt x="1107" y="627"/>
                </a:cubicBezTo>
                <a:cubicBezTo>
                  <a:pt x="1066" y="666"/>
                  <a:pt x="1017" y="692"/>
                  <a:pt x="980" y="706"/>
                </a:cubicBezTo>
                <a:cubicBezTo>
                  <a:pt x="986" y="679"/>
                  <a:pt x="990" y="652"/>
                  <a:pt x="993" y="626"/>
                </a:cubicBezTo>
                <a:cubicBezTo>
                  <a:pt x="1000" y="577"/>
                  <a:pt x="1003" y="531"/>
                  <a:pt x="1004" y="487"/>
                </a:cubicBezTo>
                <a:cubicBezTo>
                  <a:pt x="1038" y="457"/>
                  <a:pt x="1200" y="273"/>
                  <a:pt x="1222" y="205"/>
                </a:cubicBezTo>
                <a:cubicBezTo>
                  <a:pt x="1224" y="162"/>
                  <a:pt x="1282" y="91"/>
                  <a:pt x="1301" y="51"/>
                </a:cubicBezTo>
                <a:cubicBezTo>
                  <a:pt x="1310" y="36"/>
                  <a:pt x="1313" y="17"/>
                  <a:pt x="1312" y="0"/>
                </a:cubicBezTo>
                <a:cubicBezTo>
                  <a:pt x="1305" y="0"/>
                  <a:pt x="1305" y="0"/>
                  <a:pt x="1305" y="0"/>
                </a:cubicBezTo>
                <a:cubicBezTo>
                  <a:pt x="1304" y="15"/>
                  <a:pt x="1300" y="31"/>
                  <a:pt x="1293" y="48"/>
                </a:cubicBezTo>
                <a:close/>
                <a:moveTo>
                  <a:pt x="353" y="1437"/>
                </a:moveTo>
                <a:cubicBezTo>
                  <a:pt x="299" y="1454"/>
                  <a:pt x="242" y="1466"/>
                  <a:pt x="192" y="1474"/>
                </a:cubicBezTo>
                <a:cubicBezTo>
                  <a:pt x="195" y="1472"/>
                  <a:pt x="197" y="1471"/>
                  <a:pt x="199" y="1469"/>
                </a:cubicBezTo>
                <a:cubicBezTo>
                  <a:pt x="195" y="1474"/>
                  <a:pt x="122" y="1290"/>
                  <a:pt x="73" y="1264"/>
                </a:cubicBezTo>
                <a:cubicBezTo>
                  <a:pt x="47" y="1263"/>
                  <a:pt x="28" y="1235"/>
                  <a:pt x="12" y="1211"/>
                </a:cubicBezTo>
                <a:cubicBezTo>
                  <a:pt x="72" y="1192"/>
                  <a:pt x="182" y="1153"/>
                  <a:pt x="240" y="1131"/>
                </a:cubicBezTo>
                <a:cubicBezTo>
                  <a:pt x="284" y="1167"/>
                  <a:pt x="326" y="1202"/>
                  <a:pt x="371" y="1204"/>
                </a:cubicBezTo>
                <a:cubicBezTo>
                  <a:pt x="402" y="1225"/>
                  <a:pt x="455" y="1293"/>
                  <a:pt x="520" y="1377"/>
                </a:cubicBezTo>
                <a:cubicBezTo>
                  <a:pt x="478" y="1394"/>
                  <a:pt x="418" y="1417"/>
                  <a:pt x="353" y="1437"/>
                </a:cubicBezTo>
                <a:close/>
                <a:moveTo>
                  <a:pt x="1637" y="3255"/>
                </a:moveTo>
                <a:cubicBezTo>
                  <a:pt x="1678" y="3146"/>
                  <a:pt x="1731" y="2997"/>
                  <a:pt x="1851" y="2861"/>
                </a:cubicBezTo>
                <a:cubicBezTo>
                  <a:pt x="1883" y="2822"/>
                  <a:pt x="1917" y="2786"/>
                  <a:pt x="1951" y="2751"/>
                </a:cubicBezTo>
                <a:cubicBezTo>
                  <a:pt x="1980" y="2746"/>
                  <a:pt x="2055" y="2738"/>
                  <a:pt x="2137" y="2704"/>
                </a:cubicBezTo>
                <a:cubicBezTo>
                  <a:pt x="2183" y="2687"/>
                  <a:pt x="2231" y="2663"/>
                  <a:pt x="2274" y="2639"/>
                </a:cubicBezTo>
                <a:cubicBezTo>
                  <a:pt x="2248" y="2676"/>
                  <a:pt x="2229" y="2711"/>
                  <a:pt x="2225" y="2737"/>
                </a:cubicBezTo>
                <a:cubicBezTo>
                  <a:pt x="2191" y="2793"/>
                  <a:pt x="2032" y="3059"/>
                  <a:pt x="2000" y="3192"/>
                </a:cubicBezTo>
                <a:cubicBezTo>
                  <a:pt x="1940" y="3230"/>
                  <a:pt x="1861" y="3275"/>
                  <a:pt x="1777" y="3313"/>
                </a:cubicBezTo>
                <a:cubicBezTo>
                  <a:pt x="1671" y="3363"/>
                  <a:pt x="1569" y="3404"/>
                  <a:pt x="1491" y="3423"/>
                </a:cubicBezTo>
                <a:cubicBezTo>
                  <a:pt x="1555" y="3364"/>
                  <a:pt x="1606" y="3308"/>
                  <a:pt x="1637" y="3255"/>
                </a:cubicBezTo>
                <a:close/>
              </a:path>
            </a:pathLst>
          </a:custGeom>
          <a:solidFill>
            <a:srgbClr val="FFD4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7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C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6817" y="1708388"/>
            <a:ext cx="732444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+mn-ea"/>
              </a:rPr>
              <a:t>PPT</a:t>
            </a:r>
            <a:endParaRPr lang="zh-CN" altLang="en-US" sz="287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9884" y="17083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是的，它叫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4833393" y="-150472"/>
            <a:ext cx="2525211" cy="1053297"/>
          </a:xfrm>
          <a:prstGeom prst="triangle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2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"/>
            <a:ext cx="12192000" cy="6686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88669" y="104690"/>
            <a:ext cx="780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因为</a:t>
            </a:r>
            <a:r>
              <a:rPr lang="en-US" altLang="zh-CN" sz="2400" dirty="0">
                <a:solidFill>
                  <a:schemeClr val="bg1"/>
                </a:solidFill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</a:rPr>
              <a:t>，我认识了各路英熊好汉，以下我最爱的四位：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606" y="1799505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秋叶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71422" y="5817465"/>
            <a:ext cx="232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艹将</a:t>
            </a:r>
            <a:r>
              <a:rPr lang="en-US" altLang="zh-CN" sz="2800" b="1" dirty="0" err="1">
                <a:solidFill>
                  <a:schemeClr val="bg2">
                    <a:lumMod val="25000"/>
                  </a:schemeClr>
                </a:solidFill>
              </a:rPr>
              <a:t>PPTao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4634" y="1453665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无忧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PPT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1661" y="5435599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</a:rPr>
              <a:t>我爱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</a:rPr>
              <a:t>PPT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" y="3044143"/>
            <a:ext cx="1909823" cy="13633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06507" y="3059282"/>
            <a:ext cx="2129828" cy="20114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5" idx="2"/>
          </p:cNvCxnSpPr>
          <p:nvPr/>
        </p:nvCxnSpPr>
        <p:spPr>
          <a:xfrm flipH="1">
            <a:off x="4535499" y="2712235"/>
            <a:ext cx="2526037" cy="23274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4" idx="6"/>
          </p:cNvCxnSpPr>
          <p:nvPr/>
        </p:nvCxnSpPr>
        <p:spPr>
          <a:xfrm>
            <a:off x="7321490" y="2712235"/>
            <a:ext cx="2265503" cy="19379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715755" y="2807302"/>
            <a:ext cx="2466987" cy="18739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94128" y="1"/>
            <a:ext cx="902825" cy="902825"/>
          </a:xfrm>
          <a:prstGeom prst="rect">
            <a:avLst/>
          </a:prstGeom>
          <a:solidFill>
            <a:srgbClr val="0D7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+mn-ea"/>
              </a:rPr>
              <a:t>1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26" name="直角三角形 25"/>
          <p:cNvSpPr/>
          <p:nvPr/>
        </p:nvSpPr>
        <p:spPr>
          <a:xfrm flipV="1">
            <a:off x="1196951" y="668627"/>
            <a:ext cx="130655" cy="234199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842211" y="2878189"/>
            <a:ext cx="331908" cy="331908"/>
            <a:chOff x="3782006" y="2577289"/>
            <a:chExt cx="552669" cy="552669"/>
          </a:xfrm>
        </p:grpSpPr>
        <p:sp>
          <p:nvSpPr>
            <p:cNvPr id="27" name="椭圆 26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7307" y="4904775"/>
            <a:ext cx="331908" cy="331908"/>
            <a:chOff x="3782006" y="2577289"/>
            <a:chExt cx="552669" cy="552669"/>
          </a:xfrm>
        </p:grpSpPr>
        <p:sp>
          <p:nvSpPr>
            <p:cNvPr id="31" name="椭圆 30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89583" y="2546281"/>
            <a:ext cx="331908" cy="331908"/>
            <a:chOff x="3782006" y="2577289"/>
            <a:chExt cx="552669" cy="552669"/>
          </a:xfrm>
        </p:grpSpPr>
        <p:sp>
          <p:nvSpPr>
            <p:cNvPr id="34" name="椭圆 33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15039" y="4510041"/>
            <a:ext cx="331908" cy="331908"/>
            <a:chOff x="3782006" y="2577289"/>
            <a:chExt cx="552669" cy="552669"/>
          </a:xfrm>
        </p:grpSpPr>
        <p:sp>
          <p:nvSpPr>
            <p:cNvPr id="39" name="椭圆 38"/>
            <p:cNvSpPr/>
            <p:nvPr/>
          </p:nvSpPr>
          <p:spPr>
            <a:xfrm>
              <a:off x="3782006" y="2577289"/>
              <a:ext cx="552669" cy="552669"/>
            </a:xfrm>
            <a:prstGeom prst="ellipse">
              <a:avLst/>
            </a:prstGeom>
            <a:solidFill>
              <a:srgbClr val="0D7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901817" y="2695325"/>
              <a:ext cx="316596" cy="3165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94707" y="2303893"/>
            <a:ext cx="1226916" cy="523123"/>
            <a:chOff x="2818934" y="2343054"/>
            <a:chExt cx="1226916" cy="620103"/>
          </a:xfrm>
          <a:solidFill>
            <a:srgbClr val="0D7341"/>
          </a:solidFill>
        </p:grpSpPr>
        <p:sp>
          <p:nvSpPr>
            <p:cNvPr id="7" name="矩形 6"/>
            <p:cNvSpPr/>
            <p:nvPr/>
          </p:nvSpPr>
          <p:spPr>
            <a:xfrm>
              <a:off x="2818934" y="2343054"/>
              <a:ext cx="1226916" cy="4925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恩师</a:t>
              </a:r>
            </a:p>
          </p:txBody>
        </p:sp>
        <p:sp>
          <p:nvSpPr>
            <p:cNvPr id="10" name="等腰三角形 9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25985" y="1951016"/>
            <a:ext cx="1679171" cy="523123"/>
            <a:chOff x="2602843" y="2343054"/>
            <a:chExt cx="1679170" cy="620103"/>
          </a:xfrm>
          <a:solidFill>
            <a:srgbClr val="0D7341"/>
          </a:solidFill>
        </p:grpSpPr>
        <p:sp>
          <p:nvSpPr>
            <p:cNvPr id="53" name="矩形 52"/>
            <p:cNvSpPr/>
            <p:nvPr/>
          </p:nvSpPr>
          <p:spPr>
            <a:xfrm>
              <a:off x="2602843" y="2343054"/>
              <a:ext cx="1679170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财神</a:t>
              </a:r>
            </a:p>
          </p:txBody>
        </p:sp>
        <p:sp>
          <p:nvSpPr>
            <p:cNvPr id="54" name="等腰三角形 53"/>
            <p:cNvSpPr/>
            <p:nvPr/>
          </p:nvSpPr>
          <p:spPr>
            <a:xfrm rot="10800000">
              <a:off x="3352436" y="2806407"/>
              <a:ext cx="159912" cy="1567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32182" y="5308460"/>
            <a:ext cx="2042159" cy="528552"/>
            <a:chOff x="2523248" y="2219939"/>
            <a:chExt cx="2042159" cy="615673"/>
          </a:xfrm>
          <a:solidFill>
            <a:srgbClr val="0D7341"/>
          </a:solidFill>
        </p:grpSpPr>
        <p:sp>
          <p:nvSpPr>
            <p:cNvPr id="56" name="矩形 55"/>
            <p:cNvSpPr/>
            <p:nvPr/>
          </p:nvSpPr>
          <p:spPr>
            <a:xfrm>
              <a:off x="2523248" y="2343054"/>
              <a:ext cx="2042159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基友</a:t>
              </a:r>
            </a:p>
          </p:txBody>
        </p:sp>
        <p:sp>
          <p:nvSpPr>
            <p:cNvPr id="57" name="等腰三角形 56"/>
            <p:cNvSpPr/>
            <p:nvPr/>
          </p:nvSpPr>
          <p:spPr>
            <a:xfrm>
              <a:off x="3464754" y="2219939"/>
              <a:ext cx="159912" cy="1567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48883" y="4907047"/>
            <a:ext cx="1679171" cy="528552"/>
            <a:chOff x="2602843" y="2219939"/>
            <a:chExt cx="1679170" cy="615673"/>
          </a:xfrm>
          <a:solidFill>
            <a:srgbClr val="0D7341"/>
          </a:solidFill>
        </p:grpSpPr>
        <p:sp>
          <p:nvSpPr>
            <p:cNvPr id="59" name="矩形 58"/>
            <p:cNvSpPr/>
            <p:nvPr/>
          </p:nvSpPr>
          <p:spPr>
            <a:xfrm>
              <a:off x="2602843" y="2343054"/>
              <a:ext cx="1679170" cy="492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榜样</a:t>
              </a:r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3352436" y="2219939"/>
              <a:ext cx="159912" cy="1567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6489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egoe UI"/>
        <a:ea typeface="微软雅黑"/>
        <a:cs typeface=""/>
      </a:majorFont>
      <a:minorFont>
        <a:latin typeface="Microsoft JhengHe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12999</TotalTime>
  <Words>674</Words>
  <Application>Microsoft Office PowerPoint</Application>
  <PresentationFormat>宽屏</PresentationFormat>
  <Paragraphs>137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Adobe Gothic Std B</vt:lpstr>
      <vt:lpstr>Meiryo</vt:lpstr>
      <vt:lpstr>Microsoft JhengHei</vt:lpstr>
      <vt:lpstr>Microsoft JhengHei UI</vt:lpstr>
      <vt:lpstr>经典繁仿圆</vt:lpstr>
      <vt:lpstr>宋体</vt:lpstr>
      <vt:lpstr>微软雅黑</vt:lpstr>
      <vt:lpstr>造字工房尚黑 G0v1 粗体</vt:lpstr>
      <vt:lpstr>Arial</vt:lpstr>
      <vt:lpstr>Calibri</vt:lpstr>
      <vt:lpstr>Calibri Light</vt:lpstr>
      <vt:lpstr>Segoe UI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175</cp:revision>
  <dcterms:created xsi:type="dcterms:W3CDTF">2014-01-02T08:31:05Z</dcterms:created>
  <dcterms:modified xsi:type="dcterms:W3CDTF">2023-02-16T09:05:21Z</dcterms:modified>
</cp:coreProperties>
</file>