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70" r:id="rId3"/>
  </p:sldMasterIdLst>
  <p:notesMasterIdLst>
    <p:notesMasterId r:id="rId29"/>
  </p:notesMasterIdLst>
  <p:handoutMasterIdLst>
    <p:handoutMasterId r:id="rId30"/>
  </p:handoutMasterIdLst>
  <p:sldIdLst>
    <p:sldId id="257" r:id="rId4"/>
    <p:sldId id="262" r:id="rId5"/>
    <p:sldId id="278" r:id="rId6"/>
    <p:sldId id="306" r:id="rId7"/>
    <p:sldId id="334" r:id="rId8"/>
    <p:sldId id="362" r:id="rId9"/>
    <p:sldId id="359" r:id="rId10"/>
    <p:sldId id="336" r:id="rId11"/>
    <p:sldId id="340" r:id="rId12"/>
    <p:sldId id="345" r:id="rId13"/>
    <p:sldId id="363" r:id="rId14"/>
    <p:sldId id="364" r:id="rId15"/>
    <p:sldId id="337" r:id="rId16"/>
    <p:sldId id="357" r:id="rId17"/>
    <p:sldId id="358" r:id="rId18"/>
    <p:sldId id="350" r:id="rId19"/>
    <p:sldId id="352" r:id="rId20"/>
    <p:sldId id="338" r:id="rId21"/>
    <p:sldId id="361" r:id="rId22"/>
    <p:sldId id="360" r:id="rId23"/>
    <p:sldId id="353" r:id="rId24"/>
    <p:sldId id="354" r:id="rId25"/>
    <p:sldId id="365" r:id="rId26"/>
    <p:sldId id="349" r:id="rId27"/>
    <p:sldId id="366"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
          <p15:clr>
            <a:srgbClr val="A4A3A4"/>
          </p15:clr>
        </p15:guide>
        <p15:guide id="2" pos="4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EFD"/>
    <a:srgbClr val="B7D8A0"/>
    <a:srgbClr val="6ED1B8"/>
    <a:srgbClr val="287B6D"/>
    <a:srgbClr val="7099A3"/>
    <a:srgbClr val="507A84"/>
    <a:srgbClr val="324D1F"/>
    <a:srgbClr val="C00000"/>
    <a:srgbClr val="B80000"/>
    <a:srgbClr val="E47E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3" autoAdjust="0"/>
    <p:restoredTop sz="94660"/>
  </p:normalViewPr>
  <p:slideViewPr>
    <p:cSldViewPr showGuides="1">
      <p:cViewPr varScale="1">
        <p:scale>
          <a:sx n="106" d="100"/>
          <a:sy n="106" d="100"/>
        </p:scale>
        <p:origin x="762" y="78"/>
      </p:cViewPr>
      <p:guideLst>
        <p:guide orient="horz" pos="345"/>
        <p:guide pos="4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2023/2/16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10485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6DA154-264E-C74F-8CCC-82AEFE1EACBA}" type="slidenum">
              <a:rPr kumimoji="1"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1"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444577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6DA154-264E-C74F-8CCC-82AEFE1EACBA}" type="slidenum">
              <a:rPr kumimoji="1"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1"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657013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79260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96DA154-264E-C74F-8CCC-82AEFE1EACBA}" type="slidenum">
              <a:rPr kumimoji="1"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1"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extLst>
      <p:ext uri="{BB962C8B-B14F-4D97-AF65-F5344CB8AC3E}">
        <p14:creationId xmlns:p14="http://schemas.microsoft.com/office/powerpoint/2010/main" val="294774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153073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DEA2D1-BD5B-7133-B78C-C9C16CA3994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F90C781-7E61-68BC-C0BE-8A49BFA5EEC2}"/>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B599B664-49E3-F3C9-01F8-5FDD8E35E8CB}"/>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DB285869-B052-4C0E-4006-711DE8D4AA70}"/>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1880472627"/>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BF124FF-B709-B791-D818-CCA2E9D85EA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C2563B76-D5B4-A8AC-97F3-643DA90E8378}"/>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5250EF23-DA18-13F9-F2C7-42902B30E3B4}"/>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8EF51358-BF09-4556-AA8B-9B395241670C}"/>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1436540134"/>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C66D94A-9FB1-6B1E-0044-7DADB928865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3A31F440-2E77-FBDB-68C3-C5BF681A962D}"/>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F1E0AA50-8872-5872-767D-C3DA0CDAA3A7}"/>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0A34EC9F-76C6-316A-315B-DF8D4C79F0D7}"/>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2194319316"/>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60F6DDA-D665-A1AB-B52E-5F4660A0EF3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9384741-8B3E-CC2A-5340-975A7F763F94}"/>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C24164AC-DF61-DA70-9194-566ED49B0202}"/>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6379338F-C6C5-327F-37EE-60B842159787}"/>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635537153"/>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CE9BA2-3B67-0C4C-5E67-CA0DEC0239B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DD2BB62-E815-1F53-08E7-3812F305AD29}"/>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83CF75E4-918B-6CC7-3849-BF9F56AB2D3E}"/>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03CD12C7-837D-E906-E1DB-516565A72803}"/>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3764037735"/>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72B48-CE84-5885-430D-BFBCC97EEBD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FD07F79C-F14B-C1F8-0B3B-10DFF67CFBB6}"/>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BD55C94C-42BD-B7A9-A007-6306429413C6}"/>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1869AFB1-CA4C-443A-F889-C73A39F1FC06}"/>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1959017733"/>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0BA2DE2-1B79-B911-DBAA-3A0E88DD4EF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819674D-0376-F6E9-BDA1-0BFBD813C244}"/>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353B7E5B-6C71-6642-D92E-2A358542BEC0}"/>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22225EEC-C384-C9BE-C8EA-D5AA96212281}"/>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
        <p:nvSpPr>
          <p:cNvPr id="7" name="TextBox 3">
            <a:extLst>
              <a:ext uri="{FF2B5EF4-FFF2-40B4-BE49-F238E27FC236}">
                <a16:creationId xmlns:a16="http://schemas.microsoft.com/office/drawing/2014/main" xmlns="" id="{54DD85E1-1C1F-A19D-9CEC-F5EDCB2E17BE}"/>
              </a:ext>
            </a:extLst>
          </p:cNvPr>
          <p:cNvSpPr txBox="1"/>
          <p:nvPr userDrawn="1"/>
        </p:nvSpPr>
        <p:spPr>
          <a:xfrm>
            <a:off x="479376" y="6662260"/>
            <a:ext cx="1800200" cy="123111"/>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97508725"/>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584E855-C62E-1F9F-A934-30D930268AF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7ABFA12-C087-3197-876B-1C2EE7581CB0}"/>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6B4FFA66-7B44-18A4-11D1-F9CD21A3BE84}"/>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37DB41A8-5F43-9062-B866-79383F2CFA51}"/>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3539308650"/>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069512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23492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68B94F4-E7A7-4A03-A19F-CD09F4D73FE2}" type="datetimeFigureOut">
              <a:rPr lang="zh-CN" altLang="en-US" smtClean="0"/>
              <a:t>2023/2/16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564F2E-1003-4EFC-B560-60F731DFADD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09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51401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5015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11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6488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688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2903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85570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75058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564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正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91887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708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FE74F8-946C-4321-A4DD-640AF0E6E32E}" type="datetimeFigureOut">
              <a:rPr lang="zh-CN" altLang="en-US" smtClean="0"/>
              <a:t>2023/2/16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3D6B29-A1E8-47EF-AB6D-0218D49E161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FA209C9-3697-1EBD-D6E9-FA39DB45C0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5AC1968C-A112-6D72-FB63-83A7ABD46100}"/>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4BFD1A51-EFFC-08CB-3EEC-DEF19026FDB6}"/>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9B13D1EA-37A8-D1D0-581D-89521AF23C9D}"/>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1191846069"/>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89DCC7-E958-C8D5-B81C-E51CF4DDA12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51AA58D-0ABC-CFB8-5CE3-99CC1433AA1E}"/>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A022CC9A-0DB8-00F4-D8B2-AD85BD8D9827}"/>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EDF28A7B-0120-1B7B-8B1E-F454613B1E16}"/>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1691694200"/>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22382C0-2916-E754-654A-7E9F2CAE5EC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8DF02E70-7BA7-F071-434F-400E60414996}"/>
              </a:ext>
            </a:extLst>
          </p:cNvPr>
          <p:cNvSpPr>
            <a:spLocks noGrp="1"/>
          </p:cNvSpPr>
          <p:nvPr>
            <p:ph type="dt" sz="half" idx="10"/>
          </p:nvPr>
        </p:nvSpPr>
        <p:spPr/>
        <p:txBody>
          <a:bodyPr/>
          <a:lstStyle/>
          <a:p>
            <a:fld id="{E4785A20-CDD2-45E7-8B8E-DDA0DD20AFDD}" type="datetimeFigureOut">
              <a:rPr lang="zh-CN" altLang="en-US" smtClean="0"/>
              <a:pPr/>
              <a:t>2023/2/16</a:t>
            </a:fld>
            <a:endParaRPr lang="zh-CN" altLang="en-US" dirty="0"/>
          </a:p>
        </p:txBody>
      </p:sp>
      <p:sp>
        <p:nvSpPr>
          <p:cNvPr id="4" name="页脚占位符 3">
            <a:extLst>
              <a:ext uri="{FF2B5EF4-FFF2-40B4-BE49-F238E27FC236}">
                <a16:creationId xmlns:a16="http://schemas.microsoft.com/office/drawing/2014/main" xmlns="" id="{22B0CF76-E881-7224-32B8-3EDFC4DBA269}"/>
              </a:ext>
            </a:extLst>
          </p:cNvPr>
          <p:cNvSpPr>
            <a:spLocks noGrp="1"/>
          </p:cNvSpPr>
          <p:nvPr>
            <p:ph type="ftr" sz="quarter" idx="11"/>
          </p:nvPr>
        </p:nvSpPr>
        <p:spPr/>
        <p:txBody>
          <a:bodyPr/>
          <a:lstStyle/>
          <a:p>
            <a:endParaRPr lang="zh-CN" altLang="en-US" dirty="0"/>
          </a:p>
        </p:txBody>
      </p:sp>
      <p:sp>
        <p:nvSpPr>
          <p:cNvPr id="5" name="灯片编号占位符 4">
            <a:extLst>
              <a:ext uri="{FF2B5EF4-FFF2-40B4-BE49-F238E27FC236}">
                <a16:creationId xmlns:a16="http://schemas.microsoft.com/office/drawing/2014/main" xmlns="" id="{2E6893FD-A374-93DB-6D1A-F4CD9928DD21}"/>
              </a:ext>
            </a:extLst>
          </p:cNvPr>
          <p:cNvSpPr>
            <a:spLocks noGrp="1"/>
          </p:cNvSpPr>
          <p:nvPr>
            <p:ph type="sldNum" sz="quarter" idx="12"/>
          </p:nvPr>
        </p:nvSpPr>
        <p:spPr/>
        <p:txBody>
          <a:bodyPr/>
          <a:lstStyle/>
          <a:p>
            <a:fld id="{18879B73-0167-4211-A3FB-1F704D43B528}" type="slidenum">
              <a:rPr lang="zh-CN" altLang="en-US" smtClean="0"/>
              <a:pPr/>
              <a:t>‹#›</a:t>
            </a:fld>
            <a:endParaRPr lang="zh-CN" altLang="en-US" dirty="0"/>
          </a:p>
        </p:txBody>
      </p:sp>
    </p:spTree>
    <p:extLst>
      <p:ext uri="{BB962C8B-B14F-4D97-AF65-F5344CB8AC3E}">
        <p14:creationId xmlns:p14="http://schemas.microsoft.com/office/powerpoint/2010/main" val="1556312289"/>
      </p:ext>
    </p:extLst>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panose="00020600040101010101" pitchFamily="18" charset="-122"/>
                <a:ea typeface="阿里巴巴普惠体" panose="00020600040101010101" pitchFamily="18" charset="-122"/>
              </a:defRPr>
            </a:lvl1pPr>
          </a:lstStyle>
          <a:p>
            <a:fld id="{E4785A20-CDD2-45E7-8B8E-DDA0DD20AFDD}" type="datetimeFigureOut">
              <a:rPr lang="zh-CN" altLang="en-US" smtClean="0"/>
              <a:pPr/>
              <a:t>2023/2/16</a:t>
            </a:fld>
            <a:endParaRPr lang="zh-CN"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panose="00020600040101010101" pitchFamily="18" charset="-122"/>
                <a:ea typeface="阿里巴巴普惠体" panose="00020600040101010101" pitchFamily="18" charset="-122"/>
              </a:defRPr>
            </a:lvl1pPr>
          </a:lstStyle>
          <a:p>
            <a:fld id="{18879B73-0167-4211-A3FB-1F704D43B52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阿里巴巴普惠体" panose="00020600040101010101" pitchFamily="18" charset="-122"/>
          <a:ea typeface="阿里巴巴普惠体"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panose="00020600040101010101" pitchFamily="18" charset="-122"/>
          <a:ea typeface="阿里巴巴普惠体"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panose="00020600040101010101" pitchFamily="18" charset="-122"/>
          <a:ea typeface="阿里巴巴普惠体"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panose="00020600040101010101" pitchFamily="18" charset="-122"/>
          <a:ea typeface="阿里巴巴普惠体"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pitchFamily="18" charset="-122"/>
          <a:ea typeface="阿里巴巴普惠体"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panose="00020600040101010101" pitchFamily="18" charset="-122"/>
          <a:ea typeface="阿里巴巴普惠体"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817193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9366767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5" name="图片 14" descr="51miz-E1243032-C8C222EC"/>
          <p:cNvPicPr>
            <a:picLocks noChangeAspect="1"/>
          </p:cNvPicPr>
          <p:nvPr/>
        </p:nvPicPr>
        <p:blipFill>
          <a:blip r:embed="rId4"/>
          <a:stretch>
            <a:fillRect/>
          </a:stretch>
        </p:blipFill>
        <p:spPr>
          <a:xfrm>
            <a:off x="-635" y="2526030"/>
            <a:ext cx="12192635" cy="6205220"/>
          </a:xfrm>
          <a:prstGeom prst="rect">
            <a:avLst/>
          </a:prstGeom>
        </p:spPr>
      </p:pic>
      <p:sp>
        <p:nvSpPr>
          <p:cNvPr id="10" name="椭圆 9"/>
          <p:cNvSpPr/>
          <p:nvPr/>
        </p:nvSpPr>
        <p:spPr>
          <a:xfrm>
            <a:off x="3648075" y="561340"/>
            <a:ext cx="4752340" cy="468058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 name="图片 4" descr="云 副本"/>
          <p:cNvPicPr>
            <a:picLocks noChangeAspect="1"/>
          </p:cNvPicPr>
          <p:nvPr/>
        </p:nvPicPr>
        <p:blipFill>
          <a:blip r:embed="rId5"/>
          <a:stretch>
            <a:fillRect/>
          </a:stretch>
        </p:blipFill>
        <p:spPr>
          <a:xfrm>
            <a:off x="695325" y="692150"/>
            <a:ext cx="5502910" cy="3055620"/>
          </a:xfrm>
          <a:prstGeom prst="rect">
            <a:avLst/>
          </a:prstGeom>
        </p:spPr>
      </p:pic>
      <p:pic>
        <p:nvPicPr>
          <p:cNvPr id="12" name="图片 11" descr="51miz-E1241651-897DDDB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83840" y="908685"/>
            <a:ext cx="5848350" cy="4386580"/>
          </a:xfrm>
          <a:prstGeom prst="rect">
            <a:avLst/>
          </a:prstGeom>
          <a:effectLst/>
        </p:spPr>
      </p:pic>
      <p:sp>
        <p:nvSpPr>
          <p:cNvPr id="16" name="PA_矩形 7"/>
          <p:cNvSpPr/>
          <p:nvPr>
            <p:custDataLst>
              <p:tags r:id="rId1"/>
            </p:custDataLst>
          </p:nvPr>
        </p:nvSpPr>
        <p:spPr>
          <a:xfrm>
            <a:off x="7100926" y="1887855"/>
            <a:ext cx="724814" cy="2141855"/>
          </a:xfrm>
          <a:prstGeom prst="rect">
            <a:avLst/>
          </a:prstGeom>
        </p:spPr>
        <p:txBody>
          <a:bodyPr vert="eaVert" wrap="square">
            <a:spAutoFit/>
          </a:bodyPr>
          <a:lstStyle/>
          <a:p>
            <a:pPr lvl="0" defTabSz="685800">
              <a:lnSpc>
                <a:spcPct val="130000"/>
              </a:lnSpc>
              <a:defRPr/>
            </a:pPr>
            <a:r>
              <a:rPr lang="zh-CN" altLang="en-US" sz="900" kern="0" dirty="0">
                <a:solidFill>
                  <a:schemeClr val="accent3"/>
                </a:solidFill>
                <a:cs typeface="+mn-ea"/>
                <a:sym typeface="+mn-lt"/>
              </a:rPr>
              <a:t>春天来了</a:t>
            </a:r>
            <a:endParaRPr lang="en-US" altLang="zh-CN" sz="900" kern="0" dirty="0">
              <a:solidFill>
                <a:schemeClr val="accent3"/>
              </a:solidFill>
              <a:cs typeface="+mn-ea"/>
              <a:sym typeface="+mn-lt"/>
            </a:endParaRPr>
          </a:p>
          <a:p>
            <a:pPr lvl="0" defTabSz="685800">
              <a:lnSpc>
                <a:spcPct val="130000"/>
              </a:lnSpc>
              <a:defRPr/>
            </a:pPr>
            <a:r>
              <a:rPr lang="zh-CN" altLang="en-US" sz="900" kern="0" dirty="0">
                <a:solidFill>
                  <a:schemeClr val="accent3"/>
                </a:solidFill>
                <a:cs typeface="+mn-ea"/>
                <a:sym typeface="+mn-lt"/>
              </a:rPr>
              <a:t>大地上每个角落</a:t>
            </a:r>
            <a:endParaRPr lang="en-US" altLang="zh-CN" sz="900" kern="0" dirty="0">
              <a:solidFill>
                <a:schemeClr val="accent3"/>
              </a:solidFill>
              <a:cs typeface="+mn-ea"/>
              <a:sym typeface="+mn-lt"/>
            </a:endParaRPr>
          </a:p>
          <a:p>
            <a:pPr lvl="0" defTabSz="685800">
              <a:lnSpc>
                <a:spcPct val="130000"/>
              </a:lnSpc>
              <a:defRPr/>
            </a:pPr>
            <a:r>
              <a:rPr lang="zh-CN" altLang="en-US" sz="900" kern="0" dirty="0">
                <a:solidFill>
                  <a:schemeClr val="accent3"/>
                </a:solidFill>
                <a:cs typeface="+mn-ea"/>
                <a:sym typeface="+mn-lt"/>
              </a:rPr>
              <a:t>都充满了春天的气息</a:t>
            </a:r>
          </a:p>
        </p:txBody>
      </p:sp>
      <p:pic>
        <p:nvPicPr>
          <p:cNvPr id="13" name="图片 12" descr="51miz-E1240537-A429D3F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816610" y="-99060"/>
            <a:ext cx="4239895" cy="3180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grpSp>
        <p:nvGrpSpPr>
          <p:cNvPr id="7" name="组合 6"/>
          <p:cNvGrpSpPr/>
          <p:nvPr/>
        </p:nvGrpSpPr>
        <p:grpSpPr>
          <a:xfrm>
            <a:off x="695325" y="548640"/>
            <a:ext cx="2820035" cy="461010"/>
            <a:chOff x="1095" y="864"/>
            <a:chExt cx="4441" cy="726"/>
          </a:xfrm>
        </p:grpSpPr>
        <p:sp>
          <p:nvSpPr>
            <p:cNvPr id="2" name="文本框 1"/>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6" name="图片 15" descr="51miz-E1151957-4AAD3E0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1820" y="1557020"/>
            <a:ext cx="3387725" cy="3387725"/>
          </a:xfrm>
          <a:prstGeom prst="rect">
            <a:avLst/>
          </a:prstGeom>
        </p:spPr>
      </p:pic>
      <p:sp>
        <p:nvSpPr>
          <p:cNvPr id="17" name="文本框 16"/>
          <p:cNvSpPr txBox="1"/>
          <p:nvPr/>
        </p:nvSpPr>
        <p:spPr>
          <a:xfrm>
            <a:off x="1127760" y="2466975"/>
            <a:ext cx="2711450" cy="1503297"/>
          </a:xfrm>
          <a:prstGeom prst="rect">
            <a:avLst/>
          </a:prstGeom>
          <a:noFill/>
        </p:spPr>
        <p:txBody>
          <a:bodyPr wrap="square" rtlCol="0">
            <a:spAutoFit/>
          </a:bodyPr>
          <a:lstStyle/>
          <a:p>
            <a:pPr algn="ct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18" name="文本框 17"/>
          <p:cNvSpPr txBox="1"/>
          <p:nvPr/>
        </p:nvSpPr>
        <p:spPr>
          <a:xfrm>
            <a:off x="8184515" y="2466340"/>
            <a:ext cx="2711450" cy="1503297"/>
          </a:xfrm>
          <a:prstGeom prst="rect">
            <a:avLst/>
          </a:prstGeom>
          <a:noFill/>
        </p:spPr>
        <p:txBody>
          <a:bodyPr wrap="square" rtlCol="0">
            <a:spAutoFit/>
          </a:bodyPr>
          <a:lstStyle/>
          <a:p>
            <a:pPr algn="ct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9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3698874"/>
            <a:ext cx="12192635" cy="5032375"/>
          </a:xfrm>
          <a:prstGeom prst="rect">
            <a:avLst/>
          </a:prstGeom>
        </p:spPr>
      </p:pic>
      <p:sp>
        <p:nvSpPr>
          <p:cNvPr id="73" name="原创作者QQ：598969553            _3"/>
          <p:cNvSpPr/>
          <p:nvPr/>
        </p:nvSpPr>
        <p:spPr>
          <a:xfrm>
            <a:off x="4694275" y="1975623"/>
            <a:ext cx="3043238" cy="1976329"/>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2000" dirty="0">
              <a:cs typeface="+mn-ea"/>
              <a:sym typeface="+mn-lt"/>
            </a:endParaRPr>
          </a:p>
        </p:txBody>
      </p:sp>
      <p:sp>
        <p:nvSpPr>
          <p:cNvPr id="53257" name="原创作者QQ：598969553            _8"/>
          <p:cNvSpPr txBox="1"/>
          <p:nvPr/>
        </p:nvSpPr>
        <p:spPr bwMode="auto">
          <a:xfrm>
            <a:off x="1559560" y="4293235"/>
            <a:ext cx="9312275" cy="692150"/>
          </a:xfrm>
          <a:prstGeom prst="rect">
            <a:avLst/>
          </a:prstGeom>
          <a:noFill/>
          <a:ln w="9525">
            <a:noFill/>
            <a:miter lim="800000"/>
          </a:ln>
        </p:spPr>
        <p:txBody>
          <a:bodyPr lIns="91254" tIns="45627" rIns="91254" bIns="45627"/>
          <a:lstStyle/>
          <a:p>
            <a:pPr algn="ctr" eaLnBrk="1" hangingPunct="1">
              <a:lnSpc>
                <a:spcPct val="150000"/>
              </a:lnSpc>
              <a:spcBef>
                <a:spcPts val="0"/>
              </a:spcBef>
              <a:buFont typeface="Arial" panose="020B0604020202020204" pitchFamily="34" charset="0"/>
            </a:pPr>
            <a:r>
              <a:rPr sz="1200" dirty="0">
                <a:solidFill>
                  <a:schemeClr val="tx1">
                    <a:lumMod val="50000"/>
                    <a:lumOff val="50000"/>
                  </a:schemeClr>
                </a:solidFill>
                <a:cs typeface="+mn-ea"/>
                <a:sym typeface="+mn-lt"/>
              </a:rPr>
              <a:t>点击此处更换文本点击此处更换文本点击此处更换文本点击此处更换文本点击此处更换文本点击此处更换文本点击此处更换文本点击此处更换文本点击此处更换文本点击此处更换文本点击此处更换文本点击此处更换文本</a:t>
            </a:r>
            <a:endParaRPr lang="zh-CN" altLang="en-US" sz="1200" dirty="0">
              <a:solidFill>
                <a:schemeClr val="tx1">
                  <a:lumMod val="50000"/>
                  <a:lumOff val="50000"/>
                </a:schemeClr>
              </a:solidFill>
              <a:cs typeface="+mn-ea"/>
              <a:sym typeface="+mn-lt"/>
            </a:endParaRPr>
          </a:p>
          <a:p>
            <a:pPr algn="ctr" eaLnBrk="1" hangingPunct="1">
              <a:lnSpc>
                <a:spcPct val="150000"/>
              </a:lnSpc>
              <a:spcBef>
                <a:spcPts val="0"/>
              </a:spcBef>
              <a:buFont typeface="Arial" panose="020B0604020202020204" pitchFamily="34" charset="0"/>
            </a:pPr>
            <a:endParaRPr lang="zh-CN" altLang="en-US" sz="1200" dirty="0">
              <a:solidFill>
                <a:schemeClr val="tx1">
                  <a:lumMod val="50000"/>
                  <a:lumOff val="50000"/>
                </a:schemeClr>
              </a:solidFill>
              <a:cs typeface="+mn-ea"/>
              <a:sym typeface="+mn-lt"/>
            </a:endParaRPr>
          </a:p>
        </p:txBody>
      </p:sp>
      <p:sp>
        <p:nvSpPr>
          <p:cNvPr id="50" name="MH_SubTitle_4"/>
          <p:cNvSpPr>
            <a:spLocks noChangeArrowheads="1"/>
          </p:cNvSpPr>
          <p:nvPr/>
        </p:nvSpPr>
        <p:spPr bwMode="auto">
          <a:xfrm>
            <a:off x="4999206" y="2400300"/>
            <a:ext cx="268097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auto">
              <a:lnSpc>
                <a:spcPct val="100000"/>
              </a:lnSpc>
              <a:spcBef>
                <a:spcPts val="0"/>
              </a:spcBef>
              <a:buNone/>
            </a:pPr>
            <a:r>
              <a:rPr lang="zh-CN" altLang="en-US" sz="1600" b="1" dirty="0">
                <a:solidFill>
                  <a:schemeClr val="bg1"/>
                </a:solidFill>
                <a:latin typeface="+mn-lt"/>
                <a:ea typeface="+mn-ea"/>
                <a:cs typeface="+mn-ea"/>
                <a:sym typeface="+mn-lt"/>
              </a:rPr>
              <a:t>单击此处输入标题</a:t>
            </a:r>
          </a:p>
        </p:txBody>
      </p:sp>
      <p:sp>
        <p:nvSpPr>
          <p:cNvPr id="3" name="原创作者QQ：598969553            _3"/>
          <p:cNvSpPr/>
          <p:nvPr/>
        </p:nvSpPr>
        <p:spPr>
          <a:xfrm>
            <a:off x="8154390" y="1974988"/>
            <a:ext cx="3043238" cy="1976329"/>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2000" dirty="0">
              <a:cs typeface="+mn-ea"/>
              <a:sym typeface="+mn-lt"/>
            </a:endParaRPr>
          </a:p>
        </p:txBody>
      </p:sp>
      <p:sp>
        <p:nvSpPr>
          <p:cNvPr id="8" name="MH_SubTitle_4"/>
          <p:cNvSpPr>
            <a:spLocks noChangeArrowheads="1"/>
          </p:cNvSpPr>
          <p:nvPr/>
        </p:nvSpPr>
        <p:spPr bwMode="auto">
          <a:xfrm>
            <a:off x="8336280" y="2839720"/>
            <a:ext cx="2680970" cy="9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l">
              <a:lnSpc>
                <a:spcPct val="150000"/>
              </a:lnSpc>
              <a:spcBef>
                <a:spcPts val="0"/>
              </a:spcBef>
              <a:buNone/>
            </a:pPr>
            <a:r>
              <a:rPr sz="1200" dirty="0" err="1">
                <a:solidFill>
                  <a:schemeClr val="bg1"/>
                </a:solidFill>
                <a:latin typeface="+mn-lt"/>
                <a:ea typeface="+mn-ea"/>
                <a:cs typeface="+mn-ea"/>
                <a:sym typeface="+mn-lt"/>
              </a:rPr>
              <a:t>点击此处更换文本点击此处更换文本点击此处更换文本点击此处更换文本点击此处更换文本</a:t>
            </a:r>
            <a:endParaRPr lang="en-US" altLang="zh-CN" sz="1200" dirty="0" err="1">
              <a:solidFill>
                <a:schemeClr val="bg1"/>
              </a:solidFill>
              <a:latin typeface="+mn-lt"/>
              <a:ea typeface="+mn-ea"/>
              <a:cs typeface="+mn-ea"/>
              <a:sym typeface="+mn-lt"/>
            </a:endParaRPr>
          </a:p>
        </p:txBody>
      </p:sp>
      <p:sp>
        <p:nvSpPr>
          <p:cNvPr id="49" name="MH_SubTitle_4"/>
          <p:cNvSpPr>
            <a:spLocks noChangeArrowheads="1"/>
          </p:cNvSpPr>
          <p:nvPr/>
        </p:nvSpPr>
        <p:spPr bwMode="auto">
          <a:xfrm>
            <a:off x="1184275" y="2609850"/>
            <a:ext cx="2680970" cy="9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l">
              <a:lnSpc>
                <a:spcPct val="150000"/>
              </a:lnSpc>
              <a:spcBef>
                <a:spcPts val="0"/>
              </a:spcBef>
              <a:buNone/>
            </a:pPr>
            <a:r>
              <a:rPr sz="1200" dirty="0" err="1">
                <a:solidFill>
                  <a:schemeClr val="bg1"/>
                </a:solidFill>
                <a:latin typeface="+mn-lt"/>
                <a:ea typeface="+mn-ea"/>
                <a:cs typeface="+mn-ea"/>
                <a:sym typeface="+mn-lt"/>
              </a:rPr>
              <a:t>点击此处更换文本点击此处更换文本点击此处更换文本点击此处更换文本点击此处更换文本</a:t>
            </a:r>
            <a:endParaRPr lang="en-US" altLang="zh-CN" sz="1200" dirty="0" err="1">
              <a:solidFill>
                <a:schemeClr val="bg1"/>
              </a:solidFill>
              <a:latin typeface="+mn-lt"/>
              <a:ea typeface="+mn-ea"/>
              <a:cs typeface="+mn-ea"/>
              <a:sym typeface="+mn-lt"/>
            </a:endParaRPr>
          </a:p>
        </p:txBody>
      </p:sp>
      <p:sp>
        <p:nvSpPr>
          <p:cNvPr id="9" name="MH_SubTitle_4"/>
          <p:cNvSpPr>
            <a:spLocks noChangeArrowheads="1"/>
          </p:cNvSpPr>
          <p:nvPr/>
        </p:nvSpPr>
        <p:spPr bwMode="auto">
          <a:xfrm>
            <a:off x="4937125" y="2839720"/>
            <a:ext cx="2680970" cy="9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l">
              <a:lnSpc>
                <a:spcPct val="150000"/>
              </a:lnSpc>
              <a:spcBef>
                <a:spcPts val="0"/>
              </a:spcBef>
              <a:buNone/>
            </a:pPr>
            <a:r>
              <a:rPr sz="1200" dirty="0" err="1">
                <a:solidFill>
                  <a:schemeClr val="bg1"/>
                </a:solidFill>
                <a:latin typeface="+mn-lt"/>
                <a:ea typeface="+mn-ea"/>
                <a:cs typeface="+mn-ea"/>
                <a:sym typeface="+mn-lt"/>
              </a:rPr>
              <a:t>点击此处更换文本点击此处更换文本点击此处更换文本点击此处更换文本点击此处更换文本</a:t>
            </a:r>
            <a:endParaRPr lang="en-US" altLang="zh-CN" sz="1200" dirty="0" err="1">
              <a:solidFill>
                <a:schemeClr val="bg1"/>
              </a:solidFill>
              <a:latin typeface="+mn-lt"/>
              <a:ea typeface="+mn-ea"/>
              <a:cs typeface="+mn-ea"/>
              <a:sym typeface="+mn-lt"/>
            </a:endParaRPr>
          </a:p>
        </p:txBody>
      </p:sp>
      <p:sp>
        <p:nvSpPr>
          <p:cNvPr id="12" name="MH_SubTitle_4"/>
          <p:cNvSpPr>
            <a:spLocks noChangeArrowheads="1"/>
          </p:cNvSpPr>
          <p:nvPr/>
        </p:nvSpPr>
        <p:spPr bwMode="auto">
          <a:xfrm>
            <a:off x="8324285" y="2400300"/>
            <a:ext cx="268097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auto">
              <a:lnSpc>
                <a:spcPct val="100000"/>
              </a:lnSpc>
              <a:spcBef>
                <a:spcPts val="0"/>
              </a:spcBef>
              <a:buNone/>
            </a:pPr>
            <a:r>
              <a:rPr lang="zh-CN" altLang="en-US" sz="1600" b="1" dirty="0">
                <a:solidFill>
                  <a:schemeClr val="bg1"/>
                </a:solidFill>
                <a:latin typeface="+mn-lt"/>
                <a:ea typeface="+mn-ea"/>
                <a:cs typeface="+mn-ea"/>
                <a:sym typeface="+mn-lt"/>
              </a:rPr>
              <a:t>单击此处输入标题</a:t>
            </a:r>
          </a:p>
        </p:txBody>
      </p:sp>
      <p:sp>
        <p:nvSpPr>
          <p:cNvPr id="13" name="原创作者QQ：598969553            _3"/>
          <p:cNvSpPr/>
          <p:nvPr/>
        </p:nvSpPr>
        <p:spPr>
          <a:xfrm>
            <a:off x="1030960" y="1976258"/>
            <a:ext cx="3043238" cy="1976329"/>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sz="2000" dirty="0">
              <a:cs typeface="+mn-ea"/>
              <a:sym typeface="+mn-lt"/>
            </a:endParaRPr>
          </a:p>
        </p:txBody>
      </p:sp>
      <p:sp>
        <p:nvSpPr>
          <p:cNvPr id="15" name="MH_SubTitle_4"/>
          <p:cNvSpPr>
            <a:spLocks noChangeArrowheads="1"/>
          </p:cNvSpPr>
          <p:nvPr/>
        </p:nvSpPr>
        <p:spPr bwMode="auto">
          <a:xfrm>
            <a:off x="1199456" y="2400300"/>
            <a:ext cx="268097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l" fontAlgn="auto">
              <a:lnSpc>
                <a:spcPct val="100000"/>
              </a:lnSpc>
              <a:spcBef>
                <a:spcPts val="0"/>
              </a:spcBef>
              <a:buNone/>
            </a:pPr>
            <a:r>
              <a:rPr lang="zh-CN" altLang="en-US" sz="1600" b="1" dirty="0">
                <a:solidFill>
                  <a:schemeClr val="bg1"/>
                </a:solidFill>
                <a:latin typeface="+mn-lt"/>
                <a:ea typeface="+mn-ea"/>
                <a:cs typeface="+mn-ea"/>
                <a:sym typeface="+mn-lt"/>
              </a:rPr>
              <a:t>单击此处输入标题</a:t>
            </a:r>
          </a:p>
        </p:txBody>
      </p:sp>
      <p:sp>
        <p:nvSpPr>
          <p:cNvPr id="16" name="MH_SubTitle_4"/>
          <p:cNvSpPr>
            <a:spLocks noChangeArrowheads="1"/>
          </p:cNvSpPr>
          <p:nvPr/>
        </p:nvSpPr>
        <p:spPr bwMode="auto">
          <a:xfrm>
            <a:off x="1187450" y="2839720"/>
            <a:ext cx="2680970" cy="98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indent="0" algn="l">
              <a:lnSpc>
                <a:spcPct val="150000"/>
              </a:lnSpc>
              <a:spcBef>
                <a:spcPts val="0"/>
              </a:spcBef>
              <a:buNone/>
            </a:pPr>
            <a:r>
              <a:rPr sz="1200" dirty="0" err="1">
                <a:solidFill>
                  <a:schemeClr val="bg1"/>
                </a:solidFill>
                <a:latin typeface="+mn-lt"/>
                <a:ea typeface="+mn-ea"/>
                <a:cs typeface="+mn-ea"/>
                <a:sym typeface="+mn-lt"/>
              </a:rPr>
              <a:t>点击此处更换文本点击此处更换文本点击此处更换文本点击此处更换文本点击此处更换文本</a:t>
            </a:r>
            <a:endParaRPr lang="en-US" altLang="zh-CN" sz="1200" dirty="0" err="1">
              <a:solidFill>
                <a:schemeClr val="bg1"/>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500" fill="hold"/>
                                        <p:tgtEl>
                                          <p:spTgt spid="73"/>
                                        </p:tgtEl>
                                        <p:attrNameLst>
                                          <p:attrName>ppt_x</p:attrName>
                                        </p:attrNameLst>
                                      </p:cBhvr>
                                      <p:tavLst>
                                        <p:tav tm="0">
                                          <p:val>
                                            <p:strVal val="#ppt_x"/>
                                          </p:val>
                                        </p:tav>
                                        <p:tav tm="100000">
                                          <p:val>
                                            <p:strVal val="#ppt_x"/>
                                          </p:val>
                                        </p:tav>
                                      </p:tavLst>
                                    </p:anim>
                                    <p:anim calcmode="lin" valueType="num">
                                      <p:cBhvr additive="base">
                                        <p:cTn id="8" dur="500" fill="hold"/>
                                        <p:tgtEl>
                                          <p:spTgt spid="73"/>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1"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ppt_x"/>
                                          </p:val>
                                        </p:tav>
                                        <p:tav tm="100000">
                                          <p:val>
                                            <p:strVal val="#ppt_x"/>
                                          </p:val>
                                        </p:tav>
                                      </p:tavLst>
                                    </p:anim>
                                    <p:anim calcmode="lin" valueType="num">
                                      <p:cBhvr additive="base">
                                        <p:cTn id="16" dur="500" fill="hold"/>
                                        <p:tgtEl>
                                          <p:spTgt spid="49"/>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1"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1"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1"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3257"/>
                                        </p:tgtEl>
                                        <p:attrNameLst>
                                          <p:attrName>style.visibility</p:attrName>
                                        </p:attrNameLst>
                                      </p:cBhvr>
                                      <p:to>
                                        <p:strVal val="visible"/>
                                      </p:to>
                                    </p:set>
                                    <p:anim calcmode="lin" valueType="num">
                                      <p:cBhvr additive="base">
                                        <p:cTn id="39" dur="500" fill="hold"/>
                                        <p:tgtEl>
                                          <p:spTgt spid="53257"/>
                                        </p:tgtEl>
                                        <p:attrNameLst>
                                          <p:attrName>ppt_x</p:attrName>
                                        </p:attrNameLst>
                                      </p:cBhvr>
                                      <p:tavLst>
                                        <p:tav tm="0">
                                          <p:val>
                                            <p:strVal val="#ppt_x"/>
                                          </p:val>
                                        </p:tav>
                                        <p:tav tm="100000">
                                          <p:val>
                                            <p:strVal val="#ppt_x"/>
                                          </p:val>
                                        </p:tav>
                                      </p:tavLst>
                                    </p:anim>
                                    <p:anim calcmode="lin" valueType="num">
                                      <p:cBhvr additive="base">
                                        <p:cTn id="40" dur="500" fill="hold"/>
                                        <p:tgtEl>
                                          <p:spTgt spid="5325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53257" grpId="0"/>
      <p:bldP spid="50" grpId="0"/>
      <p:bldP spid="50" grpId="1"/>
      <p:bldP spid="3" grpId="0" animBg="1"/>
      <p:bldP spid="8" grpId="0"/>
      <p:bldP spid="8" grpId="1"/>
      <p:bldP spid="49" grpId="0"/>
      <p:bldP spid="49" grpId="1"/>
      <p:bldP spid="9" grpId="0"/>
      <p:bldP spid="9" grpId="1"/>
      <p:bldP spid="12" grpId="0"/>
      <p:bldP spid="12" grpId="1"/>
      <p:bldP spid="13" grpId="0" animBg="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E8F0A98-E0BC-4999-F91E-33F95D864248}"/>
              </a:ext>
            </a:extLst>
          </p:cNvPr>
          <p:cNvSpPr txBox="1"/>
          <p:nvPr/>
        </p:nvSpPr>
        <p:spPr>
          <a:xfrm>
            <a:off x="4966875" y="6550076"/>
            <a:ext cx="1800200" cy="123111"/>
          </a:xfrm>
          <a:prstGeom prst="rect">
            <a:avLst/>
          </a:prstGeom>
          <a:noFill/>
        </p:spPr>
        <p:txBody>
          <a:bodyPr wrap="square" rtlCol="0">
            <a:spAutoFit/>
          </a:bodyPr>
          <a:lstStyle/>
          <a:p>
            <a:pPr defTabSz="914400">
              <a:lnSpc>
                <a:spcPct val="200000"/>
              </a:lnSpc>
            </a:pPr>
            <a:r>
              <a:rPr lang="en-US" altLang="zh-CN" sz="100" dirty="0">
                <a:solidFill>
                  <a:srgbClr val="B7D8A0"/>
                </a:solidFill>
                <a:latin typeface="微软雅黑" panose="020B0503020204020204" pitchFamily="34" charset="-122"/>
                <a:ea typeface="微软雅黑" panose="020B0503020204020204" pitchFamily="34" charset="-122"/>
              </a:rPr>
              <a:t>PPT</a:t>
            </a:r>
            <a:r>
              <a:rPr lang="zh-CN" altLang="en-US" sz="100" dirty="0">
                <a:solidFill>
                  <a:srgbClr val="B7D8A0"/>
                </a:solidFill>
                <a:latin typeface="微软雅黑" panose="020B0503020204020204" pitchFamily="34" charset="-122"/>
                <a:ea typeface="微软雅黑" panose="020B0503020204020204" pitchFamily="34" charset="-122"/>
              </a:rPr>
              <a:t>模板 </a:t>
            </a:r>
            <a:r>
              <a:rPr lang="en-US" altLang="zh-CN" sz="100" dirty="0">
                <a:solidFill>
                  <a:srgbClr val="B7D8A0"/>
                </a:solidFill>
                <a:latin typeface="微软雅黑" panose="020B0503020204020204" pitchFamily="34" charset="-122"/>
                <a:ea typeface="微软雅黑" panose="020B0503020204020204" pitchFamily="34" charset="-122"/>
              </a:rPr>
              <a:t>http://</a:t>
            </a:r>
            <a:r>
              <a:rPr lang="en-US" altLang="zh-CN" sz="100" dirty="0" smtClean="0">
                <a:solidFill>
                  <a:srgbClr val="B7D8A0"/>
                </a:solidFill>
                <a:latin typeface="微软雅黑" panose="020B0503020204020204" pitchFamily="34" charset="-122"/>
                <a:ea typeface="微软雅黑" panose="020B0503020204020204" pitchFamily="34" charset="-122"/>
              </a:rPr>
              <a:t>www.ypppt.com/moban</a:t>
            </a:r>
            <a:r>
              <a:rPr lang="en-US" altLang="zh-CN" sz="100" dirty="0">
                <a:solidFill>
                  <a:srgbClr val="B7D8A0"/>
                </a:solidFill>
                <a:latin typeface="微软雅黑" panose="020B0503020204020204" pitchFamily="34" charset="-122"/>
                <a:ea typeface="微软雅黑" panose="020B0503020204020204" pitchFamily="34" charset="-122"/>
              </a:rPr>
              <a:t>/</a:t>
            </a:r>
            <a:r>
              <a:rPr lang="zh-CN" altLang="en-US" sz="100" dirty="0">
                <a:solidFill>
                  <a:srgbClr val="B7D8A0"/>
                </a:solidFill>
                <a:latin typeface="微软雅黑" panose="020B0503020204020204" pitchFamily="34" charset="-122"/>
                <a:ea typeface="微软雅黑" panose="020B0503020204020204" pitchFamily="34" charset="-122"/>
              </a:rPr>
              <a:t> </a:t>
            </a:r>
            <a:endParaRPr lang="en-US" altLang="zh-CN" sz="100" dirty="0">
              <a:solidFill>
                <a:srgbClr val="B7D8A0"/>
              </a:solidFill>
              <a:latin typeface="微软雅黑" panose="020B0503020204020204" pitchFamily="34" charset="-122"/>
              <a:ea typeface="微软雅黑" panose="020B0503020204020204" pitchFamily="34" charset="-122"/>
            </a:endParaRPr>
          </a:p>
        </p:txBody>
      </p:sp>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3"/>
          <a:stretch>
            <a:fillRect/>
          </a:stretch>
        </p:blipFill>
        <p:spPr>
          <a:xfrm>
            <a:off x="-635" y="3870062"/>
            <a:ext cx="12192635" cy="4861188"/>
          </a:xfrm>
          <a:prstGeom prst="rect">
            <a:avLst/>
          </a:prstGeom>
        </p:spPr>
      </p:pic>
      <p:sp>
        <p:nvSpPr>
          <p:cNvPr id="6" name="Bent Arrow 3"/>
          <p:cNvSpPr/>
          <p:nvPr/>
        </p:nvSpPr>
        <p:spPr>
          <a:xfrm rot="13500000" flipH="1" flipV="1">
            <a:off x="5722287" y="2079574"/>
            <a:ext cx="748212" cy="754296"/>
          </a:xfrm>
          <a:prstGeom prst="bentArrow">
            <a:avLst>
              <a:gd name="adj1" fmla="val 5470"/>
              <a:gd name="adj2" fmla="val 9301"/>
              <a:gd name="adj3" fmla="val 12699"/>
              <a:gd name="adj4" fmla="val 39549"/>
            </a:avLst>
          </a:prstGeom>
          <a:solidFill>
            <a:srgbClr val="B7D8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4C4C52"/>
              </a:solidFill>
              <a:cs typeface="+mn-ea"/>
              <a:sym typeface="+mn-lt"/>
            </a:endParaRPr>
          </a:p>
        </p:txBody>
      </p:sp>
      <p:sp>
        <p:nvSpPr>
          <p:cNvPr id="7" name="Freeform 4"/>
          <p:cNvSpPr/>
          <p:nvPr/>
        </p:nvSpPr>
        <p:spPr>
          <a:xfrm>
            <a:off x="6376920" y="3762222"/>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3</a:t>
            </a:r>
          </a:p>
        </p:txBody>
      </p:sp>
      <p:sp>
        <p:nvSpPr>
          <p:cNvPr id="14" name="Freeform 5"/>
          <p:cNvSpPr/>
          <p:nvPr/>
        </p:nvSpPr>
        <p:spPr>
          <a:xfrm>
            <a:off x="6376920" y="2283750"/>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2</a:t>
            </a:r>
          </a:p>
        </p:txBody>
      </p:sp>
      <p:sp>
        <p:nvSpPr>
          <p:cNvPr id="15" name="Freeform 6"/>
          <p:cNvSpPr/>
          <p:nvPr/>
        </p:nvSpPr>
        <p:spPr>
          <a:xfrm>
            <a:off x="4852667" y="2289647"/>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1</a:t>
            </a:r>
          </a:p>
        </p:txBody>
      </p:sp>
      <p:sp>
        <p:nvSpPr>
          <p:cNvPr id="16" name="Freeform 7"/>
          <p:cNvSpPr/>
          <p:nvPr/>
        </p:nvSpPr>
        <p:spPr>
          <a:xfrm>
            <a:off x="4852667" y="3762222"/>
            <a:ext cx="939354" cy="939355"/>
          </a:xfrm>
          <a:custGeom>
            <a:avLst/>
            <a:gdLst>
              <a:gd name="connsiteX0" fmla="*/ 1621876 w 4116165"/>
              <a:gd name="connsiteY0" fmla="*/ 814807 h 3497531"/>
              <a:gd name="connsiteX1" fmla="*/ 3927730 w 4116165"/>
              <a:gd name="connsiteY1" fmla="*/ 814807 h 3497531"/>
              <a:gd name="connsiteX2" fmla="*/ 4116165 w 4116165"/>
              <a:gd name="connsiteY2" fmla="*/ 1003242 h 3497531"/>
              <a:gd name="connsiteX3" fmla="*/ 4116165 w 4116165"/>
              <a:gd name="connsiteY3" fmla="*/ 3309096 h 3497531"/>
              <a:gd name="connsiteX4" fmla="*/ 3927730 w 4116165"/>
              <a:gd name="connsiteY4" fmla="*/ 3497531 h 3497531"/>
              <a:gd name="connsiteX5" fmla="*/ 1621876 w 4116165"/>
              <a:gd name="connsiteY5" fmla="*/ 3497531 h 3497531"/>
              <a:gd name="connsiteX6" fmla="*/ 1433441 w 4116165"/>
              <a:gd name="connsiteY6" fmla="*/ 3309096 h 3497531"/>
              <a:gd name="connsiteX7" fmla="*/ 1433441 w 4116165"/>
              <a:gd name="connsiteY7" fmla="*/ 1003242 h 3497531"/>
              <a:gd name="connsiteX8" fmla="*/ 1621876 w 4116165"/>
              <a:gd name="connsiteY8" fmla="*/ 814807 h 3497531"/>
              <a:gd name="connsiteX9" fmla="*/ 688860 w 4116165"/>
              <a:gd name="connsiteY9" fmla="*/ 0 h 3497531"/>
              <a:gd name="connsiteX10" fmla="*/ 739322 w 4116165"/>
              <a:gd name="connsiteY10" fmla="*/ 20901 h 3497531"/>
              <a:gd name="connsiteX11" fmla="*/ 1356818 w 4116165"/>
              <a:gd name="connsiteY11" fmla="*/ 638398 h 3497531"/>
              <a:gd name="connsiteX12" fmla="*/ 1356818 w 4116165"/>
              <a:gd name="connsiteY12" fmla="*/ 739322 h 3497531"/>
              <a:gd name="connsiteX13" fmla="*/ 739322 w 4116165"/>
              <a:gd name="connsiteY13" fmla="*/ 1356819 h 3497531"/>
              <a:gd name="connsiteX14" fmla="*/ 638398 w 4116165"/>
              <a:gd name="connsiteY14" fmla="*/ 1356819 h 3497531"/>
              <a:gd name="connsiteX15" fmla="*/ 20901 w 4116165"/>
              <a:gd name="connsiteY15" fmla="*/ 739322 h 3497531"/>
              <a:gd name="connsiteX16" fmla="*/ 20901 w 4116165"/>
              <a:gd name="connsiteY16" fmla="*/ 638398 h 3497531"/>
              <a:gd name="connsiteX17" fmla="*/ 638398 w 4116165"/>
              <a:gd name="connsiteY17" fmla="*/ 20901 h 3497531"/>
              <a:gd name="connsiteX18" fmla="*/ 688860 w 4116165"/>
              <a:gd name="connsiteY18" fmla="*/ 0 h 3497531"/>
              <a:gd name="connsiteX0-1" fmla="*/ 1433441 w 4116165"/>
              <a:gd name="connsiteY0-2" fmla="*/ 1003242 h 3497531"/>
              <a:gd name="connsiteX1-3" fmla="*/ 3927730 w 4116165"/>
              <a:gd name="connsiteY1-4" fmla="*/ 814807 h 3497531"/>
              <a:gd name="connsiteX2-5" fmla="*/ 4116165 w 4116165"/>
              <a:gd name="connsiteY2-6" fmla="*/ 1003242 h 3497531"/>
              <a:gd name="connsiteX3-7" fmla="*/ 4116165 w 4116165"/>
              <a:gd name="connsiteY3-8" fmla="*/ 3309096 h 3497531"/>
              <a:gd name="connsiteX4-9" fmla="*/ 3927730 w 4116165"/>
              <a:gd name="connsiteY4-10" fmla="*/ 3497531 h 3497531"/>
              <a:gd name="connsiteX5-11" fmla="*/ 1621876 w 4116165"/>
              <a:gd name="connsiteY5-12" fmla="*/ 3497531 h 3497531"/>
              <a:gd name="connsiteX6-13" fmla="*/ 1433441 w 4116165"/>
              <a:gd name="connsiteY6-14" fmla="*/ 3309096 h 3497531"/>
              <a:gd name="connsiteX7-15" fmla="*/ 1433441 w 4116165"/>
              <a:gd name="connsiteY7-16" fmla="*/ 1003242 h 3497531"/>
              <a:gd name="connsiteX8-17" fmla="*/ 688860 w 4116165"/>
              <a:gd name="connsiteY8-18" fmla="*/ 0 h 3497531"/>
              <a:gd name="connsiteX9-19" fmla="*/ 739322 w 4116165"/>
              <a:gd name="connsiteY9-20" fmla="*/ 20901 h 3497531"/>
              <a:gd name="connsiteX10-21" fmla="*/ 1356818 w 4116165"/>
              <a:gd name="connsiteY10-22" fmla="*/ 638398 h 3497531"/>
              <a:gd name="connsiteX11-23" fmla="*/ 1356818 w 4116165"/>
              <a:gd name="connsiteY11-24" fmla="*/ 739322 h 3497531"/>
              <a:gd name="connsiteX12-25" fmla="*/ 739322 w 4116165"/>
              <a:gd name="connsiteY12-26" fmla="*/ 1356819 h 3497531"/>
              <a:gd name="connsiteX13-27" fmla="*/ 638398 w 4116165"/>
              <a:gd name="connsiteY13-28" fmla="*/ 1356819 h 3497531"/>
              <a:gd name="connsiteX14-29" fmla="*/ 20901 w 4116165"/>
              <a:gd name="connsiteY14-30" fmla="*/ 739322 h 3497531"/>
              <a:gd name="connsiteX15-31" fmla="*/ 20901 w 4116165"/>
              <a:gd name="connsiteY15-32" fmla="*/ 638398 h 3497531"/>
              <a:gd name="connsiteX16-33" fmla="*/ 638398 w 4116165"/>
              <a:gd name="connsiteY16-34" fmla="*/ 20901 h 3497531"/>
              <a:gd name="connsiteX17-35" fmla="*/ 688860 w 4116165"/>
              <a:gd name="connsiteY17-36" fmla="*/ 0 h 3497531"/>
              <a:gd name="connsiteX0-37" fmla="*/ 1433441 w 4116165"/>
              <a:gd name="connsiteY0-38" fmla="*/ 3309096 h 3497531"/>
              <a:gd name="connsiteX1-39" fmla="*/ 3927730 w 4116165"/>
              <a:gd name="connsiteY1-40" fmla="*/ 814807 h 3497531"/>
              <a:gd name="connsiteX2-41" fmla="*/ 4116165 w 4116165"/>
              <a:gd name="connsiteY2-42" fmla="*/ 1003242 h 3497531"/>
              <a:gd name="connsiteX3-43" fmla="*/ 4116165 w 4116165"/>
              <a:gd name="connsiteY3-44" fmla="*/ 3309096 h 3497531"/>
              <a:gd name="connsiteX4-45" fmla="*/ 3927730 w 4116165"/>
              <a:gd name="connsiteY4-46" fmla="*/ 3497531 h 3497531"/>
              <a:gd name="connsiteX5-47" fmla="*/ 1621876 w 4116165"/>
              <a:gd name="connsiteY5-48" fmla="*/ 3497531 h 3497531"/>
              <a:gd name="connsiteX6-49" fmla="*/ 1433441 w 4116165"/>
              <a:gd name="connsiteY6-50" fmla="*/ 3309096 h 3497531"/>
              <a:gd name="connsiteX7-51" fmla="*/ 688860 w 4116165"/>
              <a:gd name="connsiteY7-52" fmla="*/ 0 h 3497531"/>
              <a:gd name="connsiteX8-53" fmla="*/ 739322 w 4116165"/>
              <a:gd name="connsiteY8-54" fmla="*/ 20901 h 3497531"/>
              <a:gd name="connsiteX9-55" fmla="*/ 1356818 w 4116165"/>
              <a:gd name="connsiteY9-56" fmla="*/ 638398 h 3497531"/>
              <a:gd name="connsiteX10-57" fmla="*/ 1356818 w 4116165"/>
              <a:gd name="connsiteY10-58" fmla="*/ 739322 h 3497531"/>
              <a:gd name="connsiteX11-59" fmla="*/ 739322 w 4116165"/>
              <a:gd name="connsiteY11-60" fmla="*/ 1356819 h 3497531"/>
              <a:gd name="connsiteX12-61" fmla="*/ 638398 w 4116165"/>
              <a:gd name="connsiteY12-62" fmla="*/ 1356819 h 3497531"/>
              <a:gd name="connsiteX13-63" fmla="*/ 20901 w 4116165"/>
              <a:gd name="connsiteY13-64" fmla="*/ 739322 h 3497531"/>
              <a:gd name="connsiteX14-65" fmla="*/ 20901 w 4116165"/>
              <a:gd name="connsiteY14-66" fmla="*/ 638398 h 3497531"/>
              <a:gd name="connsiteX15-67" fmla="*/ 638398 w 4116165"/>
              <a:gd name="connsiteY15-68" fmla="*/ 20901 h 3497531"/>
              <a:gd name="connsiteX16-69" fmla="*/ 688860 w 4116165"/>
              <a:gd name="connsiteY16-70" fmla="*/ 0 h 3497531"/>
              <a:gd name="connsiteX0-71" fmla="*/ 1433441 w 4116165"/>
              <a:gd name="connsiteY0-72" fmla="*/ 3309096 h 3497531"/>
              <a:gd name="connsiteX1-73" fmla="*/ 4116165 w 4116165"/>
              <a:gd name="connsiteY1-74" fmla="*/ 1003242 h 3497531"/>
              <a:gd name="connsiteX2-75" fmla="*/ 4116165 w 4116165"/>
              <a:gd name="connsiteY2-76" fmla="*/ 3309096 h 3497531"/>
              <a:gd name="connsiteX3-77" fmla="*/ 3927730 w 4116165"/>
              <a:gd name="connsiteY3-78" fmla="*/ 3497531 h 3497531"/>
              <a:gd name="connsiteX4-79" fmla="*/ 1621876 w 4116165"/>
              <a:gd name="connsiteY4-80" fmla="*/ 3497531 h 3497531"/>
              <a:gd name="connsiteX5-81" fmla="*/ 1433441 w 4116165"/>
              <a:gd name="connsiteY5-82" fmla="*/ 3309096 h 3497531"/>
              <a:gd name="connsiteX6-83" fmla="*/ 688860 w 4116165"/>
              <a:gd name="connsiteY6-84" fmla="*/ 0 h 3497531"/>
              <a:gd name="connsiteX7-85" fmla="*/ 739322 w 4116165"/>
              <a:gd name="connsiteY7-86" fmla="*/ 20901 h 3497531"/>
              <a:gd name="connsiteX8-87" fmla="*/ 1356818 w 4116165"/>
              <a:gd name="connsiteY8-88" fmla="*/ 638398 h 3497531"/>
              <a:gd name="connsiteX9-89" fmla="*/ 1356818 w 4116165"/>
              <a:gd name="connsiteY9-90" fmla="*/ 739322 h 3497531"/>
              <a:gd name="connsiteX10-91" fmla="*/ 739322 w 4116165"/>
              <a:gd name="connsiteY10-92" fmla="*/ 1356819 h 3497531"/>
              <a:gd name="connsiteX11-93" fmla="*/ 638398 w 4116165"/>
              <a:gd name="connsiteY11-94" fmla="*/ 1356819 h 3497531"/>
              <a:gd name="connsiteX12-95" fmla="*/ 20901 w 4116165"/>
              <a:gd name="connsiteY12-96" fmla="*/ 739322 h 3497531"/>
              <a:gd name="connsiteX13-97" fmla="*/ 20901 w 4116165"/>
              <a:gd name="connsiteY13-98" fmla="*/ 638398 h 3497531"/>
              <a:gd name="connsiteX14-99" fmla="*/ 638398 w 4116165"/>
              <a:gd name="connsiteY14-100" fmla="*/ 20901 h 3497531"/>
              <a:gd name="connsiteX15-101" fmla="*/ 688860 w 4116165"/>
              <a:gd name="connsiteY15-102" fmla="*/ 0 h 3497531"/>
              <a:gd name="connsiteX0-103" fmla="*/ 1433441 w 4116165"/>
              <a:gd name="connsiteY0-104" fmla="*/ 3309096 h 3497531"/>
              <a:gd name="connsiteX1-105" fmla="*/ 4116165 w 4116165"/>
              <a:gd name="connsiteY1-106" fmla="*/ 3309096 h 3497531"/>
              <a:gd name="connsiteX2-107" fmla="*/ 3927730 w 4116165"/>
              <a:gd name="connsiteY2-108" fmla="*/ 3497531 h 3497531"/>
              <a:gd name="connsiteX3-109" fmla="*/ 1621876 w 4116165"/>
              <a:gd name="connsiteY3-110" fmla="*/ 3497531 h 3497531"/>
              <a:gd name="connsiteX4-111" fmla="*/ 1433441 w 4116165"/>
              <a:gd name="connsiteY4-112" fmla="*/ 3309096 h 3497531"/>
              <a:gd name="connsiteX5-113" fmla="*/ 688860 w 4116165"/>
              <a:gd name="connsiteY5-114" fmla="*/ 0 h 3497531"/>
              <a:gd name="connsiteX6-115" fmla="*/ 739322 w 4116165"/>
              <a:gd name="connsiteY6-116" fmla="*/ 20901 h 3497531"/>
              <a:gd name="connsiteX7-117" fmla="*/ 1356818 w 4116165"/>
              <a:gd name="connsiteY7-118" fmla="*/ 638398 h 3497531"/>
              <a:gd name="connsiteX8-119" fmla="*/ 1356818 w 4116165"/>
              <a:gd name="connsiteY8-120" fmla="*/ 739322 h 3497531"/>
              <a:gd name="connsiteX9-121" fmla="*/ 739322 w 4116165"/>
              <a:gd name="connsiteY9-122" fmla="*/ 1356819 h 3497531"/>
              <a:gd name="connsiteX10-123" fmla="*/ 638398 w 4116165"/>
              <a:gd name="connsiteY10-124" fmla="*/ 1356819 h 3497531"/>
              <a:gd name="connsiteX11-125" fmla="*/ 20901 w 4116165"/>
              <a:gd name="connsiteY11-126" fmla="*/ 739322 h 3497531"/>
              <a:gd name="connsiteX12-127" fmla="*/ 20901 w 4116165"/>
              <a:gd name="connsiteY12-128" fmla="*/ 638398 h 3497531"/>
              <a:gd name="connsiteX13-129" fmla="*/ 638398 w 4116165"/>
              <a:gd name="connsiteY13-130" fmla="*/ 20901 h 3497531"/>
              <a:gd name="connsiteX14-131" fmla="*/ 688860 w 4116165"/>
              <a:gd name="connsiteY14-132" fmla="*/ 0 h 3497531"/>
              <a:gd name="connsiteX0-133" fmla="*/ 1433441 w 3927730"/>
              <a:gd name="connsiteY0-134" fmla="*/ 3309096 h 3497531"/>
              <a:gd name="connsiteX1-135" fmla="*/ 3927730 w 3927730"/>
              <a:gd name="connsiteY1-136" fmla="*/ 3497531 h 3497531"/>
              <a:gd name="connsiteX2-137" fmla="*/ 1621876 w 3927730"/>
              <a:gd name="connsiteY2-138" fmla="*/ 3497531 h 3497531"/>
              <a:gd name="connsiteX3-139" fmla="*/ 1433441 w 3927730"/>
              <a:gd name="connsiteY3-140" fmla="*/ 3309096 h 3497531"/>
              <a:gd name="connsiteX4-141" fmla="*/ 688860 w 3927730"/>
              <a:gd name="connsiteY4-142" fmla="*/ 0 h 3497531"/>
              <a:gd name="connsiteX5-143" fmla="*/ 739322 w 3927730"/>
              <a:gd name="connsiteY5-144" fmla="*/ 20901 h 3497531"/>
              <a:gd name="connsiteX6-145" fmla="*/ 1356818 w 3927730"/>
              <a:gd name="connsiteY6-146" fmla="*/ 638398 h 3497531"/>
              <a:gd name="connsiteX7-147" fmla="*/ 1356818 w 3927730"/>
              <a:gd name="connsiteY7-148" fmla="*/ 739322 h 3497531"/>
              <a:gd name="connsiteX8-149" fmla="*/ 739322 w 3927730"/>
              <a:gd name="connsiteY8-150" fmla="*/ 1356819 h 3497531"/>
              <a:gd name="connsiteX9-151" fmla="*/ 638398 w 3927730"/>
              <a:gd name="connsiteY9-152" fmla="*/ 1356819 h 3497531"/>
              <a:gd name="connsiteX10-153" fmla="*/ 20901 w 3927730"/>
              <a:gd name="connsiteY10-154" fmla="*/ 739322 h 3497531"/>
              <a:gd name="connsiteX11-155" fmla="*/ 20901 w 3927730"/>
              <a:gd name="connsiteY11-156" fmla="*/ 638398 h 3497531"/>
              <a:gd name="connsiteX12-157" fmla="*/ 638398 w 3927730"/>
              <a:gd name="connsiteY12-158" fmla="*/ 20901 h 3497531"/>
              <a:gd name="connsiteX13-159" fmla="*/ 688860 w 3927730"/>
              <a:gd name="connsiteY13-160" fmla="*/ 0 h 3497531"/>
              <a:gd name="connsiteX0-161" fmla="*/ 1433441 w 1621876"/>
              <a:gd name="connsiteY0-162" fmla="*/ 3309096 h 3497531"/>
              <a:gd name="connsiteX1-163" fmla="*/ 1621876 w 1621876"/>
              <a:gd name="connsiteY1-164" fmla="*/ 3497531 h 3497531"/>
              <a:gd name="connsiteX2-165" fmla="*/ 1433441 w 1621876"/>
              <a:gd name="connsiteY2-166" fmla="*/ 3309096 h 3497531"/>
              <a:gd name="connsiteX3-167" fmla="*/ 688860 w 1621876"/>
              <a:gd name="connsiteY3-168" fmla="*/ 0 h 3497531"/>
              <a:gd name="connsiteX4-169" fmla="*/ 739322 w 1621876"/>
              <a:gd name="connsiteY4-170" fmla="*/ 20901 h 3497531"/>
              <a:gd name="connsiteX5-171" fmla="*/ 1356818 w 1621876"/>
              <a:gd name="connsiteY5-172" fmla="*/ 638398 h 3497531"/>
              <a:gd name="connsiteX6-173" fmla="*/ 1356818 w 1621876"/>
              <a:gd name="connsiteY6-174" fmla="*/ 739322 h 3497531"/>
              <a:gd name="connsiteX7-175" fmla="*/ 739322 w 1621876"/>
              <a:gd name="connsiteY7-176" fmla="*/ 1356819 h 3497531"/>
              <a:gd name="connsiteX8-177" fmla="*/ 638398 w 1621876"/>
              <a:gd name="connsiteY8-178" fmla="*/ 1356819 h 3497531"/>
              <a:gd name="connsiteX9-179" fmla="*/ 20901 w 1621876"/>
              <a:gd name="connsiteY9-180" fmla="*/ 739322 h 3497531"/>
              <a:gd name="connsiteX10-181" fmla="*/ 20901 w 1621876"/>
              <a:gd name="connsiteY10-182" fmla="*/ 638398 h 3497531"/>
              <a:gd name="connsiteX11-183" fmla="*/ 638398 w 1621876"/>
              <a:gd name="connsiteY11-184" fmla="*/ 20901 h 3497531"/>
              <a:gd name="connsiteX12-185" fmla="*/ 688860 w 1621876"/>
              <a:gd name="connsiteY12-186" fmla="*/ 0 h 3497531"/>
              <a:gd name="connsiteX0-187" fmla="*/ 688860 w 1377719"/>
              <a:gd name="connsiteY0-188" fmla="*/ 0 h 1377720"/>
              <a:gd name="connsiteX1-189" fmla="*/ 739322 w 1377719"/>
              <a:gd name="connsiteY1-190" fmla="*/ 20901 h 1377720"/>
              <a:gd name="connsiteX2-191" fmla="*/ 1356818 w 1377719"/>
              <a:gd name="connsiteY2-192" fmla="*/ 638398 h 1377720"/>
              <a:gd name="connsiteX3-193" fmla="*/ 1356818 w 1377719"/>
              <a:gd name="connsiteY3-194" fmla="*/ 739322 h 1377720"/>
              <a:gd name="connsiteX4-195" fmla="*/ 739322 w 1377719"/>
              <a:gd name="connsiteY4-196" fmla="*/ 1356819 h 1377720"/>
              <a:gd name="connsiteX5-197" fmla="*/ 638398 w 1377719"/>
              <a:gd name="connsiteY5-198" fmla="*/ 1356819 h 1377720"/>
              <a:gd name="connsiteX6-199" fmla="*/ 20901 w 1377719"/>
              <a:gd name="connsiteY6-200" fmla="*/ 739322 h 1377720"/>
              <a:gd name="connsiteX7-201" fmla="*/ 20901 w 1377719"/>
              <a:gd name="connsiteY7-202" fmla="*/ 638398 h 1377720"/>
              <a:gd name="connsiteX8-203" fmla="*/ 638398 w 1377719"/>
              <a:gd name="connsiteY8-204" fmla="*/ 20901 h 1377720"/>
              <a:gd name="connsiteX9-205" fmla="*/ 688860 w 1377719"/>
              <a:gd name="connsiteY9-206" fmla="*/ 0 h 13777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377719" h="1377720">
                <a:moveTo>
                  <a:pt x="688860" y="0"/>
                </a:moveTo>
                <a:cubicBezTo>
                  <a:pt x="707124" y="0"/>
                  <a:pt x="725387" y="6967"/>
                  <a:pt x="739322" y="20901"/>
                </a:cubicBezTo>
                <a:lnTo>
                  <a:pt x="1356818" y="638398"/>
                </a:lnTo>
                <a:cubicBezTo>
                  <a:pt x="1384687" y="666267"/>
                  <a:pt x="1384687" y="711453"/>
                  <a:pt x="1356818" y="739322"/>
                </a:cubicBezTo>
                <a:lnTo>
                  <a:pt x="739322" y="1356819"/>
                </a:lnTo>
                <a:cubicBezTo>
                  <a:pt x="711453" y="1384688"/>
                  <a:pt x="666267" y="1384688"/>
                  <a:pt x="638398" y="1356819"/>
                </a:cubicBezTo>
                <a:lnTo>
                  <a:pt x="20901" y="739322"/>
                </a:lnTo>
                <a:cubicBezTo>
                  <a:pt x="-6968" y="711453"/>
                  <a:pt x="-6968" y="666267"/>
                  <a:pt x="20901" y="638398"/>
                </a:cubicBezTo>
                <a:lnTo>
                  <a:pt x="638398" y="20901"/>
                </a:lnTo>
                <a:cubicBezTo>
                  <a:pt x="652332" y="6967"/>
                  <a:pt x="670596" y="0"/>
                  <a:pt x="68886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4</a:t>
            </a:r>
          </a:p>
        </p:txBody>
      </p:sp>
      <p:sp>
        <p:nvSpPr>
          <p:cNvPr id="17" name="Bent Arrow 8"/>
          <p:cNvSpPr/>
          <p:nvPr/>
        </p:nvSpPr>
        <p:spPr>
          <a:xfrm rot="18900000" flipH="1" flipV="1">
            <a:off x="6805316" y="3133891"/>
            <a:ext cx="748212" cy="754296"/>
          </a:xfrm>
          <a:prstGeom prst="bentArrow">
            <a:avLst>
              <a:gd name="adj1" fmla="val 5470"/>
              <a:gd name="adj2" fmla="val 9301"/>
              <a:gd name="adj3" fmla="val 12699"/>
              <a:gd name="adj4" fmla="val 39549"/>
            </a:avLst>
          </a:prstGeom>
          <a:solidFill>
            <a:srgbClr val="B7D8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4C4C52"/>
              </a:solidFill>
              <a:cs typeface="+mn-ea"/>
              <a:sym typeface="+mn-lt"/>
            </a:endParaRPr>
          </a:p>
        </p:txBody>
      </p:sp>
      <p:sp>
        <p:nvSpPr>
          <p:cNvPr id="18" name="Bent Arrow 9"/>
          <p:cNvSpPr/>
          <p:nvPr/>
        </p:nvSpPr>
        <p:spPr>
          <a:xfrm rot="2700000" flipH="1" flipV="1">
            <a:off x="5689200" y="4147220"/>
            <a:ext cx="748212" cy="754296"/>
          </a:xfrm>
          <a:prstGeom prst="bentArrow">
            <a:avLst>
              <a:gd name="adj1" fmla="val 5470"/>
              <a:gd name="adj2" fmla="val 9301"/>
              <a:gd name="adj3" fmla="val 12699"/>
              <a:gd name="adj4" fmla="val 39549"/>
            </a:avLst>
          </a:prstGeom>
          <a:solidFill>
            <a:srgbClr val="B7D8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4C4C52"/>
              </a:solidFill>
              <a:cs typeface="+mn-ea"/>
              <a:sym typeface="+mn-lt"/>
            </a:endParaRPr>
          </a:p>
        </p:txBody>
      </p:sp>
      <p:sp>
        <p:nvSpPr>
          <p:cNvPr id="21" name="Bent Arrow 10"/>
          <p:cNvSpPr/>
          <p:nvPr/>
        </p:nvSpPr>
        <p:spPr>
          <a:xfrm rot="8100000" flipH="1" flipV="1">
            <a:off x="4592769" y="3109279"/>
            <a:ext cx="748212" cy="754296"/>
          </a:xfrm>
          <a:prstGeom prst="bentArrow">
            <a:avLst>
              <a:gd name="adj1" fmla="val 5470"/>
              <a:gd name="adj2" fmla="val 9301"/>
              <a:gd name="adj3" fmla="val 12699"/>
              <a:gd name="adj4" fmla="val 39549"/>
            </a:avLst>
          </a:prstGeom>
          <a:solidFill>
            <a:srgbClr val="B7D8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dirty="0">
              <a:solidFill>
                <a:srgbClr val="4C4C52"/>
              </a:solidFill>
              <a:cs typeface="+mn-ea"/>
              <a:sym typeface="+mn-lt"/>
            </a:endParaRPr>
          </a:p>
        </p:txBody>
      </p:sp>
      <p:sp>
        <p:nvSpPr>
          <p:cNvPr id="75" name="Text Placeholder 2"/>
          <p:cNvSpPr txBox="1"/>
          <p:nvPr/>
        </p:nvSpPr>
        <p:spPr>
          <a:xfrm>
            <a:off x="1148080" y="1958975"/>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50000"/>
              </a:lnSpc>
              <a:spcBef>
                <a:spcPts val="0"/>
              </a:spcBef>
            </a:pPr>
            <a:r>
              <a:rPr lang="zh-CN" altLang="en-US" sz="1400" b="1" dirty="0">
                <a:solidFill>
                  <a:schemeClr val="tx1">
                    <a:lumMod val="50000"/>
                    <a:lumOff val="50000"/>
                  </a:schemeClr>
                </a:solidFill>
                <a:latin typeface="+mn-lt"/>
                <a:ea typeface="+mn-ea"/>
                <a:cs typeface="+mn-ea"/>
                <a:sym typeface="+mn-lt"/>
              </a:rPr>
              <a:t>单击此处输入标题</a:t>
            </a:r>
          </a:p>
          <a:p>
            <a:pPr algn="r" fontAlgn="auto">
              <a:lnSpc>
                <a:spcPct val="150000"/>
              </a:lnSpc>
              <a:spcBef>
                <a:spcPts val="0"/>
              </a:spcBef>
            </a:pPr>
            <a:r>
              <a:rPr sz="1050" dirty="0" err="1">
                <a:solidFill>
                  <a:schemeClr val="tx1">
                    <a:lumMod val="50000"/>
                    <a:lumOff val="50000"/>
                  </a:schemeClr>
                </a:solidFill>
                <a:latin typeface="+mn-lt"/>
                <a:ea typeface="+mn-ea"/>
                <a:cs typeface="+mn-ea"/>
                <a:sym typeface="+mn-lt"/>
              </a:rPr>
              <a:t>点击此处更换文本点击此处更换文本点击此处更换文本点击此处更换文本点击此处更换文本点击此处更换文本</a:t>
            </a:r>
            <a:endParaRPr sz="1050" dirty="0">
              <a:solidFill>
                <a:schemeClr val="tx1">
                  <a:lumMod val="50000"/>
                  <a:lumOff val="50000"/>
                </a:schemeClr>
              </a:solidFill>
              <a:latin typeface="+mn-lt"/>
              <a:ea typeface="+mn-ea"/>
              <a:cs typeface="+mn-ea"/>
              <a:sym typeface="+mn-lt"/>
            </a:endParaRPr>
          </a:p>
        </p:txBody>
      </p:sp>
      <p:sp>
        <p:nvSpPr>
          <p:cNvPr id="23" name="Text Placeholder 2"/>
          <p:cNvSpPr txBox="1"/>
          <p:nvPr/>
        </p:nvSpPr>
        <p:spPr>
          <a:xfrm>
            <a:off x="1148080" y="3992880"/>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fontAlgn="auto">
              <a:lnSpc>
                <a:spcPct val="150000"/>
              </a:lnSpc>
              <a:spcBef>
                <a:spcPts val="0"/>
              </a:spcBef>
            </a:pPr>
            <a:r>
              <a:rPr lang="zh-CN" altLang="en-US" sz="1400" b="1" dirty="0">
                <a:solidFill>
                  <a:schemeClr val="tx1">
                    <a:lumMod val="50000"/>
                    <a:lumOff val="50000"/>
                  </a:schemeClr>
                </a:solidFill>
                <a:latin typeface="+mn-lt"/>
                <a:ea typeface="+mn-ea"/>
                <a:cs typeface="+mn-ea"/>
                <a:sym typeface="+mn-lt"/>
              </a:rPr>
              <a:t>单击此处输入标题</a:t>
            </a:r>
          </a:p>
          <a:p>
            <a:pPr algn="r" fontAlgn="auto">
              <a:lnSpc>
                <a:spcPct val="150000"/>
              </a:lnSpc>
              <a:spcBef>
                <a:spcPts val="0"/>
              </a:spcBef>
            </a:pPr>
            <a:r>
              <a:rPr sz="1050" dirty="0" err="1">
                <a:solidFill>
                  <a:schemeClr val="tx1">
                    <a:lumMod val="50000"/>
                    <a:lumOff val="50000"/>
                  </a:schemeClr>
                </a:solidFill>
                <a:latin typeface="+mn-lt"/>
                <a:ea typeface="+mn-ea"/>
                <a:cs typeface="+mn-ea"/>
                <a:sym typeface="+mn-lt"/>
              </a:rPr>
              <a:t>点击此处更换文本点击此处更换文本点击此处更换文本点击此处更换文本点击此处更换文本点击此处更换文本</a:t>
            </a:r>
            <a:endParaRPr sz="1050" dirty="0">
              <a:solidFill>
                <a:schemeClr val="tx1">
                  <a:lumMod val="50000"/>
                  <a:lumOff val="50000"/>
                </a:schemeClr>
              </a:solidFill>
              <a:latin typeface="+mn-lt"/>
              <a:ea typeface="+mn-ea"/>
              <a:cs typeface="+mn-ea"/>
              <a:sym typeface="+mn-lt"/>
            </a:endParaRPr>
          </a:p>
        </p:txBody>
      </p:sp>
      <p:sp>
        <p:nvSpPr>
          <p:cNvPr id="24" name="Text Placeholder 2"/>
          <p:cNvSpPr txBox="1"/>
          <p:nvPr/>
        </p:nvSpPr>
        <p:spPr>
          <a:xfrm>
            <a:off x="7546340" y="1958975"/>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ts val="0"/>
              </a:spcBef>
            </a:pPr>
            <a:r>
              <a:rPr lang="zh-CN" altLang="en-US" sz="1400" b="1" dirty="0">
                <a:solidFill>
                  <a:schemeClr val="tx1">
                    <a:lumMod val="50000"/>
                    <a:lumOff val="50000"/>
                  </a:schemeClr>
                </a:solidFill>
                <a:effectLst/>
                <a:latin typeface="+mn-lt"/>
                <a:ea typeface="+mn-ea"/>
                <a:cs typeface="+mn-ea"/>
                <a:sym typeface="+mn-lt"/>
              </a:rPr>
              <a:t>单击此处输入标题</a:t>
            </a:r>
          </a:p>
          <a:p>
            <a:pPr algn="l" fontAlgn="auto">
              <a:lnSpc>
                <a:spcPct val="150000"/>
              </a:lnSpc>
              <a:spcBef>
                <a:spcPts val="0"/>
              </a:spcBef>
            </a:pPr>
            <a:r>
              <a:rPr sz="1050" dirty="0" err="1">
                <a:solidFill>
                  <a:schemeClr val="tx1">
                    <a:lumMod val="50000"/>
                    <a:lumOff val="50000"/>
                  </a:schemeClr>
                </a:solidFill>
                <a:latin typeface="+mn-lt"/>
                <a:ea typeface="+mn-ea"/>
                <a:cs typeface="+mn-ea"/>
                <a:sym typeface="+mn-lt"/>
              </a:rPr>
              <a:t>点击此处更换文本点击此处更换文本点击此处更换文本点击此处更换文本点击此处更换文本点击此处更换文本</a:t>
            </a:r>
            <a:endParaRPr sz="1050" dirty="0">
              <a:solidFill>
                <a:schemeClr val="tx1">
                  <a:lumMod val="50000"/>
                  <a:lumOff val="50000"/>
                </a:schemeClr>
              </a:solidFill>
              <a:latin typeface="+mn-lt"/>
              <a:ea typeface="+mn-ea"/>
              <a:cs typeface="+mn-ea"/>
              <a:sym typeface="+mn-lt"/>
            </a:endParaRPr>
          </a:p>
        </p:txBody>
      </p:sp>
      <p:sp>
        <p:nvSpPr>
          <p:cNvPr id="25" name="Text Placeholder 2"/>
          <p:cNvSpPr txBox="1"/>
          <p:nvPr/>
        </p:nvSpPr>
        <p:spPr>
          <a:xfrm>
            <a:off x="7546340" y="3992880"/>
            <a:ext cx="3487420" cy="1028700"/>
          </a:xfrm>
          <a:prstGeom prst="rect">
            <a:avLst/>
          </a:prstGeom>
        </p:spPr>
        <p:txBody>
          <a:bodyPr lIns="68568" tIns="34285" rIns="68568" bIns="34285"/>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ct val="150000"/>
              </a:lnSpc>
              <a:spcBef>
                <a:spcPts val="0"/>
              </a:spcBef>
            </a:pPr>
            <a:r>
              <a:rPr lang="zh-CN" altLang="en-US" sz="1400" b="1" dirty="0">
                <a:solidFill>
                  <a:schemeClr val="tx1">
                    <a:lumMod val="50000"/>
                    <a:lumOff val="50000"/>
                  </a:schemeClr>
                </a:solidFill>
                <a:latin typeface="+mn-lt"/>
                <a:ea typeface="+mn-ea"/>
                <a:cs typeface="+mn-ea"/>
                <a:sym typeface="+mn-lt"/>
              </a:rPr>
              <a:t>单击此处输入标题</a:t>
            </a:r>
          </a:p>
          <a:p>
            <a:pPr algn="l" fontAlgn="auto">
              <a:lnSpc>
                <a:spcPct val="150000"/>
              </a:lnSpc>
              <a:spcBef>
                <a:spcPts val="0"/>
              </a:spcBef>
            </a:pPr>
            <a:r>
              <a:rPr sz="1050" dirty="0" err="1">
                <a:solidFill>
                  <a:schemeClr val="tx1">
                    <a:lumMod val="50000"/>
                    <a:lumOff val="50000"/>
                  </a:schemeClr>
                </a:solidFill>
                <a:latin typeface="+mn-lt"/>
                <a:ea typeface="+mn-ea"/>
                <a:cs typeface="+mn-ea"/>
                <a:sym typeface="+mn-lt"/>
              </a:rPr>
              <a:t>点击此处更换文本点击此处更换文本点击此处更换文本点击此处更换文本点击此处更换文本点击此处更换文本</a:t>
            </a:r>
            <a:endParaRPr sz="1050" dirty="0">
              <a:solidFill>
                <a:schemeClr val="tx1">
                  <a:lumMod val="50000"/>
                  <a:lumOff val="50000"/>
                </a:schemeClr>
              </a:solidFill>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2" fill="hold" grpId="1"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wipe(right)">
                                      <p:cBhvr>
                                        <p:cTn id="11" dur="500"/>
                                        <p:tgtEl>
                                          <p:spTgt spid="7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par>
                          <p:cTn id="19" fill="hold">
                            <p:stCondLst>
                              <p:cond delay="1500"/>
                            </p:stCondLst>
                            <p:childTnLst>
                              <p:par>
                                <p:cTn id="20" presetID="22" presetClass="entr" presetSubtype="8" fill="hold" grpId="1"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2500"/>
                            </p:stCondLst>
                            <p:childTnLst>
                              <p:par>
                                <p:cTn id="31" presetID="22" presetClass="entr" presetSubtype="8" fill="hold" grpId="1"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3500"/>
                            </p:stCondLst>
                            <p:childTnLst>
                              <p:par>
                                <p:cTn id="42" presetID="22" presetClass="entr" presetSubtype="2" fill="hold" grpId="1"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right)">
                                      <p:cBhvr>
                                        <p:cTn id="44" dur="500"/>
                                        <p:tgtEl>
                                          <p:spTgt spid="23"/>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4" grpId="0" bldLvl="0" animBg="1"/>
      <p:bldP spid="15" grpId="0" bldLvl="0" animBg="1"/>
      <p:bldP spid="16" grpId="0" bldLvl="0" animBg="1"/>
      <p:bldP spid="17" grpId="0" bldLvl="0" animBg="1"/>
      <p:bldP spid="18" grpId="0" bldLvl="0" animBg="1"/>
      <p:bldP spid="21" grpId="0" bldLvl="0" animBg="1"/>
      <p:bldP spid="75" grpId="0"/>
      <p:bldP spid="75" grpId="1"/>
      <p:bldP spid="23" grpId="0"/>
      <p:bldP spid="23" grpId="1"/>
      <p:bldP spid="24" grpId="0"/>
      <p:bldP spid="24" grpId="1"/>
      <p:bldP spid="25" grpId="0"/>
      <p:bldP spid="2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sp>
        <p:nvSpPr>
          <p:cNvPr id="16" name="íśļiḍè"/>
          <p:cNvSpPr txBox="1"/>
          <p:nvPr/>
        </p:nvSpPr>
        <p:spPr>
          <a:xfrm>
            <a:off x="1823892" y="2573361"/>
            <a:ext cx="8398165" cy="1290810"/>
          </a:xfrm>
          <a:prstGeom prst="rect">
            <a:avLst/>
          </a:prstGeom>
          <a:noFill/>
        </p:spPr>
        <p:txBody>
          <a:bodyPr wrap="square" lIns="91440" tIns="45720" rIns="91440" bIns="45720" rtlCol="0" anchor="ctr" anchorCtr="0"/>
          <a:lstStyle/>
          <a:p>
            <a:pPr algn="ctr"/>
            <a:r>
              <a:rPr lang="zh-CN" altLang="en-US" sz="6600" b="1" dirty="0">
                <a:solidFill>
                  <a:srgbClr val="6ED1B8"/>
                </a:solidFill>
                <a:cs typeface="+mn-ea"/>
                <a:sym typeface="+mn-lt"/>
              </a:rPr>
              <a:t>点击添加标题</a:t>
            </a:r>
          </a:p>
        </p:txBody>
      </p:sp>
      <p:sp>
        <p:nvSpPr>
          <p:cNvPr id="17" name="ïšḷíḑè"/>
          <p:cNvSpPr txBox="1"/>
          <p:nvPr/>
        </p:nvSpPr>
        <p:spPr>
          <a:xfrm>
            <a:off x="2935235" y="4005141"/>
            <a:ext cx="6324433" cy="840336"/>
          </a:xfrm>
          <a:prstGeom prst="rect">
            <a:avLst/>
          </a:prstGeom>
          <a:noFill/>
        </p:spPr>
        <p:txBody>
          <a:bodyPr wrap="square" lIns="91440" tIns="45720" rIns="91440" bIns="45720" rtlCol="0">
            <a:normAutofit/>
          </a:bodyPr>
          <a:lstStyle/>
          <a:p>
            <a:pPr algn="ctr">
              <a:lnSpc>
                <a:spcPct val="120000"/>
              </a:lnSpc>
            </a:pPr>
            <a:r>
              <a:rPr lang="zh-CN" altLang="en-US" sz="2000" dirty="0">
                <a:solidFill>
                  <a:schemeClr val="tx1">
                    <a:lumMod val="50000"/>
                    <a:lumOff val="50000"/>
                  </a:schemeClr>
                </a:solidFill>
                <a:cs typeface="+mn-ea"/>
                <a:sym typeface="+mn-lt"/>
              </a:rPr>
              <a:t>此处添加副标题或说明文字</a:t>
            </a:r>
          </a:p>
        </p:txBody>
      </p:sp>
      <p:sp>
        <p:nvSpPr>
          <p:cNvPr id="18" name="流程图: 联系 14"/>
          <p:cNvSpPr/>
          <p:nvPr/>
        </p:nvSpPr>
        <p:spPr>
          <a:xfrm>
            <a:off x="6998126"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grpSp>
        <p:nvGrpSpPr>
          <p:cNvPr id="19" name="组合 18"/>
          <p:cNvGrpSpPr/>
          <p:nvPr/>
        </p:nvGrpSpPr>
        <p:grpSpPr>
          <a:xfrm>
            <a:off x="5674649" y="1375314"/>
            <a:ext cx="844337" cy="844337"/>
            <a:chOff x="5544108" y="2340814"/>
            <a:chExt cx="633448" cy="633448"/>
          </a:xfrm>
        </p:grpSpPr>
        <p:sp>
          <p:nvSpPr>
            <p:cNvPr id="20" name="椭圆 19"/>
            <p:cNvSpPr/>
            <p:nvPr/>
          </p:nvSpPr>
          <p:spPr>
            <a:xfrm>
              <a:off x="5576663" y="2373369"/>
              <a:ext cx="568339" cy="568339"/>
            </a:xfrm>
            <a:prstGeom prst="ellipse">
              <a:avLst/>
            </a:prstGeom>
            <a:gradFill>
              <a:gsLst>
                <a:gs pos="0">
                  <a:srgbClr val="B7D8A0"/>
                </a:gs>
                <a:gs pos="100000">
                  <a:srgbClr val="6ED1B8"/>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cs typeface="+mn-ea"/>
                  <a:sym typeface="+mn-lt"/>
                </a:rPr>
                <a:t>叁</a:t>
              </a:r>
            </a:p>
          </p:txBody>
        </p:sp>
        <p:sp>
          <p:nvSpPr>
            <p:cNvPr id="21" name="椭圆 20"/>
            <p:cNvSpPr>
              <a:spLocks noChangeAspect="1"/>
            </p:cNvSpPr>
            <p:nvPr/>
          </p:nvSpPr>
          <p:spPr>
            <a:xfrm>
              <a:off x="5544108" y="2340814"/>
              <a:ext cx="633448" cy="633448"/>
            </a:xfrm>
            <a:prstGeom prst="ellipse">
              <a:avLst/>
            </a:prstGeom>
            <a:noFill/>
            <a:ln w="3175">
              <a:solidFill>
                <a:srgbClr val="6ED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sp>
        <p:nvSpPr>
          <p:cNvPr id="22" name="流程图: 联系 14"/>
          <p:cNvSpPr/>
          <p:nvPr/>
        </p:nvSpPr>
        <p:spPr>
          <a:xfrm>
            <a:off x="4963351"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bldLvl="0" animBg="1"/>
      <p:bldP spid="2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3"/>
          <a:stretch>
            <a:fillRect/>
          </a:stretch>
        </p:blipFill>
        <p:spPr>
          <a:xfrm>
            <a:off x="-635" y="2526030"/>
            <a:ext cx="12192635" cy="6205220"/>
          </a:xfrm>
          <a:prstGeom prst="rect">
            <a:avLst/>
          </a:prstGeom>
        </p:spPr>
      </p:pic>
      <p:sp>
        <p:nvSpPr>
          <p:cNvPr id="10" name="矩形: 圆角 9"/>
          <p:cNvSpPr/>
          <p:nvPr/>
        </p:nvSpPr>
        <p:spPr>
          <a:xfrm>
            <a:off x="1631950" y="1917065"/>
            <a:ext cx="4692015" cy="529590"/>
          </a:xfrm>
          <a:prstGeom prst="roundRect">
            <a:avLst>
              <a:gd name="adj" fmla="val 31818"/>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b="1" dirty="0">
                <a:cs typeface="+mn-ea"/>
                <a:sym typeface="+mn-lt"/>
              </a:rPr>
              <a:t>输入你的标题</a:t>
            </a:r>
          </a:p>
        </p:txBody>
      </p:sp>
      <p:sp>
        <p:nvSpPr>
          <p:cNvPr id="11" name="文本框 10"/>
          <p:cNvSpPr txBox="1"/>
          <p:nvPr/>
        </p:nvSpPr>
        <p:spPr>
          <a:xfrm>
            <a:off x="1631950" y="2780538"/>
            <a:ext cx="4800603" cy="1860317"/>
          </a:xfrm>
          <a:prstGeom prst="rect">
            <a:avLst/>
          </a:prstGeom>
          <a:noFill/>
        </p:spPr>
        <p:txBody>
          <a:bodyPr wrap="square" rtlCol="0">
            <a:spAutoFit/>
          </a:bodyPr>
          <a:lstStyle/>
          <a:p>
            <a:pPr>
              <a:lnSpc>
                <a:spcPct val="2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a:t>
            </a:r>
          </a:p>
        </p:txBody>
      </p:sp>
      <p:grpSp>
        <p:nvGrpSpPr>
          <p:cNvPr id="7" name="组合 6"/>
          <p:cNvGrpSpPr/>
          <p:nvPr/>
        </p:nvGrpSpPr>
        <p:grpSpPr>
          <a:xfrm>
            <a:off x="695325" y="548640"/>
            <a:ext cx="2820035" cy="461010"/>
            <a:chOff x="1095" y="864"/>
            <a:chExt cx="4441" cy="726"/>
          </a:xfrm>
        </p:grpSpPr>
        <p:sp>
          <p:nvSpPr>
            <p:cNvPr id="6" name="文本框 5"/>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2" name="图片 1" descr="51miz-E842994-5EC8ECCC"/>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0235" y="1917065"/>
            <a:ext cx="4204970" cy="4772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grpSp>
        <p:nvGrpSpPr>
          <p:cNvPr id="2" name="组合 1"/>
          <p:cNvGrpSpPr/>
          <p:nvPr/>
        </p:nvGrpSpPr>
        <p:grpSpPr>
          <a:xfrm>
            <a:off x="695325" y="548640"/>
            <a:ext cx="2820035" cy="461010"/>
            <a:chOff x="1095" y="864"/>
            <a:chExt cx="4441" cy="726"/>
          </a:xfrm>
        </p:grpSpPr>
        <p:sp>
          <p:nvSpPr>
            <p:cNvPr id="30" name="文本框 29"/>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 name="文本框 7"/>
          <p:cNvSpPr txBox="1"/>
          <p:nvPr/>
        </p:nvSpPr>
        <p:spPr>
          <a:xfrm>
            <a:off x="1714500" y="1462405"/>
            <a:ext cx="768350" cy="584835"/>
          </a:xfrm>
          <a:prstGeom prst="rect">
            <a:avLst/>
          </a:prstGeom>
          <a:noFill/>
        </p:spPr>
        <p:txBody>
          <a:bodyPr wrap="square" rtlCol="0">
            <a:spAutoFit/>
          </a:bodyPr>
          <a:lstStyle/>
          <a:p>
            <a:pPr algn="ctr"/>
            <a:r>
              <a:rPr lang="en-US" altLang="zh-CN" sz="3200" b="1" dirty="0">
                <a:solidFill>
                  <a:srgbClr val="44B566"/>
                </a:solidFill>
                <a:cs typeface="+mn-ea"/>
                <a:sym typeface="+mn-lt"/>
              </a:rPr>
              <a:t>01</a:t>
            </a:r>
            <a:endParaRPr lang="zh-CN" altLang="en-US" sz="3200" b="1" dirty="0">
              <a:solidFill>
                <a:srgbClr val="44B566"/>
              </a:solidFill>
              <a:cs typeface="+mn-ea"/>
              <a:sym typeface="+mn-lt"/>
            </a:endParaRPr>
          </a:p>
        </p:txBody>
      </p:sp>
      <p:sp>
        <p:nvSpPr>
          <p:cNvPr id="6" name="矩形: 圆角 5"/>
          <p:cNvSpPr/>
          <p:nvPr/>
        </p:nvSpPr>
        <p:spPr>
          <a:xfrm>
            <a:off x="953770" y="2230755"/>
            <a:ext cx="2291715" cy="3151505"/>
          </a:xfrm>
          <a:prstGeom prst="roundRect">
            <a:avLst/>
          </a:prstGeom>
          <a:solidFill>
            <a:srgbClr val="B7D8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1095375" y="3102610"/>
            <a:ext cx="2008505" cy="1520673"/>
          </a:xfrm>
          <a:prstGeom prst="rect">
            <a:avLst/>
          </a:prstGeom>
          <a:noFill/>
        </p:spPr>
        <p:txBody>
          <a:bodyPr wrap="square" rtlCol="0">
            <a:spAutoFit/>
          </a:bodyPr>
          <a:lstStyle/>
          <a:p>
            <a:pPr algn="ct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a:t>
            </a:r>
          </a:p>
        </p:txBody>
      </p:sp>
      <p:sp>
        <p:nvSpPr>
          <p:cNvPr id="10" name="文本框 9"/>
          <p:cNvSpPr txBox="1"/>
          <p:nvPr/>
        </p:nvSpPr>
        <p:spPr>
          <a:xfrm>
            <a:off x="1245870" y="2526030"/>
            <a:ext cx="1706245" cy="369570"/>
          </a:xfrm>
          <a:prstGeom prst="rect">
            <a:avLst/>
          </a:prstGeom>
          <a:noFill/>
        </p:spPr>
        <p:txBody>
          <a:bodyPr wrap="square" rtlCol="0">
            <a:spAutoFit/>
          </a:bodyPr>
          <a:lstStyle/>
          <a:p>
            <a:pPr algn="ctr"/>
            <a:r>
              <a:rPr lang="zh-CN" altLang="en-US" b="1" dirty="0">
                <a:solidFill>
                  <a:srgbClr val="44B566"/>
                </a:solidFill>
                <a:cs typeface="+mn-ea"/>
                <a:sym typeface="+mn-lt"/>
              </a:rPr>
              <a:t>输入你的标题</a:t>
            </a:r>
          </a:p>
        </p:txBody>
      </p:sp>
      <p:sp>
        <p:nvSpPr>
          <p:cNvPr id="14" name="文本框 13"/>
          <p:cNvSpPr txBox="1"/>
          <p:nvPr/>
        </p:nvSpPr>
        <p:spPr>
          <a:xfrm>
            <a:off x="4373245" y="1484630"/>
            <a:ext cx="768350" cy="584835"/>
          </a:xfrm>
          <a:prstGeom prst="rect">
            <a:avLst/>
          </a:prstGeom>
          <a:noFill/>
        </p:spPr>
        <p:txBody>
          <a:bodyPr wrap="square" rtlCol="0">
            <a:spAutoFit/>
          </a:bodyPr>
          <a:lstStyle/>
          <a:p>
            <a:pPr algn="ctr"/>
            <a:r>
              <a:rPr lang="en-US" altLang="zh-CN" sz="3200" b="1" dirty="0">
                <a:solidFill>
                  <a:srgbClr val="44B566"/>
                </a:solidFill>
                <a:cs typeface="+mn-ea"/>
                <a:sym typeface="+mn-lt"/>
              </a:rPr>
              <a:t>02</a:t>
            </a:r>
            <a:endParaRPr lang="zh-CN" altLang="en-US" sz="3200" b="1" dirty="0">
              <a:solidFill>
                <a:srgbClr val="44B566"/>
              </a:solidFill>
              <a:cs typeface="+mn-ea"/>
              <a:sym typeface="+mn-lt"/>
            </a:endParaRPr>
          </a:p>
        </p:txBody>
      </p:sp>
      <p:sp>
        <p:nvSpPr>
          <p:cNvPr id="15" name="矩形: 圆角 14"/>
          <p:cNvSpPr/>
          <p:nvPr/>
        </p:nvSpPr>
        <p:spPr>
          <a:xfrm>
            <a:off x="3611880" y="2230755"/>
            <a:ext cx="2291715" cy="3151505"/>
          </a:xfrm>
          <a:prstGeom prst="roundRect">
            <a:avLst/>
          </a:prstGeom>
          <a:solidFill>
            <a:srgbClr val="B7D8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16" name="文本框 15"/>
          <p:cNvSpPr txBox="1"/>
          <p:nvPr/>
        </p:nvSpPr>
        <p:spPr>
          <a:xfrm>
            <a:off x="3753485" y="3102610"/>
            <a:ext cx="2008505" cy="1520673"/>
          </a:xfrm>
          <a:prstGeom prst="rect">
            <a:avLst/>
          </a:prstGeom>
          <a:noFill/>
        </p:spPr>
        <p:txBody>
          <a:bodyPr wrap="square" rtlCol="0">
            <a:spAutoFit/>
          </a:bodyPr>
          <a:lstStyle/>
          <a:p>
            <a:pPr algn="ct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a:t>
            </a:r>
          </a:p>
        </p:txBody>
      </p:sp>
      <p:sp>
        <p:nvSpPr>
          <p:cNvPr id="17" name="文本框 16"/>
          <p:cNvSpPr txBox="1"/>
          <p:nvPr/>
        </p:nvSpPr>
        <p:spPr>
          <a:xfrm>
            <a:off x="3903980" y="2526030"/>
            <a:ext cx="1706245" cy="369570"/>
          </a:xfrm>
          <a:prstGeom prst="rect">
            <a:avLst/>
          </a:prstGeom>
          <a:noFill/>
        </p:spPr>
        <p:txBody>
          <a:bodyPr wrap="square" rtlCol="0">
            <a:spAutoFit/>
          </a:bodyPr>
          <a:lstStyle/>
          <a:p>
            <a:pPr algn="ctr"/>
            <a:r>
              <a:rPr lang="zh-CN" altLang="en-US" b="1" dirty="0">
                <a:solidFill>
                  <a:srgbClr val="44B566"/>
                </a:solidFill>
                <a:cs typeface="+mn-ea"/>
                <a:sym typeface="+mn-lt"/>
              </a:rPr>
              <a:t>输入你的标题</a:t>
            </a:r>
          </a:p>
        </p:txBody>
      </p:sp>
      <p:sp>
        <p:nvSpPr>
          <p:cNvPr id="20" name="文本框 19"/>
          <p:cNvSpPr txBox="1"/>
          <p:nvPr/>
        </p:nvSpPr>
        <p:spPr>
          <a:xfrm>
            <a:off x="7031990" y="1484630"/>
            <a:ext cx="768350" cy="584835"/>
          </a:xfrm>
          <a:prstGeom prst="rect">
            <a:avLst/>
          </a:prstGeom>
          <a:noFill/>
        </p:spPr>
        <p:txBody>
          <a:bodyPr wrap="square" rtlCol="0">
            <a:spAutoFit/>
          </a:bodyPr>
          <a:lstStyle/>
          <a:p>
            <a:pPr algn="ctr"/>
            <a:r>
              <a:rPr lang="en-US" altLang="zh-CN" sz="3200" b="1" dirty="0">
                <a:solidFill>
                  <a:srgbClr val="44B566"/>
                </a:solidFill>
                <a:cs typeface="+mn-ea"/>
                <a:sym typeface="+mn-lt"/>
              </a:rPr>
              <a:t>03</a:t>
            </a:r>
            <a:endParaRPr lang="zh-CN" altLang="en-US" sz="3200" b="1" dirty="0">
              <a:solidFill>
                <a:srgbClr val="44B566"/>
              </a:solidFill>
              <a:cs typeface="+mn-ea"/>
              <a:sym typeface="+mn-lt"/>
            </a:endParaRPr>
          </a:p>
        </p:txBody>
      </p:sp>
      <p:sp>
        <p:nvSpPr>
          <p:cNvPr id="21" name="矩形: 圆角 20"/>
          <p:cNvSpPr/>
          <p:nvPr/>
        </p:nvSpPr>
        <p:spPr>
          <a:xfrm>
            <a:off x="6270625" y="2230755"/>
            <a:ext cx="2291715" cy="3151505"/>
          </a:xfrm>
          <a:prstGeom prst="roundRect">
            <a:avLst/>
          </a:prstGeom>
          <a:solidFill>
            <a:srgbClr val="B7D8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2" name="文本框 21"/>
          <p:cNvSpPr txBox="1"/>
          <p:nvPr/>
        </p:nvSpPr>
        <p:spPr>
          <a:xfrm>
            <a:off x="6412230" y="3102610"/>
            <a:ext cx="2008505" cy="1520673"/>
          </a:xfrm>
          <a:prstGeom prst="rect">
            <a:avLst/>
          </a:prstGeom>
          <a:noFill/>
        </p:spPr>
        <p:txBody>
          <a:bodyPr wrap="square" rtlCol="0">
            <a:spAutoFit/>
          </a:bodyPr>
          <a:lstStyle/>
          <a:p>
            <a:pPr algn="ct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a:t>
            </a:r>
          </a:p>
        </p:txBody>
      </p:sp>
      <p:sp>
        <p:nvSpPr>
          <p:cNvPr id="23" name="文本框 22"/>
          <p:cNvSpPr txBox="1"/>
          <p:nvPr/>
        </p:nvSpPr>
        <p:spPr>
          <a:xfrm>
            <a:off x="6562725" y="2526030"/>
            <a:ext cx="1706245" cy="369570"/>
          </a:xfrm>
          <a:prstGeom prst="rect">
            <a:avLst/>
          </a:prstGeom>
          <a:noFill/>
        </p:spPr>
        <p:txBody>
          <a:bodyPr wrap="square" rtlCol="0">
            <a:spAutoFit/>
          </a:bodyPr>
          <a:lstStyle/>
          <a:p>
            <a:pPr algn="ctr"/>
            <a:r>
              <a:rPr lang="zh-CN" altLang="en-US" b="1" dirty="0">
                <a:solidFill>
                  <a:srgbClr val="44B566"/>
                </a:solidFill>
                <a:cs typeface="+mn-ea"/>
                <a:sym typeface="+mn-lt"/>
              </a:rPr>
              <a:t>输入你的标题</a:t>
            </a:r>
          </a:p>
        </p:txBody>
      </p:sp>
      <p:sp>
        <p:nvSpPr>
          <p:cNvPr id="26" name="文本框 25"/>
          <p:cNvSpPr txBox="1"/>
          <p:nvPr/>
        </p:nvSpPr>
        <p:spPr>
          <a:xfrm>
            <a:off x="9690100" y="1484630"/>
            <a:ext cx="768350" cy="584835"/>
          </a:xfrm>
          <a:prstGeom prst="rect">
            <a:avLst/>
          </a:prstGeom>
          <a:noFill/>
        </p:spPr>
        <p:txBody>
          <a:bodyPr wrap="square" rtlCol="0">
            <a:spAutoFit/>
          </a:bodyPr>
          <a:lstStyle/>
          <a:p>
            <a:pPr algn="ctr"/>
            <a:r>
              <a:rPr lang="en-US" altLang="zh-CN" sz="3200" b="1" dirty="0">
                <a:solidFill>
                  <a:srgbClr val="44B566"/>
                </a:solidFill>
                <a:cs typeface="+mn-ea"/>
                <a:sym typeface="+mn-lt"/>
              </a:rPr>
              <a:t>04</a:t>
            </a:r>
            <a:endParaRPr lang="zh-CN" altLang="en-US" sz="3200" b="1" dirty="0">
              <a:solidFill>
                <a:srgbClr val="44B566"/>
              </a:solidFill>
              <a:cs typeface="+mn-ea"/>
              <a:sym typeface="+mn-lt"/>
            </a:endParaRPr>
          </a:p>
        </p:txBody>
      </p:sp>
      <p:sp>
        <p:nvSpPr>
          <p:cNvPr id="27" name="矩形: 圆角 26"/>
          <p:cNvSpPr/>
          <p:nvPr/>
        </p:nvSpPr>
        <p:spPr>
          <a:xfrm>
            <a:off x="8928735" y="2230755"/>
            <a:ext cx="2291715" cy="3151505"/>
          </a:xfrm>
          <a:prstGeom prst="roundRect">
            <a:avLst/>
          </a:prstGeom>
          <a:solidFill>
            <a:srgbClr val="B7D8A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8" name="文本框 27"/>
          <p:cNvSpPr txBox="1"/>
          <p:nvPr/>
        </p:nvSpPr>
        <p:spPr>
          <a:xfrm>
            <a:off x="9070340" y="3102610"/>
            <a:ext cx="2008505" cy="1520673"/>
          </a:xfrm>
          <a:prstGeom prst="rect">
            <a:avLst/>
          </a:prstGeom>
          <a:noFill/>
        </p:spPr>
        <p:txBody>
          <a:bodyPr wrap="square" rtlCol="0">
            <a:spAutoFit/>
          </a:bodyPr>
          <a:lstStyle/>
          <a:p>
            <a:pPr algn="ct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a:t>
            </a:r>
          </a:p>
        </p:txBody>
      </p:sp>
      <p:sp>
        <p:nvSpPr>
          <p:cNvPr id="29" name="文本框 28"/>
          <p:cNvSpPr txBox="1"/>
          <p:nvPr/>
        </p:nvSpPr>
        <p:spPr>
          <a:xfrm>
            <a:off x="9220835" y="2526030"/>
            <a:ext cx="1706245" cy="369570"/>
          </a:xfrm>
          <a:prstGeom prst="rect">
            <a:avLst/>
          </a:prstGeom>
          <a:noFill/>
        </p:spPr>
        <p:txBody>
          <a:bodyPr wrap="square" rtlCol="0">
            <a:spAutoFit/>
          </a:bodyPr>
          <a:lstStyle/>
          <a:p>
            <a:pPr algn="ctr"/>
            <a:r>
              <a:rPr lang="zh-CN" altLang="en-US" b="1" dirty="0">
                <a:solidFill>
                  <a:srgbClr val="44B566"/>
                </a:solidFill>
                <a:cs typeface="+mn-ea"/>
                <a:sym typeface="+mn-lt"/>
              </a:rPr>
              <a:t>输入你的标题</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ppt_x"/>
                                          </p:val>
                                        </p:tav>
                                        <p:tav tm="100000">
                                          <p:val>
                                            <p:strVal val="#ppt_x"/>
                                          </p:val>
                                        </p:tav>
                                      </p:tavLst>
                                    </p:anim>
                                    <p:anim calcmode="lin" valueType="num">
                                      <p:cBhvr additive="base">
                                        <p:cTn id="48" dur="500" fill="hold"/>
                                        <p:tgtEl>
                                          <p:spTgt spid="2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fill="hold"/>
                                        <p:tgtEl>
                                          <p:spTgt spid="27"/>
                                        </p:tgtEl>
                                        <p:attrNameLst>
                                          <p:attrName>ppt_x</p:attrName>
                                        </p:attrNameLst>
                                      </p:cBhvr>
                                      <p:tavLst>
                                        <p:tav tm="0">
                                          <p:val>
                                            <p:strVal val="#ppt_x"/>
                                          </p:val>
                                        </p:tav>
                                        <p:tav tm="100000">
                                          <p:val>
                                            <p:strVal val="#ppt_x"/>
                                          </p:val>
                                        </p:tav>
                                      </p:tavLst>
                                    </p:anim>
                                    <p:anim calcmode="lin" valueType="num">
                                      <p:cBhvr additive="base">
                                        <p:cTn id="60" dur="500" fill="hold"/>
                                        <p:tgtEl>
                                          <p:spTgt spid="2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ppt_x"/>
                                          </p:val>
                                        </p:tav>
                                        <p:tav tm="100000">
                                          <p:val>
                                            <p:strVal val="#ppt_x"/>
                                          </p:val>
                                        </p:tav>
                                      </p:tavLst>
                                    </p:anim>
                                    <p:anim calcmode="lin" valueType="num">
                                      <p:cBhvr additive="base">
                                        <p:cTn id="64" dur="500" fill="hold"/>
                                        <p:tgtEl>
                                          <p:spTgt spid="28"/>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p:bldP spid="10" grpId="0"/>
      <p:bldP spid="14" grpId="0"/>
      <p:bldP spid="15" grpId="0" animBg="1"/>
      <p:bldP spid="16" grpId="0"/>
      <p:bldP spid="17" grpId="0"/>
      <p:bldP spid="20" grpId="0"/>
      <p:bldP spid="21" grpId="0" animBg="1"/>
      <p:bldP spid="22" grpId="0"/>
      <p:bldP spid="23" grpId="0"/>
      <p:bldP spid="26" grpId="0"/>
      <p:bldP spid="27" grpId="0" animBg="1"/>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3771900"/>
            <a:ext cx="12192635" cy="4959350"/>
          </a:xfrm>
          <a:prstGeom prst="rect">
            <a:avLst/>
          </a:prstGeom>
        </p:spPr>
      </p:pic>
      <p:grpSp>
        <p:nvGrpSpPr>
          <p:cNvPr id="12" name="组合 11"/>
          <p:cNvGrpSpPr/>
          <p:nvPr/>
        </p:nvGrpSpPr>
        <p:grpSpPr>
          <a:xfrm>
            <a:off x="1782376" y="2072744"/>
            <a:ext cx="2920620" cy="2921000"/>
            <a:chOff x="1785938" y="2546350"/>
            <a:chExt cx="2921000" cy="2921000"/>
          </a:xfrm>
          <a:solidFill>
            <a:srgbClr val="387053"/>
          </a:solidFill>
        </p:grpSpPr>
        <p:sp>
          <p:nvSpPr>
            <p:cNvPr id="10" name="空心弧 9"/>
            <p:cNvSpPr/>
            <p:nvPr/>
          </p:nvSpPr>
          <p:spPr>
            <a:xfrm>
              <a:off x="1785938" y="2546350"/>
              <a:ext cx="2921000" cy="2921000"/>
            </a:xfrm>
            <a:prstGeom prst="blockArc">
              <a:avLst>
                <a:gd name="adj1" fmla="val 10800000"/>
                <a:gd name="adj2" fmla="val 21573038"/>
                <a:gd name="adj3" fmla="val 2776"/>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 name="任意多边形 2"/>
            <p:cNvSpPr/>
            <p:nvPr/>
          </p:nvSpPr>
          <p:spPr>
            <a:xfrm>
              <a:off x="1946275"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grpSp>
      <p:sp>
        <p:nvSpPr>
          <p:cNvPr id="14" name="Freeform 220"/>
          <p:cNvSpPr/>
          <p:nvPr/>
        </p:nvSpPr>
        <p:spPr bwMode="auto">
          <a:xfrm>
            <a:off x="2960148" y="2435329"/>
            <a:ext cx="565076" cy="420688"/>
          </a:xfrm>
          <a:custGeom>
            <a:avLst/>
            <a:gdLst>
              <a:gd name="T0" fmla="*/ 1649836615 w 176"/>
              <a:gd name="T1" fmla="*/ 1216864125 h 131"/>
              <a:gd name="T2" fmla="*/ 1649836615 w 176"/>
              <a:gd name="T3" fmla="*/ 0 h 131"/>
              <a:gd name="T4" fmla="*/ 1288933752 w 176"/>
              <a:gd name="T5" fmla="*/ 0 h 131"/>
              <a:gd name="T6" fmla="*/ 1288933752 w 176"/>
              <a:gd name="T7" fmla="*/ 1216864125 h 131"/>
              <a:gd name="T8" fmla="*/ 1082705379 w 176"/>
              <a:gd name="T9" fmla="*/ 1216864125 h 131"/>
              <a:gd name="T10" fmla="*/ 1082705379 w 176"/>
              <a:gd name="T11" fmla="*/ 742491840 h 131"/>
              <a:gd name="T12" fmla="*/ 721802516 w 176"/>
              <a:gd name="T13" fmla="*/ 742491840 h 131"/>
              <a:gd name="T14" fmla="*/ 721802516 w 176"/>
              <a:gd name="T15" fmla="*/ 1216864125 h 131"/>
              <a:gd name="T16" fmla="*/ 525884919 w 176"/>
              <a:gd name="T17" fmla="*/ 1216864125 h 131"/>
              <a:gd name="T18" fmla="*/ 525884919 w 176"/>
              <a:gd name="T19" fmla="*/ 329996017 h 131"/>
              <a:gd name="T20" fmla="*/ 154671280 w 176"/>
              <a:gd name="T21" fmla="*/ 329996017 h 131"/>
              <a:gd name="T22" fmla="*/ 154671280 w 176"/>
              <a:gd name="T23" fmla="*/ 1216864125 h 131"/>
              <a:gd name="T24" fmla="*/ 0 w 176"/>
              <a:gd name="T25" fmla="*/ 1216864125 h 131"/>
              <a:gd name="T26" fmla="*/ 0 w 176"/>
              <a:gd name="T27" fmla="*/ 1350925509 h 131"/>
              <a:gd name="T28" fmla="*/ 1814818671 w 176"/>
              <a:gd name="T29" fmla="*/ 1350925509 h 131"/>
              <a:gd name="T30" fmla="*/ 1814818671 w 176"/>
              <a:gd name="T31" fmla="*/ 1216864125 h 131"/>
              <a:gd name="T32" fmla="*/ 1649836615 w 176"/>
              <a:gd name="T33" fmla="*/ 1216864125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6" h="131">
                <a:moveTo>
                  <a:pt x="160" y="118"/>
                </a:moveTo>
                <a:lnTo>
                  <a:pt x="160" y="0"/>
                </a:lnTo>
                <a:lnTo>
                  <a:pt x="125" y="0"/>
                </a:lnTo>
                <a:lnTo>
                  <a:pt x="125" y="118"/>
                </a:lnTo>
                <a:lnTo>
                  <a:pt x="105" y="118"/>
                </a:lnTo>
                <a:lnTo>
                  <a:pt x="105" y="72"/>
                </a:lnTo>
                <a:lnTo>
                  <a:pt x="70" y="72"/>
                </a:lnTo>
                <a:lnTo>
                  <a:pt x="70" y="118"/>
                </a:lnTo>
                <a:lnTo>
                  <a:pt x="51" y="118"/>
                </a:lnTo>
                <a:lnTo>
                  <a:pt x="51" y="32"/>
                </a:lnTo>
                <a:lnTo>
                  <a:pt x="15" y="32"/>
                </a:lnTo>
                <a:lnTo>
                  <a:pt x="15" y="118"/>
                </a:lnTo>
                <a:lnTo>
                  <a:pt x="0" y="118"/>
                </a:lnTo>
                <a:lnTo>
                  <a:pt x="0" y="131"/>
                </a:lnTo>
                <a:lnTo>
                  <a:pt x="176" y="131"/>
                </a:lnTo>
                <a:lnTo>
                  <a:pt x="176" y="118"/>
                </a:lnTo>
                <a:lnTo>
                  <a:pt x="160" y="1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cs typeface="+mn-ea"/>
              <a:sym typeface="+mn-lt"/>
            </a:endParaRPr>
          </a:p>
        </p:txBody>
      </p:sp>
      <p:sp>
        <p:nvSpPr>
          <p:cNvPr id="15" name="矩形 14"/>
          <p:cNvSpPr>
            <a:spLocks noChangeArrowheads="1"/>
          </p:cNvSpPr>
          <p:nvPr/>
        </p:nvSpPr>
        <p:spPr bwMode="auto">
          <a:xfrm>
            <a:off x="2337859" y="2955394"/>
            <a:ext cx="1808480" cy="337185"/>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dirty="0">
                <a:cs typeface="+mn-ea"/>
                <a:sym typeface="+mn-lt"/>
              </a:rPr>
              <a:t>单击此处输入标题</a:t>
            </a:r>
          </a:p>
        </p:txBody>
      </p:sp>
      <p:grpSp>
        <p:nvGrpSpPr>
          <p:cNvPr id="22" name="组合 21"/>
          <p:cNvGrpSpPr/>
          <p:nvPr/>
        </p:nvGrpSpPr>
        <p:grpSpPr>
          <a:xfrm>
            <a:off x="4629981" y="2060044"/>
            <a:ext cx="2920620" cy="2921000"/>
            <a:chOff x="4633913" y="2533650"/>
            <a:chExt cx="2921000" cy="2921000"/>
          </a:xfrm>
          <a:solidFill>
            <a:srgbClr val="387053"/>
          </a:solidFill>
        </p:grpSpPr>
        <p:sp>
          <p:nvSpPr>
            <p:cNvPr id="23" name="空心弧 22"/>
            <p:cNvSpPr/>
            <p:nvPr/>
          </p:nvSpPr>
          <p:spPr>
            <a:xfrm flipV="1">
              <a:off x="4633913" y="2533650"/>
              <a:ext cx="2921000" cy="2921000"/>
            </a:xfrm>
            <a:prstGeom prst="blockArc">
              <a:avLst>
                <a:gd name="adj1" fmla="val 10800000"/>
                <a:gd name="adj2" fmla="val 21573038"/>
                <a:gd name="adj3" fmla="val 2776"/>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4" name="任意多边形 23"/>
            <p:cNvSpPr/>
            <p:nvPr/>
          </p:nvSpPr>
          <p:spPr>
            <a:xfrm flipV="1">
              <a:off x="4794250" y="4006850"/>
              <a:ext cx="2600325" cy="1300163"/>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grpSp>
      <p:sp>
        <p:nvSpPr>
          <p:cNvPr id="25" name="文本框 17"/>
          <p:cNvSpPr>
            <a:spLocks noChangeArrowheads="1"/>
          </p:cNvSpPr>
          <p:nvPr/>
        </p:nvSpPr>
        <p:spPr bwMode="auto">
          <a:xfrm>
            <a:off x="5185137" y="3728824"/>
            <a:ext cx="1808480" cy="337185"/>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dirty="0">
                <a:cs typeface="+mn-ea"/>
                <a:sym typeface="+mn-lt"/>
              </a:rPr>
              <a:t>单击此处输入标题</a:t>
            </a:r>
          </a:p>
        </p:txBody>
      </p:sp>
      <p:grpSp>
        <p:nvGrpSpPr>
          <p:cNvPr id="26" name="组合 25"/>
          <p:cNvGrpSpPr/>
          <p:nvPr/>
        </p:nvGrpSpPr>
        <p:grpSpPr>
          <a:xfrm>
            <a:off x="7474410" y="2072744"/>
            <a:ext cx="2920620" cy="2921000"/>
            <a:chOff x="7478713" y="2546350"/>
            <a:chExt cx="2921000" cy="2921000"/>
          </a:xfrm>
          <a:solidFill>
            <a:srgbClr val="387053"/>
          </a:solidFill>
        </p:grpSpPr>
        <p:sp>
          <p:nvSpPr>
            <p:cNvPr id="27" name="空心弧 26"/>
            <p:cNvSpPr/>
            <p:nvPr/>
          </p:nvSpPr>
          <p:spPr>
            <a:xfrm>
              <a:off x="7478713" y="2546350"/>
              <a:ext cx="2921000" cy="2921000"/>
            </a:xfrm>
            <a:prstGeom prst="blockArc">
              <a:avLst>
                <a:gd name="adj1" fmla="val 10800000"/>
                <a:gd name="adj2" fmla="val 21573038"/>
                <a:gd name="adj3" fmla="val 2776"/>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8" name="任意多边形 27"/>
            <p:cNvSpPr/>
            <p:nvPr/>
          </p:nvSpPr>
          <p:spPr>
            <a:xfrm>
              <a:off x="7639050" y="2693988"/>
              <a:ext cx="2600325" cy="1300162"/>
            </a:xfrm>
            <a:custGeom>
              <a:avLst/>
              <a:gdLst>
                <a:gd name="connsiteX0" fmla="*/ 1123950 w 2247900"/>
                <a:gd name="connsiteY0" fmla="*/ 0 h 1123950"/>
                <a:gd name="connsiteX1" fmla="*/ 2247900 w 2247900"/>
                <a:gd name="connsiteY1" fmla="*/ 1123950 h 1123950"/>
                <a:gd name="connsiteX2" fmla="*/ 0 w 2247900"/>
                <a:gd name="connsiteY2" fmla="*/ 1123950 h 1123950"/>
                <a:gd name="connsiteX3" fmla="*/ 1123950 w 2247900"/>
                <a:gd name="connsiteY3" fmla="*/ 0 h 1123950"/>
              </a:gdLst>
              <a:ahLst/>
              <a:cxnLst>
                <a:cxn ang="0">
                  <a:pos x="connsiteX0" y="connsiteY0"/>
                </a:cxn>
                <a:cxn ang="0">
                  <a:pos x="connsiteX1" y="connsiteY1"/>
                </a:cxn>
                <a:cxn ang="0">
                  <a:pos x="connsiteX2" y="connsiteY2"/>
                </a:cxn>
                <a:cxn ang="0">
                  <a:pos x="connsiteX3" y="connsiteY3"/>
                </a:cxn>
              </a:cxnLst>
              <a:rect l="l" t="t" r="r" b="b"/>
              <a:pathLst>
                <a:path w="2247900" h="1123950">
                  <a:moveTo>
                    <a:pt x="1123950" y="0"/>
                  </a:moveTo>
                  <a:cubicBezTo>
                    <a:pt x="1744690" y="0"/>
                    <a:pt x="2247900" y="503210"/>
                    <a:pt x="2247900" y="1123950"/>
                  </a:cubicBezTo>
                  <a:lnTo>
                    <a:pt x="0" y="1123950"/>
                  </a:lnTo>
                  <a:cubicBezTo>
                    <a:pt x="0" y="503210"/>
                    <a:pt x="503210" y="0"/>
                    <a:pt x="1123950" y="0"/>
                  </a:cubicBezTo>
                  <a:close/>
                </a:path>
              </a:pathLst>
            </a:cu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grpSp>
      <p:sp>
        <p:nvSpPr>
          <p:cNvPr id="29" name="文本框 20"/>
          <p:cNvSpPr>
            <a:spLocks noChangeArrowheads="1"/>
          </p:cNvSpPr>
          <p:nvPr/>
        </p:nvSpPr>
        <p:spPr bwMode="auto">
          <a:xfrm>
            <a:off x="8029893" y="3058899"/>
            <a:ext cx="1808480" cy="337185"/>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1600" dirty="0">
                <a:cs typeface="+mn-ea"/>
                <a:sym typeface="+mn-lt"/>
              </a:rPr>
              <a:t>单击此处输入标题</a:t>
            </a:r>
          </a:p>
        </p:txBody>
      </p:sp>
      <p:grpSp>
        <p:nvGrpSpPr>
          <p:cNvPr id="30" name="组合 29"/>
          <p:cNvGrpSpPr/>
          <p:nvPr/>
        </p:nvGrpSpPr>
        <p:grpSpPr>
          <a:xfrm>
            <a:off x="8653512" y="2392409"/>
            <a:ext cx="561890" cy="565175"/>
            <a:chOff x="8657968" y="2866013"/>
            <a:chExt cx="561963" cy="565175"/>
          </a:xfrm>
          <a:solidFill>
            <a:schemeClr val="bg1"/>
          </a:solidFill>
        </p:grpSpPr>
        <p:sp>
          <p:nvSpPr>
            <p:cNvPr id="31" name="Freeform 478"/>
            <p:cNvSpPr/>
            <p:nvPr/>
          </p:nvSpPr>
          <p:spPr bwMode="auto">
            <a:xfrm>
              <a:off x="8657968" y="2866013"/>
              <a:ext cx="507373" cy="507373"/>
            </a:xfrm>
            <a:custGeom>
              <a:avLst/>
              <a:gdLst>
                <a:gd name="T0" fmla="*/ 129 w 258"/>
                <a:gd name="T1" fmla="*/ 245 h 259"/>
                <a:gd name="T2" fmla="*/ 14 w 258"/>
                <a:gd name="T3" fmla="*/ 129 h 259"/>
                <a:gd name="T4" fmla="*/ 129 w 258"/>
                <a:gd name="T5" fmla="*/ 14 h 259"/>
                <a:gd name="T6" fmla="*/ 244 w 258"/>
                <a:gd name="T7" fmla="*/ 129 h 259"/>
                <a:gd name="T8" fmla="*/ 241 w 258"/>
                <a:gd name="T9" fmla="*/ 156 h 259"/>
                <a:gd name="T10" fmla="*/ 255 w 258"/>
                <a:gd name="T11" fmla="*/ 159 h 259"/>
                <a:gd name="T12" fmla="*/ 258 w 258"/>
                <a:gd name="T13" fmla="*/ 129 h 259"/>
                <a:gd name="T14" fmla="*/ 129 w 258"/>
                <a:gd name="T15" fmla="*/ 0 h 259"/>
                <a:gd name="T16" fmla="*/ 0 w 258"/>
                <a:gd name="T17" fmla="*/ 129 h 259"/>
                <a:gd name="T18" fmla="*/ 129 w 258"/>
                <a:gd name="T19" fmla="*/ 259 h 259"/>
                <a:gd name="T20" fmla="*/ 155 w 258"/>
                <a:gd name="T21" fmla="*/ 256 h 259"/>
                <a:gd name="T22" fmla="*/ 152 w 258"/>
                <a:gd name="T23" fmla="*/ 242 h 259"/>
                <a:gd name="T24" fmla="*/ 129 w 258"/>
                <a:gd name="T25" fmla="*/ 24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 h="259">
                  <a:moveTo>
                    <a:pt x="129" y="245"/>
                  </a:moveTo>
                  <a:cubicBezTo>
                    <a:pt x="65" y="245"/>
                    <a:pt x="14" y="193"/>
                    <a:pt x="14" y="129"/>
                  </a:cubicBezTo>
                  <a:cubicBezTo>
                    <a:pt x="14" y="66"/>
                    <a:pt x="65" y="14"/>
                    <a:pt x="129" y="14"/>
                  </a:cubicBezTo>
                  <a:cubicBezTo>
                    <a:pt x="193" y="14"/>
                    <a:pt x="244" y="66"/>
                    <a:pt x="244" y="129"/>
                  </a:cubicBezTo>
                  <a:cubicBezTo>
                    <a:pt x="244" y="139"/>
                    <a:pt x="243" y="148"/>
                    <a:pt x="241" y="156"/>
                  </a:cubicBezTo>
                  <a:cubicBezTo>
                    <a:pt x="255" y="159"/>
                    <a:pt x="255" y="159"/>
                    <a:pt x="255" y="159"/>
                  </a:cubicBezTo>
                  <a:cubicBezTo>
                    <a:pt x="257" y="150"/>
                    <a:pt x="258" y="140"/>
                    <a:pt x="258" y="129"/>
                  </a:cubicBezTo>
                  <a:cubicBezTo>
                    <a:pt x="258" y="58"/>
                    <a:pt x="200" y="0"/>
                    <a:pt x="129" y="0"/>
                  </a:cubicBezTo>
                  <a:cubicBezTo>
                    <a:pt x="58" y="0"/>
                    <a:pt x="0" y="58"/>
                    <a:pt x="0" y="129"/>
                  </a:cubicBezTo>
                  <a:cubicBezTo>
                    <a:pt x="0" y="201"/>
                    <a:pt x="58" y="259"/>
                    <a:pt x="129" y="259"/>
                  </a:cubicBezTo>
                  <a:cubicBezTo>
                    <a:pt x="138" y="259"/>
                    <a:pt x="147" y="258"/>
                    <a:pt x="155" y="256"/>
                  </a:cubicBezTo>
                  <a:cubicBezTo>
                    <a:pt x="152" y="242"/>
                    <a:pt x="152" y="242"/>
                    <a:pt x="152" y="242"/>
                  </a:cubicBezTo>
                  <a:cubicBezTo>
                    <a:pt x="145" y="244"/>
                    <a:pt x="137" y="245"/>
                    <a:pt x="129" y="245"/>
                  </a:cubicBezTo>
                  <a:close/>
                </a:path>
              </a:pathLst>
            </a:custGeom>
            <a:grpFill/>
            <a:ln>
              <a:noFill/>
            </a:ln>
          </p:spPr>
          <p:txBody>
            <a:bodyPr/>
            <a:lstStyle/>
            <a:p>
              <a:pPr>
                <a:defRPr/>
              </a:pPr>
              <a:endParaRPr lang="zh-CN" altLang="en-US" dirty="0">
                <a:cs typeface="+mn-ea"/>
                <a:sym typeface="+mn-lt"/>
              </a:endParaRPr>
            </a:p>
          </p:txBody>
        </p:sp>
        <p:sp>
          <p:nvSpPr>
            <p:cNvPr id="32" name="Freeform 479"/>
            <p:cNvSpPr>
              <a:spLocks noEditPoints="1"/>
            </p:cNvSpPr>
            <p:nvPr/>
          </p:nvSpPr>
          <p:spPr bwMode="auto">
            <a:xfrm>
              <a:off x="8702925" y="2910970"/>
              <a:ext cx="417459" cy="417459"/>
            </a:xfrm>
            <a:custGeom>
              <a:avLst/>
              <a:gdLst>
                <a:gd name="T0" fmla="*/ 106 w 212"/>
                <a:gd name="T1" fmla="*/ 0 h 213"/>
                <a:gd name="T2" fmla="*/ 0 w 212"/>
                <a:gd name="T3" fmla="*/ 106 h 213"/>
                <a:gd name="T4" fmla="*/ 106 w 212"/>
                <a:gd name="T5" fmla="*/ 213 h 213"/>
                <a:gd name="T6" fmla="*/ 127 w 212"/>
                <a:gd name="T7" fmla="*/ 211 h 213"/>
                <a:gd name="T8" fmla="*/ 105 w 212"/>
                <a:gd name="T9" fmla="*/ 106 h 213"/>
                <a:gd name="T10" fmla="*/ 120 w 212"/>
                <a:gd name="T11" fmla="*/ 110 h 213"/>
                <a:gd name="T12" fmla="*/ 117 w 212"/>
                <a:gd name="T13" fmla="*/ 103 h 213"/>
                <a:gd name="T14" fmla="*/ 128 w 212"/>
                <a:gd name="T15" fmla="*/ 92 h 213"/>
                <a:gd name="T16" fmla="*/ 139 w 212"/>
                <a:gd name="T17" fmla="*/ 103 h 213"/>
                <a:gd name="T18" fmla="*/ 132 w 212"/>
                <a:gd name="T19" fmla="*/ 113 h 213"/>
                <a:gd name="T20" fmla="*/ 209 w 212"/>
                <a:gd name="T21" fmla="*/ 131 h 213"/>
                <a:gd name="T22" fmla="*/ 212 w 212"/>
                <a:gd name="T23" fmla="*/ 106 h 213"/>
                <a:gd name="T24" fmla="*/ 106 w 212"/>
                <a:gd name="T25" fmla="*/ 0 h 213"/>
                <a:gd name="T26" fmla="*/ 42 w 212"/>
                <a:gd name="T27" fmla="*/ 54 h 213"/>
                <a:gd name="T28" fmla="*/ 57 w 212"/>
                <a:gd name="T29" fmla="*/ 70 h 213"/>
                <a:gd name="T30" fmla="*/ 42 w 212"/>
                <a:gd name="T31" fmla="*/ 85 h 213"/>
                <a:gd name="T32" fmla="*/ 26 w 212"/>
                <a:gd name="T33" fmla="*/ 70 h 213"/>
                <a:gd name="T34" fmla="*/ 42 w 212"/>
                <a:gd name="T35" fmla="*/ 54 h 213"/>
                <a:gd name="T36" fmla="*/ 40 w 212"/>
                <a:gd name="T37" fmla="*/ 154 h 213"/>
                <a:gd name="T38" fmla="*/ 21 w 212"/>
                <a:gd name="T39" fmla="*/ 135 h 213"/>
                <a:gd name="T40" fmla="*/ 40 w 212"/>
                <a:gd name="T41" fmla="*/ 115 h 213"/>
                <a:gd name="T42" fmla="*/ 60 w 212"/>
                <a:gd name="T43" fmla="*/ 135 h 213"/>
                <a:gd name="T44" fmla="*/ 40 w 212"/>
                <a:gd name="T45" fmla="*/ 154 h 213"/>
                <a:gd name="T46" fmla="*/ 89 w 212"/>
                <a:gd name="T47" fmla="*/ 70 h 213"/>
                <a:gd name="T48" fmla="*/ 102 w 212"/>
                <a:gd name="T49" fmla="*/ 83 h 213"/>
                <a:gd name="T50" fmla="*/ 89 w 212"/>
                <a:gd name="T51" fmla="*/ 96 h 213"/>
                <a:gd name="T52" fmla="*/ 76 w 212"/>
                <a:gd name="T53" fmla="*/ 83 h 213"/>
                <a:gd name="T54" fmla="*/ 89 w 212"/>
                <a:gd name="T55" fmla="*/ 70 h 213"/>
                <a:gd name="T56" fmla="*/ 76 w 212"/>
                <a:gd name="T57" fmla="*/ 133 h 213"/>
                <a:gd name="T58" fmla="*/ 89 w 212"/>
                <a:gd name="T59" fmla="*/ 120 h 213"/>
                <a:gd name="T60" fmla="*/ 102 w 212"/>
                <a:gd name="T61" fmla="*/ 133 h 213"/>
                <a:gd name="T62" fmla="*/ 89 w 212"/>
                <a:gd name="T63" fmla="*/ 146 h 213"/>
                <a:gd name="T64" fmla="*/ 76 w 212"/>
                <a:gd name="T65" fmla="*/ 133 h 213"/>
                <a:gd name="T66" fmla="*/ 117 w 212"/>
                <a:gd name="T67" fmla="*/ 183 h 213"/>
                <a:gd name="T68" fmla="*/ 102 w 212"/>
                <a:gd name="T69" fmla="*/ 198 h 213"/>
                <a:gd name="T70" fmla="*/ 87 w 212"/>
                <a:gd name="T71" fmla="*/ 183 h 213"/>
                <a:gd name="T72" fmla="*/ 102 w 212"/>
                <a:gd name="T73" fmla="*/ 168 h 213"/>
                <a:gd name="T74" fmla="*/ 117 w 212"/>
                <a:gd name="T75" fmla="*/ 183 h 213"/>
                <a:gd name="T76" fmla="*/ 106 w 212"/>
                <a:gd name="T77" fmla="*/ 55 h 213"/>
                <a:gd name="T78" fmla="*/ 88 w 212"/>
                <a:gd name="T79" fmla="*/ 36 h 213"/>
                <a:gd name="T80" fmla="*/ 106 w 212"/>
                <a:gd name="T81" fmla="*/ 18 h 213"/>
                <a:gd name="T82" fmla="*/ 125 w 212"/>
                <a:gd name="T83" fmla="*/ 36 h 213"/>
                <a:gd name="T84" fmla="*/ 106 w 212"/>
                <a:gd name="T85" fmla="*/ 55 h 213"/>
                <a:gd name="T86" fmla="*/ 139 w 212"/>
                <a:gd name="T87" fmla="*/ 49 h 213"/>
                <a:gd name="T88" fmla="*/ 152 w 212"/>
                <a:gd name="T89" fmla="*/ 36 h 213"/>
                <a:gd name="T90" fmla="*/ 165 w 212"/>
                <a:gd name="T91" fmla="*/ 49 h 213"/>
                <a:gd name="T92" fmla="*/ 152 w 212"/>
                <a:gd name="T93" fmla="*/ 62 h 213"/>
                <a:gd name="T94" fmla="*/ 139 w 212"/>
                <a:gd name="T95" fmla="*/ 49 h 213"/>
                <a:gd name="T96" fmla="*/ 175 w 212"/>
                <a:gd name="T97" fmla="*/ 112 h 213"/>
                <a:gd name="T98" fmla="*/ 157 w 212"/>
                <a:gd name="T99" fmla="*/ 95 h 213"/>
                <a:gd name="T100" fmla="*/ 175 w 212"/>
                <a:gd name="T101" fmla="*/ 77 h 213"/>
                <a:gd name="T102" fmla="*/ 193 w 212"/>
                <a:gd name="T103" fmla="*/ 95 h 213"/>
                <a:gd name="T104" fmla="*/ 175 w 212"/>
                <a:gd name="T105" fmla="*/ 11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2" h="213">
                  <a:moveTo>
                    <a:pt x="106" y="0"/>
                  </a:moveTo>
                  <a:cubicBezTo>
                    <a:pt x="47" y="0"/>
                    <a:pt x="0" y="48"/>
                    <a:pt x="0" y="106"/>
                  </a:cubicBezTo>
                  <a:cubicBezTo>
                    <a:pt x="0" y="165"/>
                    <a:pt x="47" y="213"/>
                    <a:pt x="106" y="213"/>
                  </a:cubicBezTo>
                  <a:cubicBezTo>
                    <a:pt x="113" y="213"/>
                    <a:pt x="120" y="212"/>
                    <a:pt x="127" y="211"/>
                  </a:cubicBezTo>
                  <a:cubicBezTo>
                    <a:pt x="105" y="106"/>
                    <a:pt x="105" y="106"/>
                    <a:pt x="105" y="106"/>
                  </a:cubicBezTo>
                  <a:cubicBezTo>
                    <a:pt x="120" y="110"/>
                    <a:pt x="120" y="110"/>
                    <a:pt x="120" y="110"/>
                  </a:cubicBezTo>
                  <a:cubicBezTo>
                    <a:pt x="118" y="108"/>
                    <a:pt x="117" y="105"/>
                    <a:pt x="117" y="103"/>
                  </a:cubicBezTo>
                  <a:cubicBezTo>
                    <a:pt x="117" y="97"/>
                    <a:pt x="122" y="92"/>
                    <a:pt x="128" y="92"/>
                  </a:cubicBezTo>
                  <a:cubicBezTo>
                    <a:pt x="134" y="92"/>
                    <a:pt x="139" y="97"/>
                    <a:pt x="139" y="103"/>
                  </a:cubicBezTo>
                  <a:cubicBezTo>
                    <a:pt x="139" y="107"/>
                    <a:pt x="136" y="111"/>
                    <a:pt x="132" y="113"/>
                  </a:cubicBezTo>
                  <a:cubicBezTo>
                    <a:pt x="209" y="131"/>
                    <a:pt x="209" y="131"/>
                    <a:pt x="209" y="131"/>
                  </a:cubicBezTo>
                  <a:cubicBezTo>
                    <a:pt x="211" y="123"/>
                    <a:pt x="212" y="115"/>
                    <a:pt x="212" y="106"/>
                  </a:cubicBezTo>
                  <a:cubicBezTo>
                    <a:pt x="212" y="48"/>
                    <a:pt x="165" y="0"/>
                    <a:pt x="106" y="0"/>
                  </a:cubicBezTo>
                  <a:close/>
                  <a:moveTo>
                    <a:pt x="42" y="54"/>
                  </a:moveTo>
                  <a:cubicBezTo>
                    <a:pt x="50" y="54"/>
                    <a:pt x="57" y="61"/>
                    <a:pt x="57" y="70"/>
                  </a:cubicBezTo>
                  <a:cubicBezTo>
                    <a:pt x="57" y="78"/>
                    <a:pt x="50" y="85"/>
                    <a:pt x="42" y="85"/>
                  </a:cubicBezTo>
                  <a:cubicBezTo>
                    <a:pt x="33" y="85"/>
                    <a:pt x="26" y="78"/>
                    <a:pt x="26" y="70"/>
                  </a:cubicBezTo>
                  <a:cubicBezTo>
                    <a:pt x="26" y="61"/>
                    <a:pt x="33" y="54"/>
                    <a:pt x="42" y="54"/>
                  </a:cubicBezTo>
                  <a:close/>
                  <a:moveTo>
                    <a:pt x="40" y="154"/>
                  </a:moveTo>
                  <a:cubicBezTo>
                    <a:pt x="30" y="154"/>
                    <a:pt x="21" y="146"/>
                    <a:pt x="21" y="135"/>
                  </a:cubicBezTo>
                  <a:cubicBezTo>
                    <a:pt x="21" y="124"/>
                    <a:pt x="30" y="115"/>
                    <a:pt x="40" y="115"/>
                  </a:cubicBezTo>
                  <a:cubicBezTo>
                    <a:pt x="51" y="115"/>
                    <a:pt x="60" y="124"/>
                    <a:pt x="60" y="135"/>
                  </a:cubicBezTo>
                  <a:cubicBezTo>
                    <a:pt x="60" y="146"/>
                    <a:pt x="51" y="154"/>
                    <a:pt x="40" y="154"/>
                  </a:cubicBezTo>
                  <a:close/>
                  <a:moveTo>
                    <a:pt x="89" y="70"/>
                  </a:moveTo>
                  <a:cubicBezTo>
                    <a:pt x="96" y="70"/>
                    <a:pt x="102" y="76"/>
                    <a:pt x="102" y="83"/>
                  </a:cubicBezTo>
                  <a:cubicBezTo>
                    <a:pt x="102" y="90"/>
                    <a:pt x="96" y="96"/>
                    <a:pt x="89" y="96"/>
                  </a:cubicBezTo>
                  <a:cubicBezTo>
                    <a:pt x="82" y="96"/>
                    <a:pt x="76" y="90"/>
                    <a:pt x="76" y="83"/>
                  </a:cubicBezTo>
                  <a:cubicBezTo>
                    <a:pt x="76" y="76"/>
                    <a:pt x="82" y="70"/>
                    <a:pt x="89" y="70"/>
                  </a:cubicBezTo>
                  <a:close/>
                  <a:moveTo>
                    <a:pt x="76" y="133"/>
                  </a:moveTo>
                  <a:cubicBezTo>
                    <a:pt x="76" y="126"/>
                    <a:pt x="82" y="120"/>
                    <a:pt x="89" y="120"/>
                  </a:cubicBezTo>
                  <a:cubicBezTo>
                    <a:pt x="96" y="120"/>
                    <a:pt x="102" y="126"/>
                    <a:pt x="102" y="133"/>
                  </a:cubicBezTo>
                  <a:cubicBezTo>
                    <a:pt x="102" y="140"/>
                    <a:pt x="96" y="146"/>
                    <a:pt x="89" y="146"/>
                  </a:cubicBezTo>
                  <a:cubicBezTo>
                    <a:pt x="82" y="146"/>
                    <a:pt x="76" y="140"/>
                    <a:pt x="76" y="133"/>
                  </a:cubicBezTo>
                  <a:close/>
                  <a:moveTo>
                    <a:pt x="117" y="183"/>
                  </a:moveTo>
                  <a:cubicBezTo>
                    <a:pt x="117" y="191"/>
                    <a:pt x="110" y="198"/>
                    <a:pt x="102" y="198"/>
                  </a:cubicBezTo>
                  <a:cubicBezTo>
                    <a:pt x="94" y="198"/>
                    <a:pt x="87" y="191"/>
                    <a:pt x="87" y="183"/>
                  </a:cubicBezTo>
                  <a:cubicBezTo>
                    <a:pt x="87" y="175"/>
                    <a:pt x="94" y="168"/>
                    <a:pt x="102" y="168"/>
                  </a:cubicBezTo>
                  <a:cubicBezTo>
                    <a:pt x="110" y="168"/>
                    <a:pt x="117" y="175"/>
                    <a:pt x="117" y="183"/>
                  </a:cubicBezTo>
                  <a:close/>
                  <a:moveTo>
                    <a:pt x="106" y="55"/>
                  </a:moveTo>
                  <a:cubicBezTo>
                    <a:pt x="96" y="55"/>
                    <a:pt x="88" y="46"/>
                    <a:pt x="88" y="36"/>
                  </a:cubicBezTo>
                  <a:cubicBezTo>
                    <a:pt x="88" y="26"/>
                    <a:pt x="96" y="18"/>
                    <a:pt x="106" y="18"/>
                  </a:cubicBezTo>
                  <a:cubicBezTo>
                    <a:pt x="116" y="18"/>
                    <a:pt x="125" y="26"/>
                    <a:pt x="125" y="36"/>
                  </a:cubicBezTo>
                  <a:cubicBezTo>
                    <a:pt x="125" y="46"/>
                    <a:pt x="116" y="55"/>
                    <a:pt x="106" y="55"/>
                  </a:cubicBezTo>
                  <a:close/>
                  <a:moveTo>
                    <a:pt x="139" y="49"/>
                  </a:moveTo>
                  <a:cubicBezTo>
                    <a:pt x="139" y="42"/>
                    <a:pt x="145" y="36"/>
                    <a:pt x="152" y="36"/>
                  </a:cubicBezTo>
                  <a:cubicBezTo>
                    <a:pt x="159" y="36"/>
                    <a:pt x="165" y="42"/>
                    <a:pt x="165" y="49"/>
                  </a:cubicBezTo>
                  <a:cubicBezTo>
                    <a:pt x="165" y="56"/>
                    <a:pt x="159" y="62"/>
                    <a:pt x="152" y="62"/>
                  </a:cubicBezTo>
                  <a:cubicBezTo>
                    <a:pt x="145" y="62"/>
                    <a:pt x="139" y="56"/>
                    <a:pt x="139" y="49"/>
                  </a:cubicBezTo>
                  <a:close/>
                  <a:moveTo>
                    <a:pt x="175" y="112"/>
                  </a:moveTo>
                  <a:cubicBezTo>
                    <a:pt x="165" y="112"/>
                    <a:pt x="157" y="105"/>
                    <a:pt x="157" y="95"/>
                  </a:cubicBezTo>
                  <a:cubicBezTo>
                    <a:pt x="157" y="85"/>
                    <a:pt x="165" y="77"/>
                    <a:pt x="175" y="77"/>
                  </a:cubicBezTo>
                  <a:cubicBezTo>
                    <a:pt x="185" y="77"/>
                    <a:pt x="193" y="85"/>
                    <a:pt x="193" y="95"/>
                  </a:cubicBezTo>
                  <a:cubicBezTo>
                    <a:pt x="193" y="105"/>
                    <a:pt x="185" y="112"/>
                    <a:pt x="175" y="112"/>
                  </a:cubicBezTo>
                  <a:close/>
                </a:path>
              </a:pathLst>
            </a:custGeom>
            <a:grpFill/>
            <a:ln>
              <a:noFill/>
            </a:ln>
          </p:spPr>
          <p:txBody>
            <a:bodyPr/>
            <a:lstStyle/>
            <a:p>
              <a:pPr>
                <a:defRPr/>
              </a:pPr>
              <a:endParaRPr lang="zh-CN" altLang="en-US" dirty="0">
                <a:cs typeface="+mn-ea"/>
                <a:sym typeface="+mn-lt"/>
              </a:endParaRPr>
            </a:p>
          </p:txBody>
        </p:sp>
        <p:sp>
          <p:nvSpPr>
            <p:cNvPr id="33" name="Freeform 480"/>
            <p:cNvSpPr/>
            <p:nvPr/>
          </p:nvSpPr>
          <p:spPr bwMode="auto">
            <a:xfrm>
              <a:off x="9020835" y="3235302"/>
              <a:ext cx="199096" cy="195886"/>
            </a:xfrm>
            <a:custGeom>
              <a:avLst/>
              <a:gdLst>
                <a:gd name="T0" fmla="*/ 90 w 103"/>
                <a:gd name="T1" fmla="*/ 0 h 100"/>
                <a:gd name="T2" fmla="*/ 0 w 103"/>
                <a:gd name="T3" fmla="*/ 87 h 100"/>
                <a:gd name="T4" fmla="*/ 3 w 103"/>
                <a:gd name="T5" fmla="*/ 100 h 100"/>
                <a:gd name="T6" fmla="*/ 103 w 103"/>
                <a:gd name="T7" fmla="*/ 4 h 100"/>
                <a:gd name="T8" fmla="*/ 90 w 103"/>
                <a:gd name="T9" fmla="*/ 0 h 100"/>
              </a:gdLst>
              <a:ahLst/>
              <a:cxnLst>
                <a:cxn ang="0">
                  <a:pos x="T0" y="T1"/>
                </a:cxn>
                <a:cxn ang="0">
                  <a:pos x="T2" y="T3"/>
                </a:cxn>
                <a:cxn ang="0">
                  <a:pos x="T4" y="T5"/>
                </a:cxn>
                <a:cxn ang="0">
                  <a:pos x="T6" y="T7"/>
                </a:cxn>
                <a:cxn ang="0">
                  <a:pos x="T8" y="T9"/>
                </a:cxn>
              </a:cxnLst>
              <a:rect l="0" t="0" r="r" b="b"/>
              <a:pathLst>
                <a:path w="103" h="100">
                  <a:moveTo>
                    <a:pt x="90" y="0"/>
                  </a:moveTo>
                  <a:cubicBezTo>
                    <a:pt x="79" y="44"/>
                    <a:pt x="44" y="78"/>
                    <a:pt x="0" y="87"/>
                  </a:cubicBezTo>
                  <a:cubicBezTo>
                    <a:pt x="3" y="100"/>
                    <a:pt x="3" y="100"/>
                    <a:pt x="3" y="100"/>
                  </a:cubicBezTo>
                  <a:cubicBezTo>
                    <a:pt x="53" y="90"/>
                    <a:pt x="92" y="52"/>
                    <a:pt x="103" y="4"/>
                  </a:cubicBezTo>
                  <a:lnTo>
                    <a:pt x="90" y="0"/>
                  </a:lnTo>
                  <a:close/>
                </a:path>
              </a:pathLst>
            </a:custGeom>
            <a:grpFill/>
            <a:ln>
              <a:noFill/>
            </a:ln>
          </p:spPr>
          <p:txBody>
            <a:bodyPr/>
            <a:lstStyle/>
            <a:p>
              <a:pPr>
                <a:defRPr/>
              </a:pPr>
              <a:endParaRPr lang="zh-CN" altLang="en-US" dirty="0">
                <a:cs typeface="+mn-ea"/>
                <a:sym typeface="+mn-lt"/>
              </a:endParaRPr>
            </a:p>
          </p:txBody>
        </p:sp>
        <p:sp>
          <p:nvSpPr>
            <p:cNvPr id="34" name="Freeform 481"/>
            <p:cNvSpPr>
              <a:spLocks noEditPoints="1"/>
            </p:cNvSpPr>
            <p:nvPr/>
          </p:nvSpPr>
          <p:spPr bwMode="auto">
            <a:xfrm>
              <a:off x="8975878" y="3180713"/>
              <a:ext cx="202308" cy="205518"/>
            </a:xfrm>
            <a:custGeom>
              <a:avLst/>
              <a:gdLst>
                <a:gd name="T0" fmla="*/ 104 w 104"/>
                <a:gd name="T1" fmla="*/ 25 h 105"/>
                <a:gd name="T2" fmla="*/ 27 w 104"/>
                <a:gd name="T3" fmla="*/ 7 h 105"/>
                <a:gd name="T4" fmla="*/ 23 w 104"/>
                <a:gd name="T5" fmla="*/ 8 h 105"/>
                <a:gd name="T6" fmla="*/ 14 w 104"/>
                <a:gd name="T7" fmla="*/ 4 h 105"/>
                <a:gd name="T8" fmla="*/ 0 w 104"/>
                <a:gd name="T9" fmla="*/ 0 h 105"/>
                <a:gd name="T10" fmla="*/ 22 w 104"/>
                <a:gd name="T11" fmla="*/ 105 h 105"/>
                <a:gd name="T12" fmla="*/ 104 w 104"/>
                <a:gd name="T13" fmla="*/ 25 h 105"/>
                <a:gd name="T14" fmla="*/ 73 w 104"/>
                <a:gd name="T15" fmla="*/ 20 h 105"/>
                <a:gd name="T16" fmla="*/ 84 w 104"/>
                <a:gd name="T17" fmla="*/ 31 h 105"/>
                <a:gd name="T18" fmla="*/ 73 w 104"/>
                <a:gd name="T19" fmla="*/ 42 h 105"/>
                <a:gd name="T20" fmla="*/ 62 w 104"/>
                <a:gd name="T21" fmla="*/ 31 h 105"/>
                <a:gd name="T22" fmla="*/ 73 w 104"/>
                <a:gd name="T23" fmla="*/ 20 h 105"/>
                <a:gd name="T24" fmla="*/ 31 w 104"/>
                <a:gd name="T25" fmla="*/ 62 h 105"/>
                <a:gd name="T26" fmla="*/ 13 w 104"/>
                <a:gd name="T27" fmla="*/ 43 h 105"/>
                <a:gd name="T28" fmla="*/ 31 w 104"/>
                <a:gd name="T29" fmla="*/ 24 h 105"/>
                <a:gd name="T30" fmla="*/ 50 w 104"/>
                <a:gd name="T31" fmla="*/ 43 h 105"/>
                <a:gd name="T32" fmla="*/ 31 w 104"/>
                <a:gd name="T3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4" h="105">
                  <a:moveTo>
                    <a:pt x="104" y="25"/>
                  </a:moveTo>
                  <a:cubicBezTo>
                    <a:pt x="27" y="7"/>
                    <a:pt x="27" y="7"/>
                    <a:pt x="27" y="7"/>
                  </a:cubicBezTo>
                  <a:cubicBezTo>
                    <a:pt x="26" y="7"/>
                    <a:pt x="24" y="8"/>
                    <a:pt x="23" y="8"/>
                  </a:cubicBezTo>
                  <a:cubicBezTo>
                    <a:pt x="19" y="8"/>
                    <a:pt x="16" y="6"/>
                    <a:pt x="14" y="4"/>
                  </a:cubicBezTo>
                  <a:cubicBezTo>
                    <a:pt x="0" y="0"/>
                    <a:pt x="0" y="0"/>
                    <a:pt x="0" y="0"/>
                  </a:cubicBezTo>
                  <a:cubicBezTo>
                    <a:pt x="22" y="105"/>
                    <a:pt x="22" y="105"/>
                    <a:pt x="22" y="105"/>
                  </a:cubicBezTo>
                  <a:cubicBezTo>
                    <a:pt x="62" y="97"/>
                    <a:pt x="94" y="65"/>
                    <a:pt x="104" y="25"/>
                  </a:cubicBezTo>
                  <a:close/>
                  <a:moveTo>
                    <a:pt x="73" y="20"/>
                  </a:moveTo>
                  <a:cubicBezTo>
                    <a:pt x="79" y="20"/>
                    <a:pt x="84" y="25"/>
                    <a:pt x="84" y="31"/>
                  </a:cubicBezTo>
                  <a:cubicBezTo>
                    <a:pt x="84" y="37"/>
                    <a:pt x="79" y="42"/>
                    <a:pt x="73" y="42"/>
                  </a:cubicBezTo>
                  <a:cubicBezTo>
                    <a:pt x="67" y="42"/>
                    <a:pt x="62" y="37"/>
                    <a:pt x="62" y="31"/>
                  </a:cubicBezTo>
                  <a:cubicBezTo>
                    <a:pt x="62" y="25"/>
                    <a:pt x="67" y="20"/>
                    <a:pt x="73" y="20"/>
                  </a:cubicBezTo>
                  <a:close/>
                  <a:moveTo>
                    <a:pt x="31" y="62"/>
                  </a:moveTo>
                  <a:cubicBezTo>
                    <a:pt x="21" y="62"/>
                    <a:pt x="13" y="53"/>
                    <a:pt x="13" y="43"/>
                  </a:cubicBezTo>
                  <a:cubicBezTo>
                    <a:pt x="13" y="33"/>
                    <a:pt x="21" y="24"/>
                    <a:pt x="31" y="24"/>
                  </a:cubicBezTo>
                  <a:cubicBezTo>
                    <a:pt x="42" y="24"/>
                    <a:pt x="50" y="33"/>
                    <a:pt x="50" y="43"/>
                  </a:cubicBezTo>
                  <a:cubicBezTo>
                    <a:pt x="50" y="53"/>
                    <a:pt x="42" y="62"/>
                    <a:pt x="31" y="62"/>
                  </a:cubicBezTo>
                  <a:close/>
                </a:path>
              </a:pathLst>
            </a:custGeom>
            <a:grpFill/>
            <a:ln>
              <a:noFill/>
            </a:ln>
          </p:spPr>
          <p:txBody>
            <a:bodyPr/>
            <a:lstStyle/>
            <a:p>
              <a:pPr>
                <a:defRPr/>
              </a:pPr>
              <a:endParaRPr lang="zh-CN" altLang="en-US" dirty="0">
                <a:cs typeface="+mn-ea"/>
                <a:sym typeface="+mn-lt"/>
              </a:endParaRPr>
            </a:p>
          </p:txBody>
        </p:sp>
      </p:grpSp>
      <p:sp>
        <p:nvSpPr>
          <p:cNvPr id="36" name="矩形 35"/>
          <p:cNvSpPr/>
          <p:nvPr/>
        </p:nvSpPr>
        <p:spPr>
          <a:xfrm>
            <a:off x="1782445" y="3771900"/>
            <a:ext cx="2847340" cy="830292"/>
          </a:xfrm>
          <a:prstGeom prst="rect">
            <a:avLst/>
          </a:prstGeom>
          <a:noFill/>
          <a:extLst>
            <a:ext uri="{909E8E84-426E-40DD-AFC4-6F175D3DCCD1}">
              <a14:hiddenFill xmlns:a14="http://schemas.microsoft.com/office/drawing/2010/main">
                <a:solidFill>
                  <a:srgbClr val="387053"/>
                </a:solidFill>
              </a14:hiddenFill>
            </a:ext>
          </a:extLst>
        </p:spPr>
        <p:txBody>
          <a:bodyPr wrap="square" rtlCol="0">
            <a:spAutoFit/>
          </a:bodyPr>
          <a:lstStyle/>
          <a:p>
            <a:pPr lvl="0" algn="ctr">
              <a:lnSpc>
                <a:spcPct val="150000"/>
              </a:lnSpc>
            </a:pPr>
            <a:r>
              <a:rPr sz="1100" dirty="0" err="1">
                <a:solidFill>
                  <a:schemeClr val="tx1">
                    <a:lumMod val="50000"/>
                    <a:lumOff val="50000"/>
                  </a:schemeClr>
                </a:solidFill>
                <a:effectLst/>
                <a:cs typeface="+mn-ea"/>
                <a:sym typeface="+mn-lt"/>
              </a:rPr>
              <a:t>点击此处更换文本点击此处更换文本点击此处更换文本点击此处更换文本点击此处更换文本点击此处更换文本</a:t>
            </a:r>
            <a:endParaRPr lang="zh-CN" altLang="en-US" sz="1100" dirty="0">
              <a:solidFill>
                <a:schemeClr val="tx1">
                  <a:lumMod val="50000"/>
                  <a:lumOff val="50000"/>
                </a:schemeClr>
              </a:solidFill>
              <a:effectLst/>
              <a:cs typeface="+mn-ea"/>
              <a:sym typeface="+mn-lt"/>
            </a:endParaRPr>
          </a:p>
        </p:txBody>
      </p:sp>
      <p:sp>
        <p:nvSpPr>
          <p:cNvPr id="38" name="矩形 37"/>
          <p:cNvSpPr/>
          <p:nvPr/>
        </p:nvSpPr>
        <p:spPr>
          <a:xfrm>
            <a:off x="7550150" y="3771900"/>
            <a:ext cx="2845435" cy="830292"/>
          </a:xfrm>
          <a:prstGeom prst="rect">
            <a:avLst/>
          </a:prstGeom>
          <a:noFill/>
          <a:extLst>
            <a:ext uri="{909E8E84-426E-40DD-AFC4-6F175D3DCCD1}">
              <a14:hiddenFill xmlns:a14="http://schemas.microsoft.com/office/drawing/2010/main">
                <a:solidFill>
                  <a:srgbClr val="387053"/>
                </a:solidFill>
              </a14:hiddenFill>
            </a:ext>
          </a:extLst>
        </p:spPr>
        <p:txBody>
          <a:bodyPr wrap="square" rtlCol="0">
            <a:spAutoFit/>
          </a:bodyPr>
          <a:lstStyle/>
          <a:p>
            <a:pPr lvl="0" algn="ctr">
              <a:lnSpc>
                <a:spcPct val="150000"/>
              </a:lnSpc>
            </a:pPr>
            <a:r>
              <a:rPr sz="1100" dirty="0" err="1">
                <a:solidFill>
                  <a:schemeClr val="tx1">
                    <a:lumMod val="50000"/>
                    <a:lumOff val="50000"/>
                  </a:schemeClr>
                </a:solidFill>
                <a:effectLst/>
                <a:cs typeface="+mn-ea"/>
                <a:sym typeface="+mn-lt"/>
              </a:rPr>
              <a:t>点击此处更换文本点击此处更换文本点击此处更换文本点击此处更换文本点击此处更换文本点击此处更换文本</a:t>
            </a:r>
            <a:endParaRPr lang="zh-CN" altLang="en-US" sz="1100" dirty="0">
              <a:solidFill>
                <a:schemeClr val="tx1">
                  <a:lumMod val="50000"/>
                  <a:lumOff val="50000"/>
                </a:schemeClr>
              </a:solidFill>
              <a:effectLst/>
              <a:cs typeface="+mn-ea"/>
              <a:sym typeface="+mn-lt"/>
            </a:endParaRPr>
          </a:p>
        </p:txBody>
      </p:sp>
      <p:sp>
        <p:nvSpPr>
          <p:cNvPr id="41" name="矩形 40"/>
          <p:cNvSpPr/>
          <p:nvPr/>
        </p:nvSpPr>
        <p:spPr>
          <a:xfrm>
            <a:off x="4702810" y="2149475"/>
            <a:ext cx="2771775" cy="830292"/>
          </a:xfrm>
          <a:prstGeom prst="rect">
            <a:avLst/>
          </a:prstGeom>
          <a:noFill/>
          <a:extLst>
            <a:ext uri="{909E8E84-426E-40DD-AFC4-6F175D3DCCD1}">
              <a14:hiddenFill xmlns:a14="http://schemas.microsoft.com/office/drawing/2010/main">
                <a:solidFill>
                  <a:srgbClr val="387053"/>
                </a:solidFill>
              </a14:hiddenFill>
            </a:ext>
          </a:extLst>
        </p:spPr>
        <p:txBody>
          <a:bodyPr wrap="square" rtlCol="0">
            <a:spAutoFit/>
          </a:bodyPr>
          <a:lstStyle/>
          <a:p>
            <a:pPr lvl="0" algn="ctr">
              <a:lnSpc>
                <a:spcPct val="150000"/>
              </a:lnSpc>
            </a:pPr>
            <a:r>
              <a:rPr sz="1100" dirty="0" err="1">
                <a:solidFill>
                  <a:schemeClr val="tx1">
                    <a:lumMod val="50000"/>
                    <a:lumOff val="50000"/>
                  </a:schemeClr>
                </a:solidFill>
                <a:effectLst/>
                <a:cs typeface="+mn-ea"/>
                <a:sym typeface="+mn-lt"/>
              </a:rPr>
              <a:t>点击此处更换文本点击此处更换文本点击此处更换文本点击此处更换文本点击此处更换文本点击此处更换文本</a:t>
            </a:r>
            <a:endParaRPr lang="zh-CN" altLang="en-US" sz="1100" dirty="0">
              <a:solidFill>
                <a:schemeClr val="tx1">
                  <a:lumMod val="50000"/>
                  <a:lumOff val="50000"/>
                </a:schemeClr>
              </a:solidFill>
              <a:effectLst/>
              <a:cs typeface="+mn-ea"/>
              <a:sym typeface="+mn-lt"/>
            </a:endParaRPr>
          </a:p>
        </p:txBody>
      </p:sp>
      <p:grpSp>
        <p:nvGrpSpPr>
          <p:cNvPr id="42" name="组合 41"/>
          <p:cNvGrpSpPr/>
          <p:nvPr/>
        </p:nvGrpSpPr>
        <p:grpSpPr>
          <a:xfrm>
            <a:off x="5787752" y="4158710"/>
            <a:ext cx="571525" cy="484893"/>
            <a:chOff x="6791325" y="3867151"/>
            <a:chExt cx="282576" cy="239712"/>
          </a:xfrm>
          <a:solidFill>
            <a:schemeClr val="bg1"/>
          </a:solidFill>
        </p:grpSpPr>
        <p:sp>
          <p:nvSpPr>
            <p:cNvPr id="43" name="Freeform 103"/>
            <p:cNvSpPr/>
            <p:nvPr/>
          </p:nvSpPr>
          <p:spPr bwMode="auto">
            <a:xfrm>
              <a:off x="6889750" y="3916363"/>
              <a:ext cx="39688" cy="58738"/>
            </a:xfrm>
            <a:custGeom>
              <a:avLst/>
              <a:gdLst>
                <a:gd name="T0" fmla="*/ 14 w 25"/>
                <a:gd name="T1" fmla="*/ 33 h 37"/>
                <a:gd name="T2" fmla="*/ 25 w 25"/>
                <a:gd name="T3" fmla="*/ 14 h 37"/>
                <a:gd name="T4" fmla="*/ 21 w 25"/>
                <a:gd name="T5" fmla="*/ 0 h 37"/>
                <a:gd name="T6" fmla="*/ 0 w 25"/>
                <a:gd name="T7" fmla="*/ 37 h 37"/>
                <a:gd name="T8" fmla="*/ 14 w 25"/>
                <a:gd name="T9" fmla="*/ 33 h 37"/>
              </a:gdLst>
              <a:ahLst/>
              <a:cxnLst>
                <a:cxn ang="0">
                  <a:pos x="T0" y="T1"/>
                </a:cxn>
                <a:cxn ang="0">
                  <a:pos x="T2" y="T3"/>
                </a:cxn>
                <a:cxn ang="0">
                  <a:pos x="T4" y="T5"/>
                </a:cxn>
                <a:cxn ang="0">
                  <a:pos x="T6" y="T7"/>
                </a:cxn>
                <a:cxn ang="0">
                  <a:pos x="T8" y="T9"/>
                </a:cxn>
              </a:cxnLst>
              <a:rect l="0" t="0" r="r" b="b"/>
              <a:pathLst>
                <a:path w="25" h="37">
                  <a:moveTo>
                    <a:pt x="14" y="33"/>
                  </a:moveTo>
                  <a:lnTo>
                    <a:pt x="25" y="14"/>
                  </a:lnTo>
                  <a:lnTo>
                    <a:pt x="21" y="0"/>
                  </a:lnTo>
                  <a:lnTo>
                    <a:pt x="0" y="37"/>
                  </a:lnTo>
                  <a:lnTo>
                    <a:pt x="14" y="33"/>
                  </a:lnTo>
                  <a:close/>
                </a:path>
              </a:pathLst>
            </a:custGeom>
            <a:grpFill/>
            <a:ln>
              <a:noFill/>
            </a:ln>
          </p:spPr>
          <p:txBody>
            <a:bodyPr/>
            <a:lstStyle/>
            <a:p>
              <a:pPr>
                <a:defRPr/>
              </a:pPr>
              <a:endParaRPr lang="zh-CN" altLang="en-US" dirty="0">
                <a:cs typeface="+mn-ea"/>
                <a:sym typeface="+mn-lt"/>
              </a:endParaRPr>
            </a:p>
          </p:txBody>
        </p:sp>
        <p:sp>
          <p:nvSpPr>
            <p:cNvPr id="44" name="Freeform 104"/>
            <p:cNvSpPr/>
            <p:nvPr/>
          </p:nvSpPr>
          <p:spPr bwMode="auto">
            <a:xfrm>
              <a:off x="6907213" y="3903663"/>
              <a:ext cx="166688" cy="203200"/>
            </a:xfrm>
            <a:custGeom>
              <a:avLst/>
              <a:gdLst>
                <a:gd name="T0" fmla="*/ 159 w 173"/>
                <a:gd name="T1" fmla="*/ 53 h 209"/>
                <a:gd name="T2" fmla="*/ 66 w 173"/>
                <a:gd name="T3" fmla="*/ 0 h 209"/>
                <a:gd name="T4" fmla="*/ 72 w 173"/>
                <a:gd name="T5" fmla="*/ 24 h 209"/>
                <a:gd name="T6" fmla="*/ 150 w 173"/>
                <a:gd name="T7" fmla="*/ 69 h 209"/>
                <a:gd name="T8" fmla="*/ 152 w 173"/>
                <a:gd name="T9" fmla="*/ 74 h 209"/>
                <a:gd name="T10" fmla="*/ 105 w 173"/>
                <a:gd name="T11" fmla="*/ 155 h 209"/>
                <a:gd name="T12" fmla="*/ 80 w 173"/>
                <a:gd name="T13" fmla="*/ 141 h 209"/>
                <a:gd name="T14" fmla="*/ 66 w 173"/>
                <a:gd name="T15" fmla="*/ 148 h 209"/>
                <a:gd name="T16" fmla="*/ 0 w 173"/>
                <a:gd name="T17" fmla="*/ 165 h 209"/>
                <a:gd name="T18" fmla="*/ 71 w 173"/>
                <a:gd name="T19" fmla="*/ 206 h 209"/>
                <a:gd name="T20" fmla="*/ 82 w 173"/>
                <a:gd name="T21" fmla="*/ 209 h 209"/>
                <a:gd name="T22" fmla="*/ 101 w 173"/>
                <a:gd name="T23" fmla="*/ 198 h 209"/>
                <a:gd name="T24" fmla="*/ 167 w 173"/>
                <a:gd name="T25" fmla="*/ 83 h 209"/>
                <a:gd name="T26" fmla="*/ 159 w 173"/>
                <a:gd name="T27" fmla="*/ 5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209">
                  <a:moveTo>
                    <a:pt x="159" y="53"/>
                  </a:moveTo>
                  <a:cubicBezTo>
                    <a:pt x="66" y="0"/>
                    <a:pt x="66" y="0"/>
                    <a:pt x="66" y="0"/>
                  </a:cubicBezTo>
                  <a:cubicBezTo>
                    <a:pt x="72" y="24"/>
                    <a:pt x="72" y="24"/>
                    <a:pt x="72" y="24"/>
                  </a:cubicBezTo>
                  <a:cubicBezTo>
                    <a:pt x="150" y="69"/>
                    <a:pt x="150" y="69"/>
                    <a:pt x="150" y="69"/>
                  </a:cubicBezTo>
                  <a:cubicBezTo>
                    <a:pt x="152" y="70"/>
                    <a:pt x="153" y="72"/>
                    <a:pt x="152" y="74"/>
                  </a:cubicBezTo>
                  <a:cubicBezTo>
                    <a:pt x="105" y="155"/>
                    <a:pt x="105" y="155"/>
                    <a:pt x="105" y="155"/>
                  </a:cubicBezTo>
                  <a:cubicBezTo>
                    <a:pt x="80" y="141"/>
                    <a:pt x="80" y="141"/>
                    <a:pt x="80" y="141"/>
                  </a:cubicBezTo>
                  <a:cubicBezTo>
                    <a:pt x="76" y="144"/>
                    <a:pt x="71" y="146"/>
                    <a:pt x="66" y="148"/>
                  </a:cubicBezTo>
                  <a:cubicBezTo>
                    <a:pt x="0" y="165"/>
                    <a:pt x="0" y="165"/>
                    <a:pt x="0" y="165"/>
                  </a:cubicBezTo>
                  <a:cubicBezTo>
                    <a:pt x="71" y="206"/>
                    <a:pt x="71" y="206"/>
                    <a:pt x="71" y="206"/>
                  </a:cubicBezTo>
                  <a:cubicBezTo>
                    <a:pt x="74" y="208"/>
                    <a:pt x="78" y="209"/>
                    <a:pt x="82" y="209"/>
                  </a:cubicBezTo>
                  <a:cubicBezTo>
                    <a:pt x="89" y="209"/>
                    <a:pt x="97" y="205"/>
                    <a:pt x="101" y="198"/>
                  </a:cubicBezTo>
                  <a:cubicBezTo>
                    <a:pt x="167" y="83"/>
                    <a:pt x="167" y="83"/>
                    <a:pt x="167" y="83"/>
                  </a:cubicBezTo>
                  <a:cubicBezTo>
                    <a:pt x="173" y="73"/>
                    <a:pt x="170" y="60"/>
                    <a:pt x="159" y="53"/>
                  </a:cubicBezTo>
                  <a:close/>
                </a:path>
              </a:pathLst>
            </a:custGeom>
            <a:grpFill/>
            <a:ln>
              <a:noFill/>
            </a:ln>
          </p:spPr>
          <p:txBody>
            <a:bodyPr/>
            <a:lstStyle/>
            <a:p>
              <a:pPr>
                <a:defRPr/>
              </a:pPr>
              <a:endParaRPr lang="zh-CN" altLang="en-US" dirty="0">
                <a:cs typeface="+mn-ea"/>
                <a:sym typeface="+mn-lt"/>
              </a:endParaRPr>
            </a:p>
          </p:txBody>
        </p:sp>
        <p:sp>
          <p:nvSpPr>
            <p:cNvPr id="45" name="Freeform 105"/>
            <p:cNvSpPr>
              <a:spLocks noEditPoints="1"/>
            </p:cNvSpPr>
            <p:nvPr/>
          </p:nvSpPr>
          <p:spPr bwMode="auto">
            <a:xfrm>
              <a:off x="6791325" y="3867151"/>
              <a:ext cx="193675" cy="196850"/>
            </a:xfrm>
            <a:custGeom>
              <a:avLst/>
              <a:gdLst>
                <a:gd name="T0" fmla="*/ 197 w 200"/>
                <a:gd name="T1" fmla="*/ 144 h 203"/>
                <a:gd name="T2" fmla="*/ 163 w 200"/>
                <a:gd name="T3" fmla="*/ 16 h 203"/>
                <a:gd name="T4" fmla="*/ 142 w 200"/>
                <a:gd name="T5" fmla="*/ 0 h 203"/>
                <a:gd name="T6" fmla="*/ 142 w 200"/>
                <a:gd name="T7" fmla="*/ 0 h 203"/>
                <a:gd name="T8" fmla="*/ 136 w 200"/>
                <a:gd name="T9" fmla="*/ 1 h 203"/>
                <a:gd name="T10" fmla="*/ 18 w 200"/>
                <a:gd name="T11" fmla="*/ 32 h 203"/>
                <a:gd name="T12" fmla="*/ 3 w 200"/>
                <a:gd name="T13" fmla="*/ 59 h 203"/>
                <a:gd name="T14" fmla="*/ 37 w 200"/>
                <a:gd name="T15" fmla="*/ 187 h 203"/>
                <a:gd name="T16" fmla="*/ 58 w 200"/>
                <a:gd name="T17" fmla="*/ 203 h 203"/>
                <a:gd name="T18" fmla="*/ 64 w 200"/>
                <a:gd name="T19" fmla="*/ 203 h 203"/>
                <a:gd name="T20" fmla="*/ 182 w 200"/>
                <a:gd name="T21" fmla="*/ 171 h 203"/>
                <a:gd name="T22" fmla="*/ 197 w 200"/>
                <a:gd name="T23" fmla="*/ 144 h 203"/>
                <a:gd name="T24" fmla="*/ 44 w 200"/>
                <a:gd name="T25" fmla="*/ 144 h 203"/>
                <a:gd name="T26" fmla="*/ 20 w 200"/>
                <a:gd name="T27" fmla="*/ 54 h 203"/>
                <a:gd name="T28" fmla="*/ 20 w 200"/>
                <a:gd name="T29" fmla="*/ 51 h 203"/>
                <a:gd name="T30" fmla="*/ 23 w 200"/>
                <a:gd name="T31" fmla="*/ 49 h 203"/>
                <a:gd name="T32" fmla="*/ 141 w 200"/>
                <a:gd name="T33" fmla="*/ 18 h 203"/>
                <a:gd name="T34" fmla="*/ 142 w 200"/>
                <a:gd name="T35" fmla="*/ 17 h 203"/>
                <a:gd name="T36" fmla="*/ 146 w 200"/>
                <a:gd name="T37" fmla="*/ 21 h 203"/>
                <a:gd name="T38" fmla="*/ 170 w 200"/>
                <a:gd name="T39" fmla="*/ 110 h 203"/>
                <a:gd name="T40" fmla="*/ 44 w 200"/>
                <a:gd name="T41" fmla="*/ 14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0" h="203">
                  <a:moveTo>
                    <a:pt x="197" y="144"/>
                  </a:moveTo>
                  <a:cubicBezTo>
                    <a:pt x="163" y="16"/>
                    <a:pt x="163" y="16"/>
                    <a:pt x="163" y="16"/>
                  </a:cubicBezTo>
                  <a:cubicBezTo>
                    <a:pt x="160" y="6"/>
                    <a:pt x="151" y="0"/>
                    <a:pt x="142" y="0"/>
                  </a:cubicBezTo>
                  <a:cubicBezTo>
                    <a:pt x="142" y="0"/>
                    <a:pt x="142" y="0"/>
                    <a:pt x="142" y="0"/>
                  </a:cubicBezTo>
                  <a:cubicBezTo>
                    <a:pt x="140" y="0"/>
                    <a:pt x="138" y="0"/>
                    <a:pt x="136" y="1"/>
                  </a:cubicBezTo>
                  <a:cubicBezTo>
                    <a:pt x="18" y="32"/>
                    <a:pt x="18" y="32"/>
                    <a:pt x="18" y="32"/>
                  </a:cubicBezTo>
                  <a:cubicBezTo>
                    <a:pt x="6" y="35"/>
                    <a:pt x="0" y="47"/>
                    <a:pt x="3" y="59"/>
                  </a:cubicBezTo>
                  <a:cubicBezTo>
                    <a:pt x="37" y="187"/>
                    <a:pt x="37" y="187"/>
                    <a:pt x="37" y="187"/>
                  </a:cubicBezTo>
                  <a:cubicBezTo>
                    <a:pt x="40" y="197"/>
                    <a:pt x="48" y="203"/>
                    <a:pt x="58" y="203"/>
                  </a:cubicBezTo>
                  <a:cubicBezTo>
                    <a:pt x="60" y="203"/>
                    <a:pt x="62" y="203"/>
                    <a:pt x="64" y="203"/>
                  </a:cubicBezTo>
                  <a:cubicBezTo>
                    <a:pt x="182" y="171"/>
                    <a:pt x="182" y="171"/>
                    <a:pt x="182" y="171"/>
                  </a:cubicBezTo>
                  <a:cubicBezTo>
                    <a:pt x="194" y="168"/>
                    <a:pt x="200" y="156"/>
                    <a:pt x="197" y="144"/>
                  </a:cubicBezTo>
                  <a:close/>
                  <a:moveTo>
                    <a:pt x="44" y="144"/>
                  </a:moveTo>
                  <a:cubicBezTo>
                    <a:pt x="20" y="54"/>
                    <a:pt x="20" y="54"/>
                    <a:pt x="20" y="54"/>
                  </a:cubicBezTo>
                  <a:cubicBezTo>
                    <a:pt x="19" y="53"/>
                    <a:pt x="20" y="52"/>
                    <a:pt x="20" y="51"/>
                  </a:cubicBezTo>
                  <a:cubicBezTo>
                    <a:pt x="21" y="51"/>
                    <a:pt x="21" y="50"/>
                    <a:pt x="23" y="49"/>
                  </a:cubicBezTo>
                  <a:cubicBezTo>
                    <a:pt x="141" y="18"/>
                    <a:pt x="141" y="18"/>
                    <a:pt x="141" y="18"/>
                  </a:cubicBezTo>
                  <a:cubicBezTo>
                    <a:pt x="141" y="18"/>
                    <a:pt x="142" y="17"/>
                    <a:pt x="142" y="17"/>
                  </a:cubicBezTo>
                  <a:cubicBezTo>
                    <a:pt x="143" y="17"/>
                    <a:pt x="145" y="18"/>
                    <a:pt x="146" y="21"/>
                  </a:cubicBezTo>
                  <a:cubicBezTo>
                    <a:pt x="170" y="110"/>
                    <a:pt x="170" y="110"/>
                    <a:pt x="170" y="110"/>
                  </a:cubicBezTo>
                  <a:lnTo>
                    <a:pt x="44" y="144"/>
                  </a:lnTo>
                  <a:close/>
                </a:path>
              </a:pathLst>
            </a:custGeom>
            <a:grpFill/>
            <a:ln>
              <a:noFill/>
            </a:ln>
          </p:spPr>
          <p:txBody>
            <a:bodyPr/>
            <a:lstStyle/>
            <a:p>
              <a:pPr>
                <a:defRPr/>
              </a:pPr>
              <a:endParaRPr lang="zh-CN" altLang="en-US"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53" presetClass="entr" presetSubtype="16" fill="hold" grpId="0" nodeType="withEffect">
                                  <p:stCondLst>
                                    <p:cond delay="20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par>
                                <p:cTn id="13" presetID="49" presetClass="entr" presetSubtype="0" decel="100000" fill="hold" grpId="0" nodeType="withEffect">
                                  <p:stCondLst>
                                    <p:cond delay="500"/>
                                  </p:stCondLst>
                                  <p:iterate type="lt">
                                    <p:tmPct val="10000"/>
                                  </p:iterate>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 calcmode="lin" valueType="num">
                                      <p:cBhvr>
                                        <p:cTn id="17" dur="500" fill="hold"/>
                                        <p:tgtEl>
                                          <p:spTgt spid="15"/>
                                        </p:tgtEl>
                                        <p:attrNameLst>
                                          <p:attrName>style.rotation</p:attrName>
                                        </p:attrNameLst>
                                      </p:cBhvr>
                                      <p:tavLst>
                                        <p:tav tm="0">
                                          <p:val>
                                            <p:fltVal val="360"/>
                                          </p:val>
                                        </p:tav>
                                        <p:tav tm="100000">
                                          <p:val>
                                            <p:fltVal val="0"/>
                                          </p:val>
                                        </p:tav>
                                      </p:tavLst>
                                    </p:anim>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800"/>
                                  </p:stCondLst>
                                  <p:iterate type="lt">
                                    <p:tmPct val="3448"/>
                                  </p:iterate>
                                  <p:childTnLst>
                                    <p:set>
                                      <p:cBhvr>
                                        <p:cTn id="22" dur="1" fill="hold">
                                          <p:stCondLst>
                                            <p:cond delay="0"/>
                                          </p:stCondLst>
                                        </p:cTn>
                                        <p:tgtEl>
                                          <p:spTgt spid="36">
                                            <p:txEl>
                                              <p:pRg st="0" end="0"/>
                                            </p:txEl>
                                          </p:spTgt>
                                        </p:tgtEl>
                                        <p:attrNameLst>
                                          <p:attrName>style.visibility</p:attrName>
                                        </p:attrNameLst>
                                      </p:cBhvr>
                                      <p:to>
                                        <p:strVal val="visible"/>
                                      </p:to>
                                    </p:set>
                                    <p:animEffect transition="in" filter="wipe(down)">
                                      <p:cBhvr>
                                        <p:cTn id="23" dur="500"/>
                                        <p:tgtEl>
                                          <p:spTgt spid="36">
                                            <p:txEl>
                                              <p:pRg st="0" end="0"/>
                                            </p:txEl>
                                          </p:spTgt>
                                        </p:tgtEl>
                                      </p:cBhvr>
                                    </p:animEffect>
                                  </p:childTnLst>
                                </p:cTn>
                              </p:par>
                              <p:par>
                                <p:cTn id="24" presetID="22" presetClass="entr" presetSubtype="8" fill="hold" nodeType="withEffect">
                                  <p:stCondLst>
                                    <p:cond delay="11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par>
                                <p:cTn id="27" presetID="53" presetClass="entr" presetSubtype="16" fill="hold" nodeType="withEffect">
                                  <p:stCondLst>
                                    <p:cond delay="1300"/>
                                  </p:stCondLst>
                                  <p:childTnLst>
                                    <p:set>
                                      <p:cBhvr>
                                        <p:cTn id="28" dur="1" fill="hold">
                                          <p:stCondLst>
                                            <p:cond delay="0"/>
                                          </p:stCondLst>
                                        </p:cTn>
                                        <p:tgtEl>
                                          <p:spTgt spid="42"/>
                                        </p:tgtEl>
                                        <p:attrNameLst>
                                          <p:attrName>style.visibility</p:attrName>
                                        </p:attrNameLst>
                                      </p:cBhvr>
                                      <p:to>
                                        <p:strVal val="visible"/>
                                      </p:to>
                                    </p:set>
                                    <p:anim calcmode="lin" valueType="num">
                                      <p:cBhvr>
                                        <p:cTn id="29" dur="500" fill="hold"/>
                                        <p:tgtEl>
                                          <p:spTgt spid="42"/>
                                        </p:tgtEl>
                                        <p:attrNameLst>
                                          <p:attrName>ppt_w</p:attrName>
                                        </p:attrNameLst>
                                      </p:cBhvr>
                                      <p:tavLst>
                                        <p:tav tm="0">
                                          <p:val>
                                            <p:fltVal val="0"/>
                                          </p:val>
                                        </p:tav>
                                        <p:tav tm="100000">
                                          <p:val>
                                            <p:strVal val="#ppt_w"/>
                                          </p:val>
                                        </p:tav>
                                      </p:tavLst>
                                    </p:anim>
                                    <p:anim calcmode="lin" valueType="num">
                                      <p:cBhvr>
                                        <p:cTn id="30" dur="500" fill="hold"/>
                                        <p:tgtEl>
                                          <p:spTgt spid="42"/>
                                        </p:tgtEl>
                                        <p:attrNameLst>
                                          <p:attrName>ppt_h</p:attrName>
                                        </p:attrNameLst>
                                      </p:cBhvr>
                                      <p:tavLst>
                                        <p:tav tm="0">
                                          <p:val>
                                            <p:fltVal val="0"/>
                                          </p:val>
                                        </p:tav>
                                        <p:tav tm="100000">
                                          <p:val>
                                            <p:strVal val="#ppt_h"/>
                                          </p:val>
                                        </p:tav>
                                      </p:tavLst>
                                    </p:anim>
                                    <p:animEffect transition="in" filter="fade">
                                      <p:cBhvr>
                                        <p:cTn id="31" dur="500"/>
                                        <p:tgtEl>
                                          <p:spTgt spid="42"/>
                                        </p:tgtEl>
                                      </p:cBhvr>
                                    </p:animEffect>
                                  </p:childTnLst>
                                </p:cTn>
                              </p:par>
                              <p:par>
                                <p:cTn id="32" presetID="49" presetClass="entr" presetSubtype="0" decel="100000" fill="hold" grpId="0" nodeType="withEffect">
                                  <p:stCondLst>
                                    <p:cond delay="1500"/>
                                  </p:stCondLst>
                                  <p:iterate type="lt">
                                    <p:tmPct val="10000"/>
                                  </p:iterate>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 calcmode="lin" valueType="num">
                                      <p:cBhvr>
                                        <p:cTn id="36" dur="500" fill="hold"/>
                                        <p:tgtEl>
                                          <p:spTgt spid="25"/>
                                        </p:tgtEl>
                                        <p:attrNameLst>
                                          <p:attrName>style.rotation</p:attrName>
                                        </p:attrNameLst>
                                      </p:cBhvr>
                                      <p:tavLst>
                                        <p:tav tm="0">
                                          <p:val>
                                            <p:fltVal val="360"/>
                                          </p:val>
                                        </p:tav>
                                        <p:tav tm="100000">
                                          <p:val>
                                            <p:fltVal val="0"/>
                                          </p:val>
                                        </p:tav>
                                      </p:tavLst>
                                    </p:anim>
                                    <p:animEffect transition="in" filter="fade">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1900"/>
                                  </p:stCondLst>
                                  <p:iterate type="lt">
                                    <p:tmPct val="3448"/>
                                  </p:iterate>
                                  <p:childTnLst>
                                    <p:set>
                                      <p:cBhvr>
                                        <p:cTn id="41" dur="1" fill="hold">
                                          <p:stCondLst>
                                            <p:cond delay="0"/>
                                          </p:stCondLst>
                                        </p:cTn>
                                        <p:tgtEl>
                                          <p:spTgt spid="41">
                                            <p:txEl>
                                              <p:pRg st="0" end="0"/>
                                            </p:txEl>
                                          </p:spTgt>
                                        </p:tgtEl>
                                        <p:attrNameLst>
                                          <p:attrName>style.visibility</p:attrName>
                                        </p:attrNameLst>
                                      </p:cBhvr>
                                      <p:to>
                                        <p:strVal val="visible"/>
                                      </p:to>
                                    </p:set>
                                    <p:animEffect transition="in" filter="wipe(down)">
                                      <p:cBhvr>
                                        <p:cTn id="42" dur="500"/>
                                        <p:tgtEl>
                                          <p:spTgt spid="41">
                                            <p:txEl>
                                              <p:pRg st="0" end="0"/>
                                            </p:txEl>
                                          </p:spTgt>
                                        </p:tgtEl>
                                      </p:cBhvr>
                                    </p:animEffect>
                                  </p:childTnLst>
                                </p:cTn>
                              </p:par>
                              <p:par>
                                <p:cTn id="43" presetID="22" presetClass="entr" presetSubtype="8" fill="hold" nodeType="withEffect">
                                  <p:stCondLst>
                                    <p:cond delay="220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par>
                                <p:cTn id="46" presetID="53" presetClass="entr" presetSubtype="16" fill="hold" nodeType="withEffect">
                                  <p:stCondLst>
                                    <p:cond delay="250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49" presetClass="entr" presetSubtype="0" decel="100000" fill="hold" grpId="0" nodeType="withEffect">
                                  <p:stCondLst>
                                    <p:cond delay="2700"/>
                                  </p:stCondLst>
                                  <p:iterate type="lt">
                                    <p:tmPct val="10000"/>
                                  </p:iterate>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 calcmode="lin" valueType="num">
                                      <p:cBhvr>
                                        <p:cTn id="55" dur="500" fill="hold"/>
                                        <p:tgtEl>
                                          <p:spTgt spid="29"/>
                                        </p:tgtEl>
                                        <p:attrNameLst>
                                          <p:attrName>style.rotation</p:attrName>
                                        </p:attrNameLst>
                                      </p:cBhvr>
                                      <p:tavLst>
                                        <p:tav tm="0">
                                          <p:val>
                                            <p:fltVal val="360"/>
                                          </p:val>
                                        </p:tav>
                                        <p:tav tm="100000">
                                          <p:val>
                                            <p:fltVal val="0"/>
                                          </p:val>
                                        </p:tav>
                                      </p:tavLst>
                                    </p:anim>
                                    <p:animEffect transition="in" filter="fade">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3100"/>
                                  </p:stCondLst>
                                  <p:iterate type="lt">
                                    <p:tmPct val="3448"/>
                                  </p:iterate>
                                  <p:childTnLst>
                                    <p:set>
                                      <p:cBhvr>
                                        <p:cTn id="60" dur="1" fill="hold">
                                          <p:stCondLst>
                                            <p:cond delay="0"/>
                                          </p:stCondLst>
                                        </p:cTn>
                                        <p:tgtEl>
                                          <p:spTgt spid="38">
                                            <p:txEl>
                                              <p:pRg st="0" end="0"/>
                                            </p:txEl>
                                          </p:spTgt>
                                        </p:tgtEl>
                                        <p:attrNameLst>
                                          <p:attrName>style.visibility</p:attrName>
                                        </p:attrNameLst>
                                      </p:cBhvr>
                                      <p:to>
                                        <p:strVal val="visible"/>
                                      </p:to>
                                    </p:set>
                                    <p:animEffect transition="in" filter="wipe(down)">
                                      <p:cBhvr>
                                        <p:cTn id="61"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25" grpId="0" bldLvl="0" animBg="1"/>
      <p:bldP spid="29" grpId="0" bldLvl="0" animBg="1"/>
      <p:bldP spid="36" grpId="0" build="allAtOnce"/>
      <p:bldP spid="38" grpId="0" build="allAtOnce"/>
      <p:bldP spid="41"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pic>
        <p:nvPicPr>
          <p:cNvPr id="11" name="图片 10" descr="51miz-E1160635-A938DCA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05680" y="0"/>
            <a:ext cx="7386320" cy="5539740"/>
          </a:xfrm>
          <a:prstGeom prst="rect">
            <a:avLst/>
          </a:prstGeom>
        </p:spPr>
      </p:pic>
      <p:sp>
        <p:nvSpPr>
          <p:cNvPr id="3" name="文本框 2"/>
          <p:cNvSpPr txBox="1"/>
          <p:nvPr/>
        </p:nvSpPr>
        <p:spPr>
          <a:xfrm>
            <a:off x="3227367" y="1772842"/>
            <a:ext cx="510778" cy="2018186"/>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4" name="文本框 3"/>
          <p:cNvSpPr txBox="1"/>
          <p:nvPr/>
        </p:nvSpPr>
        <p:spPr>
          <a:xfrm>
            <a:off x="5735463" y="1772842"/>
            <a:ext cx="510778" cy="2018186"/>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6" name="文本框 5"/>
          <p:cNvSpPr txBox="1"/>
          <p:nvPr/>
        </p:nvSpPr>
        <p:spPr>
          <a:xfrm>
            <a:off x="1989792" y="1772920"/>
            <a:ext cx="1015663" cy="313499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7" name="文本框 6"/>
          <p:cNvSpPr txBox="1"/>
          <p:nvPr/>
        </p:nvSpPr>
        <p:spPr>
          <a:xfrm>
            <a:off x="4581862" y="1772920"/>
            <a:ext cx="1015663" cy="313499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sp>
        <p:nvSpPr>
          <p:cNvPr id="16" name="íśļiḍè"/>
          <p:cNvSpPr txBox="1"/>
          <p:nvPr/>
        </p:nvSpPr>
        <p:spPr>
          <a:xfrm>
            <a:off x="1823892" y="2573361"/>
            <a:ext cx="8398165" cy="1290810"/>
          </a:xfrm>
          <a:prstGeom prst="rect">
            <a:avLst/>
          </a:prstGeom>
          <a:noFill/>
        </p:spPr>
        <p:txBody>
          <a:bodyPr wrap="square" lIns="91440" tIns="45720" rIns="91440" bIns="45720" rtlCol="0" anchor="ctr" anchorCtr="0"/>
          <a:lstStyle/>
          <a:p>
            <a:pPr algn="ctr"/>
            <a:r>
              <a:rPr lang="zh-CN" altLang="en-US" sz="6600" b="1" dirty="0">
                <a:solidFill>
                  <a:srgbClr val="6ED1B8"/>
                </a:solidFill>
                <a:cs typeface="+mn-ea"/>
                <a:sym typeface="+mn-lt"/>
              </a:rPr>
              <a:t>点击添加标题</a:t>
            </a:r>
          </a:p>
        </p:txBody>
      </p:sp>
      <p:sp>
        <p:nvSpPr>
          <p:cNvPr id="17" name="ïšḷíḑè"/>
          <p:cNvSpPr txBox="1"/>
          <p:nvPr/>
        </p:nvSpPr>
        <p:spPr>
          <a:xfrm>
            <a:off x="2935235" y="4005141"/>
            <a:ext cx="6324433" cy="840336"/>
          </a:xfrm>
          <a:prstGeom prst="rect">
            <a:avLst/>
          </a:prstGeom>
          <a:noFill/>
        </p:spPr>
        <p:txBody>
          <a:bodyPr wrap="square" lIns="91440" tIns="45720" rIns="91440" bIns="45720" rtlCol="0">
            <a:normAutofit/>
          </a:bodyPr>
          <a:lstStyle/>
          <a:p>
            <a:pPr algn="ctr">
              <a:lnSpc>
                <a:spcPct val="120000"/>
              </a:lnSpc>
            </a:pPr>
            <a:r>
              <a:rPr lang="zh-CN" altLang="en-US" sz="2000" dirty="0">
                <a:solidFill>
                  <a:schemeClr val="tx1">
                    <a:lumMod val="50000"/>
                    <a:lumOff val="50000"/>
                  </a:schemeClr>
                </a:solidFill>
                <a:cs typeface="+mn-ea"/>
                <a:sym typeface="+mn-lt"/>
              </a:rPr>
              <a:t>此处添加副标题或说明文字</a:t>
            </a:r>
          </a:p>
        </p:txBody>
      </p:sp>
      <p:sp>
        <p:nvSpPr>
          <p:cNvPr id="18" name="流程图: 联系 14"/>
          <p:cNvSpPr/>
          <p:nvPr/>
        </p:nvSpPr>
        <p:spPr>
          <a:xfrm>
            <a:off x="6998126"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grpSp>
        <p:nvGrpSpPr>
          <p:cNvPr id="19" name="组合 18"/>
          <p:cNvGrpSpPr/>
          <p:nvPr/>
        </p:nvGrpSpPr>
        <p:grpSpPr>
          <a:xfrm>
            <a:off x="5674649" y="1375314"/>
            <a:ext cx="844337" cy="844337"/>
            <a:chOff x="5544108" y="2340814"/>
            <a:chExt cx="633448" cy="633448"/>
          </a:xfrm>
        </p:grpSpPr>
        <p:sp>
          <p:nvSpPr>
            <p:cNvPr id="20" name="椭圆 19"/>
            <p:cNvSpPr/>
            <p:nvPr/>
          </p:nvSpPr>
          <p:spPr>
            <a:xfrm>
              <a:off x="5576663" y="2373369"/>
              <a:ext cx="568339" cy="568339"/>
            </a:xfrm>
            <a:prstGeom prst="ellipse">
              <a:avLst/>
            </a:prstGeom>
            <a:gradFill>
              <a:gsLst>
                <a:gs pos="0">
                  <a:srgbClr val="B7D8A0"/>
                </a:gs>
                <a:gs pos="100000">
                  <a:srgbClr val="6ED1B8"/>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cs typeface="+mn-ea"/>
                  <a:sym typeface="+mn-lt"/>
                </a:rPr>
                <a:t>肆</a:t>
              </a:r>
            </a:p>
          </p:txBody>
        </p:sp>
        <p:sp>
          <p:nvSpPr>
            <p:cNvPr id="21" name="椭圆 20"/>
            <p:cNvSpPr>
              <a:spLocks noChangeAspect="1"/>
            </p:cNvSpPr>
            <p:nvPr/>
          </p:nvSpPr>
          <p:spPr>
            <a:xfrm>
              <a:off x="5544108" y="2340814"/>
              <a:ext cx="633448" cy="633448"/>
            </a:xfrm>
            <a:prstGeom prst="ellipse">
              <a:avLst/>
            </a:prstGeom>
            <a:noFill/>
            <a:ln w="3175">
              <a:solidFill>
                <a:srgbClr val="6ED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sp>
        <p:nvSpPr>
          <p:cNvPr id="22" name="流程图: 联系 14"/>
          <p:cNvSpPr/>
          <p:nvPr/>
        </p:nvSpPr>
        <p:spPr>
          <a:xfrm>
            <a:off x="4963351"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bldLvl="0" animBg="1"/>
      <p:bldP spid="2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9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2"/>
          <a:stretch>
            <a:fillRect/>
          </a:stretch>
        </p:blipFill>
        <p:spPr>
          <a:xfrm>
            <a:off x="-635" y="4158464"/>
            <a:ext cx="12192635" cy="4572785"/>
          </a:xfrm>
          <a:prstGeom prst="rect">
            <a:avLst/>
          </a:prstGeom>
        </p:spPr>
      </p:pic>
      <p:grpSp>
        <p:nvGrpSpPr>
          <p:cNvPr id="7" name="组合 6"/>
          <p:cNvGrpSpPr/>
          <p:nvPr/>
        </p:nvGrpSpPr>
        <p:grpSpPr>
          <a:xfrm>
            <a:off x="695325" y="548640"/>
            <a:ext cx="2820035" cy="461010"/>
            <a:chOff x="1095" y="864"/>
            <a:chExt cx="4441" cy="726"/>
          </a:xfrm>
        </p:grpSpPr>
        <p:sp>
          <p:nvSpPr>
            <p:cNvPr id="2" name="文本框 1"/>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3" name="图片 2" descr="51miz-E1235750-E97CC0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9470" y="1385570"/>
            <a:ext cx="3935730" cy="3935730"/>
          </a:xfrm>
          <a:prstGeom prst="rect">
            <a:avLst/>
          </a:prstGeom>
        </p:spPr>
      </p:pic>
      <p:sp>
        <p:nvSpPr>
          <p:cNvPr id="4" name="椭圆 3"/>
          <p:cNvSpPr/>
          <p:nvPr/>
        </p:nvSpPr>
        <p:spPr>
          <a:xfrm>
            <a:off x="5617557" y="1837354"/>
            <a:ext cx="525162" cy="52516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1</a:t>
            </a:r>
          </a:p>
        </p:txBody>
      </p:sp>
      <p:sp>
        <p:nvSpPr>
          <p:cNvPr id="10" name="椭圆 9"/>
          <p:cNvSpPr/>
          <p:nvPr/>
        </p:nvSpPr>
        <p:spPr>
          <a:xfrm>
            <a:off x="5617557" y="3091373"/>
            <a:ext cx="525162" cy="52516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2</a:t>
            </a:r>
          </a:p>
        </p:txBody>
      </p:sp>
      <p:sp>
        <p:nvSpPr>
          <p:cNvPr id="13" name="椭圆 12"/>
          <p:cNvSpPr/>
          <p:nvPr/>
        </p:nvSpPr>
        <p:spPr>
          <a:xfrm>
            <a:off x="5617557" y="4345392"/>
            <a:ext cx="525162" cy="52516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3</a:t>
            </a:r>
          </a:p>
        </p:txBody>
      </p:sp>
      <p:sp>
        <p:nvSpPr>
          <p:cNvPr id="6" name="矩形 5"/>
          <p:cNvSpPr/>
          <p:nvPr/>
        </p:nvSpPr>
        <p:spPr>
          <a:xfrm>
            <a:off x="6239877" y="2059119"/>
            <a:ext cx="4449869" cy="708464"/>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点击添加文字内容，要求添加的文字内容符合</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的核心思想并且简洁明了。</a:t>
            </a:r>
          </a:p>
        </p:txBody>
      </p:sp>
      <p:sp>
        <p:nvSpPr>
          <p:cNvPr id="19" name="矩形 18"/>
          <p:cNvSpPr/>
          <p:nvPr/>
        </p:nvSpPr>
        <p:spPr>
          <a:xfrm>
            <a:off x="6239878" y="1701411"/>
            <a:ext cx="1706842" cy="417550"/>
          </a:xfrm>
          <a:prstGeom prst="rect">
            <a:avLst/>
          </a:prstGeom>
        </p:spPr>
        <p:txBody>
          <a:bodyPr wrap="square">
            <a:spAutoFit/>
          </a:bodyPr>
          <a:lstStyle/>
          <a:p>
            <a:pPr>
              <a:lnSpc>
                <a:spcPct val="150000"/>
              </a:lnSpc>
            </a:pPr>
            <a:r>
              <a:rPr lang="zh-CN" altLang="en-US" sz="1600" b="1" dirty="0">
                <a:solidFill>
                  <a:schemeClr val="tx1">
                    <a:lumMod val="85000"/>
                    <a:lumOff val="15000"/>
                  </a:schemeClr>
                </a:solidFill>
                <a:cs typeface="+mn-ea"/>
                <a:sym typeface="+mn-lt"/>
              </a:rPr>
              <a:t>点击添加标题</a:t>
            </a:r>
          </a:p>
        </p:txBody>
      </p:sp>
      <p:sp>
        <p:nvSpPr>
          <p:cNvPr id="20" name="矩形 19"/>
          <p:cNvSpPr/>
          <p:nvPr/>
        </p:nvSpPr>
        <p:spPr>
          <a:xfrm>
            <a:off x="6239877" y="3360211"/>
            <a:ext cx="4449869" cy="708464"/>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点击添加文字内容，要求添加的文字内容符合</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的核心思想并且简洁明了。</a:t>
            </a:r>
          </a:p>
        </p:txBody>
      </p:sp>
      <p:sp>
        <p:nvSpPr>
          <p:cNvPr id="21" name="矩形 20"/>
          <p:cNvSpPr/>
          <p:nvPr/>
        </p:nvSpPr>
        <p:spPr>
          <a:xfrm>
            <a:off x="6239878" y="3002503"/>
            <a:ext cx="1706842" cy="417550"/>
          </a:xfrm>
          <a:prstGeom prst="rect">
            <a:avLst/>
          </a:prstGeom>
        </p:spPr>
        <p:txBody>
          <a:bodyPr wrap="square">
            <a:spAutoFit/>
          </a:bodyPr>
          <a:lstStyle/>
          <a:p>
            <a:pPr>
              <a:lnSpc>
                <a:spcPct val="150000"/>
              </a:lnSpc>
            </a:pPr>
            <a:r>
              <a:rPr lang="zh-CN" altLang="en-US" sz="1600" b="1" dirty="0">
                <a:solidFill>
                  <a:schemeClr val="tx1">
                    <a:lumMod val="85000"/>
                    <a:lumOff val="15000"/>
                  </a:schemeClr>
                </a:solidFill>
                <a:cs typeface="+mn-ea"/>
                <a:sym typeface="+mn-lt"/>
              </a:rPr>
              <a:t>点击添加标题</a:t>
            </a:r>
          </a:p>
        </p:txBody>
      </p:sp>
      <p:sp>
        <p:nvSpPr>
          <p:cNvPr id="22" name="矩形 21"/>
          <p:cNvSpPr/>
          <p:nvPr/>
        </p:nvSpPr>
        <p:spPr>
          <a:xfrm>
            <a:off x="6239877" y="4661303"/>
            <a:ext cx="4449869" cy="708464"/>
          </a:xfrm>
          <a:prstGeom prst="rect">
            <a:avLst/>
          </a:prstGeom>
        </p:spPr>
        <p:txBody>
          <a:bodyPr wrap="square">
            <a:spAutoFit/>
          </a:bodyPr>
          <a:lstStyle/>
          <a:p>
            <a:pPr>
              <a:lnSpc>
                <a:spcPct val="150000"/>
              </a:lnSpc>
            </a:pPr>
            <a:r>
              <a:rPr lang="zh-CN" altLang="en-US" sz="1400" dirty="0">
                <a:solidFill>
                  <a:schemeClr val="tx1">
                    <a:lumMod val="50000"/>
                    <a:lumOff val="50000"/>
                  </a:schemeClr>
                </a:solidFill>
                <a:cs typeface="+mn-ea"/>
                <a:sym typeface="+mn-lt"/>
              </a:rPr>
              <a:t>点击添加文字内容，要求添加的文字内容符合</a:t>
            </a:r>
            <a:r>
              <a:rPr lang="en-US" altLang="zh-CN" sz="1400" dirty="0">
                <a:solidFill>
                  <a:schemeClr val="tx1">
                    <a:lumMod val="50000"/>
                    <a:lumOff val="50000"/>
                  </a:schemeClr>
                </a:solidFill>
                <a:cs typeface="+mn-ea"/>
                <a:sym typeface="+mn-lt"/>
              </a:rPr>
              <a:t>PPT</a:t>
            </a:r>
            <a:r>
              <a:rPr lang="zh-CN" altLang="en-US" sz="1400" dirty="0">
                <a:solidFill>
                  <a:schemeClr val="tx1">
                    <a:lumMod val="50000"/>
                    <a:lumOff val="50000"/>
                  </a:schemeClr>
                </a:solidFill>
                <a:cs typeface="+mn-ea"/>
                <a:sym typeface="+mn-lt"/>
              </a:rPr>
              <a:t>的核心思想并且简洁明了。</a:t>
            </a:r>
          </a:p>
        </p:txBody>
      </p:sp>
      <p:sp>
        <p:nvSpPr>
          <p:cNvPr id="23" name="矩形 22"/>
          <p:cNvSpPr/>
          <p:nvPr/>
        </p:nvSpPr>
        <p:spPr>
          <a:xfrm>
            <a:off x="6239878" y="4303595"/>
            <a:ext cx="1706842" cy="417550"/>
          </a:xfrm>
          <a:prstGeom prst="rect">
            <a:avLst/>
          </a:prstGeom>
        </p:spPr>
        <p:txBody>
          <a:bodyPr wrap="square">
            <a:spAutoFit/>
          </a:bodyPr>
          <a:lstStyle/>
          <a:p>
            <a:pPr>
              <a:lnSpc>
                <a:spcPct val="150000"/>
              </a:lnSpc>
            </a:pPr>
            <a:r>
              <a:rPr lang="zh-CN" altLang="en-US" sz="1600" b="1" dirty="0">
                <a:solidFill>
                  <a:schemeClr val="tx1">
                    <a:lumMod val="85000"/>
                    <a:lumOff val="15000"/>
                  </a:schemeClr>
                </a:solidFill>
                <a:cs typeface="+mn-ea"/>
                <a:sym typeface="+mn-lt"/>
              </a:rPr>
              <a:t>点击添加标题</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P spid="6" grpId="0"/>
      <p:bldP spid="19"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983615" y="706120"/>
            <a:ext cx="10372090" cy="5445760"/>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4"/>
          <a:stretch>
            <a:fillRect/>
          </a:stretch>
        </p:blipFill>
        <p:spPr>
          <a:xfrm>
            <a:off x="-635" y="3429000"/>
            <a:ext cx="12192635" cy="5302250"/>
          </a:xfrm>
          <a:prstGeom prst="rect">
            <a:avLst/>
          </a:prstGeom>
        </p:spPr>
      </p:pic>
      <p:grpSp>
        <p:nvGrpSpPr>
          <p:cNvPr id="73" name="组合 72"/>
          <p:cNvGrpSpPr/>
          <p:nvPr/>
        </p:nvGrpSpPr>
        <p:grpSpPr>
          <a:xfrm>
            <a:off x="5090160" y="713105"/>
            <a:ext cx="2212340" cy="1151255"/>
            <a:chOff x="7973" y="1514"/>
            <a:chExt cx="3484" cy="1813"/>
          </a:xfrm>
        </p:grpSpPr>
        <p:sp>
          <p:nvSpPr>
            <p:cNvPr id="44" name="PA_矩形 7"/>
            <p:cNvSpPr/>
            <p:nvPr>
              <p:custDataLst>
                <p:tags r:id="rId1"/>
              </p:custDataLst>
            </p:nvPr>
          </p:nvSpPr>
          <p:spPr>
            <a:xfrm>
              <a:off x="8403" y="1514"/>
              <a:ext cx="2623" cy="1307"/>
            </a:xfrm>
            <a:prstGeom prst="rect">
              <a:avLst/>
            </a:prstGeom>
          </p:spPr>
          <p:txBody>
            <a:bodyPr wrap="square">
              <a:spAutoFit/>
            </a:bodyPr>
            <a:lstStyle/>
            <a:p>
              <a:pPr lvl="0" algn="ctr" defTabSz="685800">
                <a:defRPr/>
              </a:pPr>
              <a:r>
                <a:rPr lang="zh-CN" altLang="en-US" sz="4800" kern="0" dirty="0">
                  <a:solidFill>
                    <a:srgbClr val="6ED1B8"/>
                  </a:solidFill>
                  <a:cs typeface="+mn-ea"/>
                  <a:sym typeface="+mn-lt"/>
                </a:rPr>
                <a:t>目录</a:t>
              </a:r>
            </a:p>
          </p:txBody>
        </p:sp>
        <p:sp>
          <p:nvSpPr>
            <p:cNvPr id="45" name="PA_矩形 8"/>
            <p:cNvSpPr/>
            <p:nvPr>
              <p:custDataLst>
                <p:tags r:id="rId2"/>
              </p:custDataLst>
            </p:nvPr>
          </p:nvSpPr>
          <p:spPr>
            <a:xfrm>
              <a:off x="7973" y="2893"/>
              <a:ext cx="3485" cy="434"/>
            </a:xfrm>
            <a:prstGeom prst="rect">
              <a:avLst/>
            </a:prstGeom>
          </p:spPr>
          <p:txBody>
            <a:bodyPr wrap="square">
              <a:spAutoFit/>
            </a:bodyPr>
            <a:lstStyle/>
            <a:p>
              <a:pPr lvl="0" algn="dist" defTabSz="685800">
                <a:defRPr/>
              </a:pPr>
              <a:r>
                <a:rPr lang="en-US" altLang="zh-CN" sz="1200" kern="0" dirty="0">
                  <a:solidFill>
                    <a:srgbClr val="B7D8A0"/>
                  </a:solidFill>
                  <a:cs typeface="+mn-ea"/>
                  <a:sym typeface="+mn-lt"/>
                </a:rPr>
                <a:t>CONTENTS</a:t>
              </a:r>
            </a:p>
          </p:txBody>
        </p:sp>
      </p:grpSp>
      <p:sp>
        <p:nvSpPr>
          <p:cNvPr id="46" name="椭圆 45"/>
          <p:cNvSpPr/>
          <p:nvPr/>
        </p:nvSpPr>
        <p:spPr>
          <a:xfrm>
            <a:off x="2882900" y="2180590"/>
            <a:ext cx="798830" cy="77787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p:cNvSpPr/>
          <p:nvPr/>
        </p:nvSpPr>
        <p:spPr>
          <a:xfrm>
            <a:off x="4781550" y="2180590"/>
            <a:ext cx="798830" cy="77787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p:cNvSpPr/>
          <p:nvPr/>
        </p:nvSpPr>
        <p:spPr>
          <a:xfrm>
            <a:off x="6679565" y="2180590"/>
            <a:ext cx="798830" cy="77787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p:cNvSpPr/>
          <p:nvPr/>
        </p:nvSpPr>
        <p:spPr>
          <a:xfrm>
            <a:off x="8573135" y="2180590"/>
            <a:ext cx="798830" cy="77787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0" name="组合 49"/>
          <p:cNvGrpSpPr/>
          <p:nvPr/>
        </p:nvGrpSpPr>
        <p:grpSpPr>
          <a:xfrm>
            <a:off x="2673024" y="3147695"/>
            <a:ext cx="1035377" cy="3046095"/>
            <a:chOff x="2127607" y="2334484"/>
            <a:chExt cx="808155" cy="2442527"/>
          </a:xfrm>
        </p:grpSpPr>
        <p:sp>
          <p:nvSpPr>
            <p:cNvPr id="51" name="文本框 50"/>
            <p:cNvSpPr txBox="1"/>
            <p:nvPr/>
          </p:nvSpPr>
          <p:spPr>
            <a:xfrm>
              <a:off x="2575413" y="2334484"/>
              <a:ext cx="360349" cy="1938992"/>
            </a:xfrm>
            <a:prstGeom prst="rect">
              <a:avLst/>
            </a:prstGeom>
            <a:noFill/>
          </p:spPr>
          <p:txBody>
            <a:bodyPr vert="eaVert" wrap="square" rtlCol="0">
              <a:spAutoFit/>
            </a:bodyPr>
            <a:lstStyle/>
            <a:p>
              <a:r>
                <a:rPr lang="zh-CN" altLang="en-US" dirty="0">
                  <a:solidFill>
                    <a:srgbClr val="6ED1B8"/>
                  </a:solidFill>
                  <a:cs typeface="+mn-ea"/>
                  <a:sym typeface="+mn-lt"/>
                </a:rPr>
                <a:t>添加标题标题内容</a:t>
              </a:r>
            </a:p>
          </p:txBody>
        </p:sp>
        <p:sp>
          <p:nvSpPr>
            <p:cNvPr id="52" name="文本框 51"/>
            <p:cNvSpPr txBox="1"/>
            <p:nvPr/>
          </p:nvSpPr>
          <p:spPr>
            <a:xfrm>
              <a:off x="2127607" y="2358547"/>
              <a:ext cx="396383" cy="2418464"/>
            </a:xfrm>
            <a:prstGeom prst="rect">
              <a:avLst/>
            </a:prstGeom>
            <a:noFill/>
          </p:spPr>
          <p:txBody>
            <a:bodyPr vert="eaVert" wrap="square" rtlCol="0">
              <a:spAutoFit/>
            </a:bodyPr>
            <a:lstStyle/>
            <a:p>
              <a:r>
                <a:rPr lang="zh-CN" altLang="en-US" sz="1050" dirty="0">
                  <a:solidFill>
                    <a:schemeClr val="tx1">
                      <a:lumMod val="50000"/>
                      <a:lumOff val="50000"/>
                    </a:schemeClr>
                  </a:solidFill>
                  <a:cs typeface="+mn-ea"/>
                  <a:sym typeface="+mn-lt"/>
                </a:rPr>
                <a:t>此处添加文字内容此处</a:t>
              </a:r>
              <a:endParaRPr lang="en-US" altLang="zh-CN" sz="1050" dirty="0">
                <a:solidFill>
                  <a:schemeClr val="tx1">
                    <a:lumMod val="50000"/>
                    <a:lumOff val="50000"/>
                  </a:schemeClr>
                </a:solidFill>
                <a:cs typeface="+mn-ea"/>
                <a:sym typeface="+mn-lt"/>
              </a:endParaRPr>
            </a:p>
            <a:p>
              <a:r>
                <a:rPr lang="zh-CN" altLang="en-US" sz="1050" dirty="0">
                  <a:solidFill>
                    <a:schemeClr val="tx1">
                      <a:lumMod val="50000"/>
                      <a:lumOff val="50000"/>
                    </a:schemeClr>
                  </a:solidFill>
                  <a:cs typeface="+mn-ea"/>
                  <a:sym typeface="+mn-lt"/>
                </a:rPr>
                <a:t>此处添加文字内容</a:t>
              </a:r>
              <a:endParaRPr lang="en-US" altLang="zh-CN" sz="1050" dirty="0">
                <a:solidFill>
                  <a:schemeClr val="tx1">
                    <a:lumMod val="50000"/>
                    <a:lumOff val="50000"/>
                  </a:schemeClr>
                </a:solidFill>
                <a:cs typeface="+mn-ea"/>
                <a:sym typeface="+mn-lt"/>
              </a:endParaRPr>
            </a:p>
          </p:txBody>
        </p:sp>
        <p:cxnSp>
          <p:nvCxnSpPr>
            <p:cNvPr id="53" name="直接连接符 52"/>
            <p:cNvCxnSpPr>
              <a:cxnSpLocks/>
            </p:cNvCxnSpPr>
            <p:nvPr/>
          </p:nvCxnSpPr>
          <p:spPr>
            <a:xfrm>
              <a:off x="2532748" y="2369932"/>
              <a:ext cx="0" cy="1460398"/>
            </a:xfrm>
            <a:prstGeom prst="line">
              <a:avLst/>
            </a:prstGeom>
            <a:ln>
              <a:solidFill>
                <a:srgbClr val="5F7972"/>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4595535" y="3147696"/>
            <a:ext cx="1061046" cy="2418132"/>
            <a:chOff x="2127396" y="2334484"/>
            <a:chExt cx="828631" cy="1938992"/>
          </a:xfrm>
        </p:grpSpPr>
        <p:sp>
          <p:nvSpPr>
            <p:cNvPr id="55" name="文本框 54"/>
            <p:cNvSpPr txBox="1"/>
            <p:nvPr/>
          </p:nvSpPr>
          <p:spPr>
            <a:xfrm>
              <a:off x="2595487" y="2334484"/>
              <a:ext cx="360540" cy="1938992"/>
            </a:xfrm>
            <a:prstGeom prst="rect">
              <a:avLst/>
            </a:prstGeom>
            <a:noFill/>
          </p:spPr>
          <p:txBody>
            <a:bodyPr vert="eaVert" wrap="square" rtlCol="0">
              <a:spAutoFit/>
            </a:bodyPr>
            <a:lstStyle/>
            <a:p>
              <a:r>
                <a:rPr lang="zh-CN" altLang="en-US" dirty="0">
                  <a:solidFill>
                    <a:srgbClr val="6ED1B8"/>
                  </a:solidFill>
                  <a:cs typeface="+mn-ea"/>
                  <a:sym typeface="+mn-lt"/>
                </a:rPr>
                <a:t>添加标题标题内容</a:t>
              </a:r>
            </a:p>
          </p:txBody>
        </p:sp>
        <p:sp>
          <p:nvSpPr>
            <p:cNvPr id="56" name="文本框 55"/>
            <p:cNvSpPr txBox="1"/>
            <p:nvPr/>
          </p:nvSpPr>
          <p:spPr>
            <a:xfrm>
              <a:off x="2127396" y="2358547"/>
              <a:ext cx="396594" cy="1909699"/>
            </a:xfrm>
            <a:prstGeom prst="rect">
              <a:avLst/>
            </a:prstGeom>
            <a:noFill/>
          </p:spPr>
          <p:txBody>
            <a:bodyPr vert="eaVert" wrap="square" rtlCol="0">
              <a:spAutoFit/>
            </a:bodyPr>
            <a:lstStyle/>
            <a:p>
              <a:r>
                <a:rPr lang="zh-CN" altLang="en-US" sz="1050" dirty="0">
                  <a:solidFill>
                    <a:schemeClr val="tx1">
                      <a:lumMod val="50000"/>
                      <a:lumOff val="50000"/>
                    </a:schemeClr>
                  </a:solidFill>
                  <a:cs typeface="+mn-ea"/>
                  <a:sym typeface="+mn-lt"/>
                </a:rPr>
                <a:t>此处添加文字内容此处</a:t>
              </a:r>
              <a:endParaRPr lang="en-US" altLang="zh-CN" sz="1050" dirty="0">
                <a:solidFill>
                  <a:schemeClr val="tx1">
                    <a:lumMod val="50000"/>
                    <a:lumOff val="50000"/>
                  </a:schemeClr>
                </a:solidFill>
                <a:cs typeface="+mn-ea"/>
                <a:sym typeface="+mn-lt"/>
              </a:endParaRPr>
            </a:p>
            <a:p>
              <a:r>
                <a:rPr lang="zh-CN" altLang="en-US" sz="1050" dirty="0">
                  <a:solidFill>
                    <a:schemeClr val="tx1">
                      <a:lumMod val="50000"/>
                      <a:lumOff val="50000"/>
                    </a:schemeClr>
                  </a:solidFill>
                  <a:cs typeface="+mn-ea"/>
                  <a:sym typeface="+mn-lt"/>
                </a:rPr>
                <a:t>此处添加文字内容</a:t>
              </a:r>
              <a:endParaRPr lang="en-US" altLang="zh-CN" sz="1050" dirty="0">
                <a:solidFill>
                  <a:schemeClr val="tx1">
                    <a:lumMod val="50000"/>
                    <a:lumOff val="50000"/>
                  </a:schemeClr>
                </a:solidFill>
                <a:cs typeface="+mn-ea"/>
                <a:sym typeface="+mn-lt"/>
              </a:endParaRPr>
            </a:p>
          </p:txBody>
        </p:sp>
        <p:cxnSp>
          <p:nvCxnSpPr>
            <p:cNvPr id="57" name="直接连接符 56"/>
            <p:cNvCxnSpPr>
              <a:cxnSpLocks/>
            </p:cNvCxnSpPr>
            <p:nvPr/>
          </p:nvCxnSpPr>
          <p:spPr>
            <a:xfrm>
              <a:off x="2532748" y="2369932"/>
              <a:ext cx="0" cy="1460398"/>
            </a:xfrm>
            <a:prstGeom prst="line">
              <a:avLst/>
            </a:prstGeom>
            <a:ln>
              <a:solidFill>
                <a:srgbClr val="5F7972"/>
              </a:solidFill>
            </a:ln>
          </p:spPr>
          <p:style>
            <a:lnRef idx="1">
              <a:schemeClr val="accent1"/>
            </a:lnRef>
            <a:fillRef idx="0">
              <a:schemeClr val="accent1"/>
            </a:fillRef>
            <a:effectRef idx="0">
              <a:schemeClr val="accent1"/>
            </a:effectRef>
            <a:fontRef idx="minor">
              <a:schemeClr val="tx1"/>
            </a:fontRef>
          </p:style>
        </p:cxnSp>
      </p:grpSp>
      <p:grpSp>
        <p:nvGrpSpPr>
          <p:cNvPr id="58" name="组合 57"/>
          <p:cNvGrpSpPr/>
          <p:nvPr/>
        </p:nvGrpSpPr>
        <p:grpSpPr>
          <a:xfrm>
            <a:off x="6555306" y="3141345"/>
            <a:ext cx="1044374" cy="3052445"/>
            <a:chOff x="2127523" y="2329218"/>
            <a:chExt cx="815350" cy="2447793"/>
          </a:xfrm>
        </p:grpSpPr>
        <p:sp>
          <p:nvSpPr>
            <p:cNvPr id="59" name="文本框 58"/>
            <p:cNvSpPr txBox="1"/>
            <p:nvPr/>
          </p:nvSpPr>
          <p:spPr>
            <a:xfrm>
              <a:off x="2582448" y="2329218"/>
              <a:ext cx="360425" cy="1938992"/>
            </a:xfrm>
            <a:prstGeom prst="rect">
              <a:avLst/>
            </a:prstGeom>
            <a:noFill/>
          </p:spPr>
          <p:txBody>
            <a:bodyPr vert="eaVert" wrap="square" rtlCol="0">
              <a:spAutoFit/>
            </a:bodyPr>
            <a:lstStyle/>
            <a:p>
              <a:r>
                <a:rPr lang="zh-CN" altLang="en-US" dirty="0">
                  <a:solidFill>
                    <a:srgbClr val="6ED1B8"/>
                  </a:solidFill>
                  <a:cs typeface="+mn-ea"/>
                  <a:sym typeface="+mn-lt"/>
                </a:rPr>
                <a:t>添加标题标题内容</a:t>
              </a:r>
            </a:p>
          </p:txBody>
        </p:sp>
        <p:sp>
          <p:nvSpPr>
            <p:cNvPr id="60" name="文本框 59"/>
            <p:cNvSpPr txBox="1"/>
            <p:nvPr/>
          </p:nvSpPr>
          <p:spPr>
            <a:xfrm>
              <a:off x="2127523" y="2358547"/>
              <a:ext cx="396467" cy="2418464"/>
            </a:xfrm>
            <a:prstGeom prst="rect">
              <a:avLst/>
            </a:prstGeom>
            <a:noFill/>
          </p:spPr>
          <p:txBody>
            <a:bodyPr vert="eaVert" wrap="square" rtlCol="0">
              <a:spAutoFit/>
            </a:bodyPr>
            <a:lstStyle/>
            <a:p>
              <a:r>
                <a:rPr lang="zh-CN" altLang="en-US" sz="1050" dirty="0">
                  <a:solidFill>
                    <a:schemeClr val="tx1">
                      <a:lumMod val="50000"/>
                      <a:lumOff val="50000"/>
                    </a:schemeClr>
                  </a:solidFill>
                  <a:cs typeface="+mn-ea"/>
                  <a:sym typeface="+mn-lt"/>
                </a:rPr>
                <a:t>此处添加文字内容此处</a:t>
              </a:r>
              <a:endParaRPr lang="en-US" altLang="zh-CN" sz="1050" dirty="0">
                <a:solidFill>
                  <a:schemeClr val="tx1">
                    <a:lumMod val="50000"/>
                    <a:lumOff val="50000"/>
                  </a:schemeClr>
                </a:solidFill>
                <a:cs typeface="+mn-ea"/>
                <a:sym typeface="+mn-lt"/>
              </a:endParaRPr>
            </a:p>
            <a:p>
              <a:r>
                <a:rPr lang="zh-CN" altLang="en-US" sz="1050" dirty="0">
                  <a:solidFill>
                    <a:schemeClr val="tx1">
                      <a:lumMod val="50000"/>
                      <a:lumOff val="50000"/>
                    </a:schemeClr>
                  </a:solidFill>
                  <a:cs typeface="+mn-ea"/>
                  <a:sym typeface="+mn-lt"/>
                </a:rPr>
                <a:t>此处添加文字内容</a:t>
              </a:r>
              <a:endParaRPr lang="en-US" altLang="zh-CN" sz="1050" dirty="0">
                <a:solidFill>
                  <a:schemeClr val="tx1">
                    <a:lumMod val="50000"/>
                    <a:lumOff val="50000"/>
                  </a:schemeClr>
                </a:solidFill>
                <a:cs typeface="+mn-ea"/>
                <a:sym typeface="+mn-lt"/>
              </a:endParaRPr>
            </a:p>
          </p:txBody>
        </p:sp>
        <p:cxnSp>
          <p:nvCxnSpPr>
            <p:cNvPr id="61" name="直接连接符 60"/>
            <p:cNvCxnSpPr>
              <a:cxnSpLocks/>
            </p:cNvCxnSpPr>
            <p:nvPr/>
          </p:nvCxnSpPr>
          <p:spPr>
            <a:xfrm>
              <a:off x="2532748" y="2369932"/>
              <a:ext cx="0" cy="1460330"/>
            </a:xfrm>
            <a:prstGeom prst="line">
              <a:avLst/>
            </a:prstGeom>
            <a:ln>
              <a:solidFill>
                <a:srgbClr val="5F7972"/>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8453280" y="3149600"/>
            <a:ext cx="1052673" cy="3044190"/>
            <a:chOff x="2127489" y="2335862"/>
            <a:chExt cx="821902" cy="2441149"/>
          </a:xfrm>
        </p:grpSpPr>
        <p:sp>
          <p:nvSpPr>
            <p:cNvPr id="63" name="文本框 62"/>
            <p:cNvSpPr txBox="1"/>
            <p:nvPr/>
          </p:nvSpPr>
          <p:spPr>
            <a:xfrm>
              <a:off x="2588934" y="2335862"/>
              <a:ext cx="360457" cy="1938992"/>
            </a:xfrm>
            <a:prstGeom prst="rect">
              <a:avLst/>
            </a:prstGeom>
            <a:noFill/>
          </p:spPr>
          <p:txBody>
            <a:bodyPr vert="eaVert" wrap="square" rtlCol="0">
              <a:spAutoFit/>
            </a:bodyPr>
            <a:lstStyle/>
            <a:p>
              <a:r>
                <a:rPr lang="zh-CN" altLang="en-US" dirty="0">
                  <a:solidFill>
                    <a:srgbClr val="6ED1B8"/>
                  </a:solidFill>
                  <a:cs typeface="+mn-ea"/>
                  <a:sym typeface="+mn-lt"/>
                </a:rPr>
                <a:t>添加标题标题内容</a:t>
              </a:r>
            </a:p>
          </p:txBody>
        </p:sp>
        <p:sp>
          <p:nvSpPr>
            <p:cNvPr id="64" name="文本框 63"/>
            <p:cNvSpPr txBox="1"/>
            <p:nvPr/>
          </p:nvSpPr>
          <p:spPr>
            <a:xfrm>
              <a:off x="2127489" y="2358547"/>
              <a:ext cx="396502" cy="2418464"/>
            </a:xfrm>
            <a:prstGeom prst="rect">
              <a:avLst/>
            </a:prstGeom>
            <a:noFill/>
          </p:spPr>
          <p:txBody>
            <a:bodyPr vert="eaVert" wrap="square" rtlCol="0">
              <a:spAutoFit/>
            </a:bodyPr>
            <a:lstStyle/>
            <a:p>
              <a:r>
                <a:rPr lang="zh-CN" altLang="en-US" sz="1050" dirty="0">
                  <a:solidFill>
                    <a:schemeClr val="tx1">
                      <a:lumMod val="50000"/>
                      <a:lumOff val="50000"/>
                    </a:schemeClr>
                  </a:solidFill>
                  <a:cs typeface="+mn-ea"/>
                  <a:sym typeface="+mn-lt"/>
                </a:rPr>
                <a:t>此处添加文字内容此处</a:t>
              </a:r>
              <a:endParaRPr lang="en-US" altLang="zh-CN" sz="1050" dirty="0">
                <a:solidFill>
                  <a:schemeClr val="tx1">
                    <a:lumMod val="50000"/>
                    <a:lumOff val="50000"/>
                  </a:schemeClr>
                </a:solidFill>
                <a:cs typeface="+mn-ea"/>
                <a:sym typeface="+mn-lt"/>
              </a:endParaRPr>
            </a:p>
            <a:p>
              <a:r>
                <a:rPr lang="zh-CN" altLang="en-US" sz="1050" dirty="0">
                  <a:solidFill>
                    <a:schemeClr val="tx1">
                      <a:lumMod val="50000"/>
                      <a:lumOff val="50000"/>
                    </a:schemeClr>
                  </a:solidFill>
                  <a:cs typeface="+mn-ea"/>
                  <a:sym typeface="+mn-lt"/>
                </a:rPr>
                <a:t>此处添加文字内容</a:t>
              </a:r>
              <a:endParaRPr lang="en-US" altLang="zh-CN" sz="1050" dirty="0">
                <a:solidFill>
                  <a:schemeClr val="tx1">
                    <a:lumMod val="50000"/>
                    <a:lumOff val="50000"/>
                  </a:schemeClr>
                </a:solidFill>
                <a:cs typeface="+mn-ea"/>
                <a:sym typeface="+mn-lt"/>
              </a:endParaRPr>
            </a:p>
          </p:txBody>
        </p:sp>
        <p:cxnSp>
          <p:nvCxnSpPr>
            <p:cNvPr id="65" name="直接连接符 64"/>
            <p:cNvCxnSpPr>
              <a:cxnSpLocks/>
            </p:cNvCxnSpPr>
            <p:nvPr/>
          </p:nvCxnSpPr>
          <p:spPr>
            <a:xfrm>
              <a:off x="2532748" y="2369932"/>
              <a:ext cx="0" cy="1460340"/>
            </a:xfrm>
            <a:prstGeom prst="line">
              <a:avLst/>
            </a:prstGeom>
            <a:ln>
              <a:solidFill>
                <a:srgbClr val="5F7972"/>
              </a:solidFill>
            </a:ln>
          </p:spPr>
          <p:style>
            <a:lnRef idx="1">
              <a:schemeClr val="accent1"/>
            </a:lnRef>
            <a:fillRef idx="0">
              <a:schemeClr val="accent1"/>
            </a:fillRef>
            <a:effectRef idx="0">
              <a:schemeClr val="accent1"/>
            </a:effectRef>
            <a:fontRef idx="minor">
              <a:schemeClr val="tx1"/>
            </a:fontRef>
          </p:style>
        </p:cxnSp>
      </p:grpSp>
      <p:sp>
        <p:nvSpPr>
          <p:cNvPr id="66" name="文本框 65"/>
          <p:cNvSpPr txBox="1"/>
          <p:nvPr/>
        </p:nvSpPr>
        <p:spPr>
          <a:xfrm>
            <a:off x="4799856" y="2276872"/>
            <a:ext cx="762000" cy="583565"/>
          </a:xfrm>
          <a:prstGeom prst="rect">
            <a:avLst/>
          </a:prstGeom>
          <a:noFill/>
        </p:spPr>
        <p:txBody>
          <a:bodyPr wrap="square" rtlCol="0">
            <a:spAutoFit/>
          </a:bodyPr>
          <a:lstStyle/>
          <a:p>
            <a:pPr algn="ctr"/>
            <a:r>
              <a:rPr lang="zh-CN" altLang="en-US" sz="3200" dirty="0">
                <a:solidFill>
                  <a:schemeClr val="bg1"/>
                </a:solidFill>
                <a:cs typeface="+mn-ea"/>
                <a:sym typeface="+mn-lt"/>
              </a:rPr>
              <a:t>贰</a:t>
            </a:r>
          </a:p>
        </p:txBody>
      </p:sp>
      <p:sp>
        <p:nvSpPr>
          <p:cNvPr id="67" name="文本框 66"/>
          <p:cNvSpPr txBox="1"/>
          <p:nvPr/>
        </p:nvSpPr>
        <p:spPr>
          <a:xfrm>
            <a:off x="6670720" y="2276872"/>
            <a:ext cx="762000" cy="583565"/>
          </a:xfrm>
          <a:prstGeom prst="rect">
            <a:avLst/>
          </a:prstGeom>
          <a:noFill/>
        </p:spPr>
        <p:txBody>
          <a:bodyPr wrap="square" rtlCol="0">
            <a:spAutoFit/>
          </a:bodyPr>
          <a:lstStyle/>
          <a:p>
            <a:pPr algn="ctr"/>
            <a:r>
              <a:rPr lang="zh-CN" altLang="en-US" sz="3200" dirty="0">
                <a:solidFill>
                  <a:schemeClr val="bg1"/>
                </a:solidFill>
                <a:cs typeface="+mn-ea"/>
                <a:sym typeface="+mn-lt"/>
              </a:rPr>
              <a:t>叁</a:t>
            </a:r>
          </a:p>
        </p:txBody>
      </p:sp>
      <p:sp>
        <p:nvSpPr>
          <p:cNvPr id="68" name="文本框 67"/>
          <p:cNvSpPr txBox="1"/>
          <p:nvPr/>
        </p:nvSpPr>
        <p:spPr>
          <a:xfrm>
            <a:off x="8616280" y="2276872"/>
            <a:ext cx="762000" cy="583565"/>
          </a:xfrm>
          <a:prstGeom prst="rect">
            <a:avLst/>
          </a:prstGeom>
          <a:noFill/>
        </p:spPr>
        <p:txBody>
          <a:bodyPr wrap="square" rtlCol="0">
            <a:spAutoFit/>
          </a:bodyPr>
          <a:lstStyle/>
          <a:p>
            <a:pPr algn="ctr"/>
            <a:r>
              <a:rPr lang="zh-CN" altLang="en-US" sz="3200" dirty="0">
                <a:solidFill>
                  <a:schemeClr val="bg1"/>
                </a:solidFill>
                <a:cs typeface="+mn-ea"/>
                <a:sym typeface="+mn-lt"/>
              </a:rPr>
              <a:t>肆</a:t>
            </a:r>
          </a:p>
        </p:txBody>
      </p:sp>
      <p:sp>
        <p:nvSpPr>
          <p:cNvPr id="69" name="文本框 68"/>
          <p:cNvSpPr txBox="1"/>
          <p:nvPr/>
        </p:nvSpPr>
        <p:spPr>
          <a:xfrm>
            <a:off x="2919730" y="2276872"/>
            <a:ext cx="762000" cy="583565"/>
          </a:xfrm>
          <a:prstGeom prst="rect">
            <a:avLst/>
          </a:prstGeom>
          <a:noFill/>
        </p:spPr>
        <p:txBody>
          <a:bodyPr wrap="square" rtlCol="0">
            <a:spAutoFit/>
          </a:bodyPr>
          <a:lstStyle/>
          <a:p>
            <a:pPr algn="ctr"/>
            <a:r>
              <a:rPr lang="zh-CN" altLang="en-US" sz="3200" dirty="0">
                <a:solidFill>
                  <a:schemeClr val="bg1"/>
                </a:solidFill>
                <a:cs typeface="+mn-ea"/>
                <a:sym typeface="+mn-lt"/>
              </a:rPr>
              <a:t>壹</a:t>
            </a:r>
          </a:p>
        </p:txBody>
      </p:sp>
      <p:sp>
        <p:nvSpPr>
          <p:cNvPr id="2" name="文本框 1"/>
          <p:cNvSpPr txBox="1"/>
          <p:nvPr/>
        </p:nvSpPr>
        <p:spPr>
          <a:xfrm>
            <a:off x="3180855" y="980728"/>
            <a:ext cx="1600695" cy="230832"/>
          </a:xfrm>
          <a:prstGeom prst="rect">
            <a:avLst/>
          </a:prstGeom>
          <a:noFill/>
        </p:spPr>
        <p:txBody>
          <a:bodyPr wrap="square" rtlCol="0">
            <a:spAutoFit/>
          </a:bodyPr>
          <a:lstStyle/>
          <a:p>
            <a:r>
              <a:rPr lang="en-US" altLang="zh-CN" sz="900" dirty="0">
                <a:solidFill>
                  <a:srgbClr val="FBFEFD"/>
                </a:solidFill>
              </a:rPr>
              <a:t>https://www.ypppt.com/</a:t>
            </a:r>
            <a:endParaRPr lang="zh-CN" altLang="en-US" sz="900" dirty="0">
              <a:solidFill>
                <a:srgbClr val="FBFEFD"/>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500" fill="hold"/>
                                        <p:tgtEl>
                                          <p:spTgt spid="46"/>
                                        </p:tgtEl>
                                        <p:attrNameLst>
                                          <p:attrName>ppt_x</p:attrName>
                                        </p:attrNameLst>
                                      </p:cBhvr>
                                      <p:tavLst>
                                        <p:tav tm="0">
                                          <p:val>
                                            <p:strVal val="#ppt_x"/>
                                          </p:val>
                                        </p:tav>
                                        <p:tav tm="100000">
                                          <p:val>
                                            <p:strVal val="#ppt_x"/>
                                          </p:val>
                                        </p:tav>
                                      </p:tavLst>
                                    </p:anim>
                                    <p:anim calcmode="lin" valueType="num">
                                      <p:cBhvr additive="base">
                                        <p:cTn id="16" dur="500" fill="hold"/>
                                        <p:tgtEl>
                                          <p:spTgt spid="4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fill="hold"/>
                                        <p:tgtEl>
                                          <p:spTgt spid="48"/>
                                        </p:tgtEl>
                                        <p:attrNameLst>
                                          <p:attrName>ppt_x</p:attrName>
                                        </p:attrNameLst>
                                      </p:cBhvr>
                                      <p:tavLst>
                                        <p:tav tm="0">
                                          <p:val>
                                            <p:strVal val="#ppt_x"/>
                                          </p:val>
                                        </p:tav>
                                        <p:tav tm="100000">
                                          <p:val>
                                            <p:strVal val="#ppt_x"/>
                                          </p:val>
                                        </p:tav>
                                      </p:tavLst>
                                    </p:anim>
                                    <p:anim calcmode="lin" valueType="num">
                                      <p:cBhvr additive="base">
                                        <p:cTn id="24" dur="500" fill="hold"/>
                                        <p:tgtEl>
                                          <p:spTgt spid="4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500" fill="hold"/>
                                        <p:tgtEl>
                                          <p:spTgt spid="49"/>
                                        </p:tgtEl>
                                        <p:attrNameLst>
                                          <p:attrName>ppt_x</p:attrName>
                                        </p:attrNameLst>
                                      </p:cBhvr>
                                      <p:tavLst>
                                        <p:tav tm="0">
                                          <p:val>
                                            <p:strVal val="#ppt_x"/>
                                          </p:val>
                                        </p:tav>
                                        <p:tav tm="100000">
                                          <p:val>
                                            <p:strVal val="#ppt_x"/>
                                          </p:val>
                                        </p:tav>
                                      </p:tavLst>
                                    </p:anim>
                                    <p:anim calcmode="lin" valueType="num">
                                      <p:cBhvr additive="base">
                                        <p:cTn id="28" dur="5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500" fill="hold"/>
                                        <p:tgtEl>
                                          <p:spTgt spid="50"/>
                                        </p:tgtEl>
                                        <p:attrNameLst>
                                          <p:attrName>ppt_x</p:attrName>
                                        </p:attrNameLst>
                                      </p:cBhvr>
                                      <p:tavLst>
                                        <p:tav tm="0">
                                          <p:val>
                                            <p:strVal val="#ppt_x"/>
                                          </p:val>
                                        </p:tav>
                                        <p:tav tm="100000">
                                          <p:val>
                                            <p:strVal val="#ppt_x"/>
                                          </p:val>
                                        </p:tav>
                                      </p:tavLst>
                                    </p:anim>
                                    <p:anim calcmode="lin" valueType="num">
                                      <p:cBhvr additive="base">
                                        <p:cTn id="32" dur="500" fill="hold"/>
                                        <p:tgtEl>
                                          <p:spTgt spid="5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 calcmode="lin" valueType="num">
                                      <p:cBhvr additive="base">
                                        <p:cTn id="39" dur="500" fill="hold"/>
                                        <p:tgtEl>
                                          <p:spTgt spid="58"/>
                                        </p:tgtEl>
                                        <p:attrNameLst>
                                          <p:attrName>ppt_x</p:attrName>
                                        </p:attrNameLst>
                                      </p:cBhvr>
                                      <p:tavLst>
                                        <p:tav tm="0">
                                          <p:val>
                                            <p:strVal val="#ppt_x"/>
                                          </p:val>
                                        </p:tav>
                                        <p:tav tm="100000">
                                          <p:val>
                                            <p:strVal val="#ppt_x"/>
                                          </p:val>
                                        </p:tav>
                                      </p:tavLst>
                                    </p:anim>
                                    <p:anim calcmode="lin" valueType="num">
                                      <p:cBhvr additive="base">
                                        <p:cTn id="40" dur="500" fill="hold"/>
                                        <p:tgtEl>
                                          <p:spTgt spid="5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fill="hold"/>
                                        <p:tgtEl>
                                          <p:spTgt spid="62"/>
                                        </p:tgtEl>
                                        <p:attrNameLst>
                                          <p:attrName>ppt_x</p:attrName>
                                        </p:attrNameLst>
                                      </p:cBhvr>
                                      <p:tavLst>
                                        <p:tav tm="0">
                                          <p:val>
                                            <p:strVal val="#ppt_x"/>
                                          </p:val>
                                        </p:tav>
                                        <p:tav tm="100000">
                                          <p:val>
                                            <p:strVal val="#ppt_x"/>
                                          </p:val>
                                        </p:tav>
                                      </p:tavLst>
                                    </p:anim>
                                    <p:anim calcmode="lin" valueType="num">
                                      <p:cBhvr additive="base">
                                        <p:cTn id="44" dur="500" fill="hold"/>
                                        <p:tgtEl>
                                          <p:spTgt spid="62"/>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500" fill="hold"/>
                                        <p:tgtEl>
                                          <p:spTgt spid="66"/>
                                        </p:tgtEl>
                                        <p:attrNameLst>
                                          <p:attrName>ppt_x</p:attrName>
                                        </p:attrNameLst>
                                      </p:cBhvr>
                                      <p:tavLst>
                                        <p:tav tm="0">
                                          <p:val>
                                            <p:strVal val="#ppt_x"/>
                                          </p:val>
                                        </p:tav>
                                        <p:tav tm="100000">
                                          <p:val>
                                            <p:strVal val="#ppt_x"/>
                                          </p:val>
                                        </p:tav>
                                      </p:tavLst>
                                    </p:anim>
                                    <p:anim calcmode="lin" valueType="num">
                                      <p:cBhvr additive="base">
                                        <p:cTn id="48" dur="50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additive="base">
                                        <p:cTn id="51" dur="500" fill="hold"/>
                                        <p:tgtEl>
                                          <p:spTgt spid="67"/>
                                        </p:tgtEl>
                                        <p:attrNameLst>
                                          <p:attrName>ppt_x</p:attrName>
                                        </p:attrNameLst>
                                      </p:cBhvr>
                                      <p:tavLst>
                                        <p:tav tm="0">
                                          <p:val>
                                            <p:strVal val="#ppt_x"/>
                                          </p:val>
                                        </p:tav>
                                        <p:tav tm="100000">
                                          <p:val>
                                            <p:strVal val="#ppt_x"/>
                                          </p:val>
                                        </p:tav>
                                      </p:tavLst>
                                    </p:anim>
                                    <p:anim calcmode="lin" valueType="num">
                                      <p:cBhvr additive="base">
                                        <p:cTn id="52" dur="500" fill="hold"/>
                                        <p:tgtEl>
                                          <p:spTgt spid="6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ppt_x"/>
                                          </p:val>
                                        </p:tav>
                                        <p:tav tm="100000">
                                          <p:val>
                                            <p:strVal val="#ppt_x"/>
                                          </p:val>
                                        </p:tav>
                                      </p:tavLst>
                                    </p:anim>
                                    <p:anim calcmode="lin" valueType="num">
                                      <p:cBhvr additive="base">
                                        <p:cTn id="56" dur="500" fill="hold"/>
                                        <p:tgtEl>
                                          <p:spTgt spid="6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ppt_x"/>
                                          </p:val>
                                        </p:tav>
                                        <p:tav tm="100000">
                                          <p:val>
                                            <p:strVal val="#ppt_x"/>
                                          </p:val>
                                        </p:tav>
                                      </p:tavLst>
                                    </p:anim>
                                    <p:anim calcmode="lin" valueType="num">
                                      <p:cBhvr additive="base">
                                        <p:cTn id="60"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46" grpId="0" animBg="1"/>
      <p:bldP spid="47" grpId="0" animBg="1"/>
      <p:bldP spid="48" grpId="0" animBg="1"/>
      <p:bldP spid="49" grpId="0" animBg="1"/>
      <p:bldP spid="66" grpId="0"/>
      <p:bldP spid="67" grpId="0"/>
      <p:bldP spid="68" grpId="0"/>
      <p:bldP spid="6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92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 name="组合 6"/>
          <p:cNvGrpSpPr/>
          <p:nvPr/>
        </p:nvGrpSpPr>
        <p:grpSpPr>
          <a:xfrm>
            <a:off x="695325" y="548640"/>
            <a:ext cx="2820035" cy="461010"/>
            <a:chOff x="1095" y="864"/>
            <a:chExt cx="4441" cy="726"/>
          </a:xfrm>
        </p:grpSpPr>
        <p:sp>
          <p:nvSpPr>
            <p:cNvPr id="2" name="文本框 1"/>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0" name="椭圆 9"/>
          <p:cNvSpPr/>
          <p:nvPr/>
        </p:nvSpPr>
        <p:spPr>
          <a:xfrm>
            <a:off x="1980816" y="1914247"/>
            <a:ext cx="525162" cy="52516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1</a:t>
            </a:r>
          </a:p>
        </p:txBody>
      </p:sp>
      <p:pic>
        <p:nvPicPr>
          <p:cNvPr id="72" name="图片 71" descr="51miz-E1243032-C8C222EC"/>
          <p:cNvPicPr>
            <a:picLocks noChangeAspect="1"/>
          </p:cNvPicPr>
          <p:nvPr/>
        </p:nvPicPr>
        <p:blipFill>
          <a:blip r:embed="rId2"/>
          <a:stretch>
            <a:fillRect/>
          </a:stretch>
        </p:blipFill>
        <p:spPr>
          <a:xfrm>
            <a:off x="-635" y="3547638"/>
            <a:ext cx="12192635" cy="5183611"/>
          </a:xfrm>
          <a:prstGeom prst="rect">
            <a:avLst/>
          </a:prstGeom>
        </p:spPr>
      </p:pic>
      <p:sp>
        <p:nvSpPr>
          <p:cNvPr id="13" name="椭圆 12"/>
          <p:cNvSpPr/>
          <p:nvPr/>
        </p:nvSpPr>
        <p:spPr>
          <a:xfrm>
            <a:off x="5772282" y="1914247"/>
            <a:ext cx="525162" cy="52516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2</a:t>
            </a:r>
          </a:p>
        </p:txBody>
      </p:sp>
      <p:sp>
        <p:nvSpPr>
          <p:cNvPr id="16" name="椭圆 15"/>
          <p:cNvSpPr/>
          <p:nvPr/>
        </p:nvSpPr>
        <p:spPr>
          <a:xfrm>
            <a:off x="9563746" y="1914247"/>
            <a:ext cx="525162" cy="52516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dirty="0">
                <a:cs typeface="+mn-ea"/>
                <a:sym typeface="+mn-lt"/>
              </a:rPr>
              <a:t>3</a:t>
            </a:r>
          </a:p>
        </p:txBody>
      </p:sp>
      <p:sp>
        <p:nvSpPr>
          <p:cNvPr id="18" name="矩形 17"/>
          <p:cNvSpPr/>
          <p:nvPr/>
        </p:nvSpPr>
        <p:spPr>
          <a:xfrm>
            <a:off x="1123245" y="3234288"/>
            <a:ext cx="2407920" cy="1706880"/>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19" name="矩形 18"/>
          <p:cNvSpPr/>
          <p:nvPr/>
        </p:nvSpPr>
        <p:spPr>
          <a:xfrm>
            <a:off x="1454235" y="2700897"/>
            <a:ext cx="1706842" cy="417550"/>
          </a:xfrm>
          <a:prstGeom prst="rect">
            <a:avLst/>
          </a:prstGeom>
        </p:spPr>
        <p:txBody>
          <a:bodyPr wrap="square">
            <a:spAutoFit/>
          </a:bodyPr>
          <a:lstStyle/>
          <a:p>
            <a:pPr algn="ctr">
              <a:lnSpc>
                <a:spcPct val="150000"/>
              </a:lnSpc>
            </a:pPr>
            <a:r>
              <a:rPr lang="zh-CN" altLang="en-US" sz="1600" b="1" dirty="0">
                <a:solidFill>
                  <a:schemeClr val="tx1">
                    <a:lumMod val="85000"/>
                    <a:lumOff val="15000"/>
                  </a:schemeClr>
                </a:solidFill>
                <a:cs typeface="+mn-ea"/>
                <a:sym typeface="+mn-lt"/>
              </a:rPr>
              <a:t>点击添加标题</a:t>
            </a:r>
          </a:p>
        </p:txBody>
      </p:sp>
      <p:sp>
        <p:nvSpPr>
          <p:cNvPr id="20" name="矩形 19"/>
          <p:cNvSpPr/>
          <p:nvPr/>
        </p:nvSpPr>
        <p:spPr>
          <a:xfrm>
            <a:off x="4862125" y="3234288"/>
            <a:ext cx="2407920" cy="1706880"/>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21" name="矩形 20"/>
          <p:cNvSpPr/>
          <p:nvPr/>
        </p:nvSpPr>
        <p:spPr>
          <a:xfrm>
            <a:off x="5192995" y="2700897"/>
            <a:ext cx="1706842" cy="417550"/>
          </a:xfrm>
          <a:prstGeom prst="rect">
            <a:avLst/>
          </a:prstGeom>
        </p:spPr>
        <p:txBody>
          <a:bodyPr wrap="square">
            <a:spAutoFit/>
          </a:bodyPr>
          <a:lstStyle/>
          <a:p>
            <a:pPr algn="ctr">
              <a:lnSpc>
                <a:spcPct val="150000"/>
              </a:lnSpc>
            </a:pPr>
            <a:r>
              <a:rPr lang="zh-CN" altLang="en-US" sz="1600" b="1" dirty="0">
                <a:solidFill>
                  <a:schemeClr val="tx1">
                    <a:lumMod val="85000"/>
                    <a:lumOff val="15000"/>
                  </a:schemeClr>
                </a:solidFill>
                <a:cs typeface="+mn-ea"/>
                <a:sym typeface="+mn-lt"/>
              </a:rPr>
              <a:t>点击添加标题</a:t>
            </a:r>
          </a:p>
        </p:txBody>
      </p:sp>
      <p:sp>
        <p:nvSpPr>
          <p:cNvPr id="22" name="矩形 21"/>
          <p:cNvSpPr/>
          <p:nvPr/>
        </p:nvSpPr>
        <p:spPr>
          <a:xfrm>
            <a:off x="8728640" y="3234288"/>
            <a:ext cx="2407920" cy="1706880"/>
          </a:xfrm>
          <a:prstGeom prst="rect">
            <a:avLst/>
          </a:prstGeom>
        </p:spPr>
        <p:txBody>
          <a:bodyPr wrap="square">
            <a:spAutoFit/>
          </a:bodyPr>
          <a:lstStyle/>
          <a:p>
            <a:pPr algn="ctr">
              <a:lnSpc>
                <a:spcPct val="150000"/>
              </a:lnSpc>
            </a:pPr>
            <a:r>
              <a:rPr lang="zh-CN" altLang="en-US" sz="14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23" name="矩形 22"/>
          <p:cNvSpPr/>
          <p:nvPr/>
        </p:nvSpPr>
        <p:spPr>
          <a:xfrm>
            <a:off x="9060003" y="2700897"/>
            <a:ext cx="1706842" cy="417550"/>
          </a:xfrm>
          <a:prstGeom prst="rect">
            <a:avLst/>
          </a:prstGeom>
        </p:spPr>
        <p:txBody>
          <a:bodyPr wrap="square">
            <a:spAutoFit/>
          </a:bodyPr>
          <a:lstStyle/>
          <a:p>
            <a:pPr algn="ctr">
              <a:lnSpc>
                <a:spcPct val="150000"/>
              </a:lnSpc>
            </a:pPr>
            <a:r>
              <a:rPr lang="zh-CN" altLang="en-US" sz="1600" b="1" dirty="0">
                <a:solidFill>
                  <a:schemeClr val="tx1">
                    <a:lumMod val="85000"/>
                    <a:lumOff val="15000"/>
                  </a:schemeClr>
                </a:solidFill>
                <a:cs typeface="+mn-ea"/>
                <a:sym typeface="+mn-lt"/>
              </a:rPr>
              <a:t>点击添加标题</a:t>
            </a:r>
          </a:p>
        </p:txBody>
      </p:sp>
      <p:cxnSp>
        <p:nvCxnSpPr>
          <p:cNvPr id="25" name="直接连接符 24"/>
          <p:cNvCxnSpPr/>
          <p:nvPr/>
        </p:nvCxnSpPr>
        <p:spPr>
          <a:xfrm>
            <a:off x="3254672" y="2118515"/>
            <a:ext cx="2084623" cy="0"/>
          </a:xfrm>
          <a:prstGeom prst="line">
            <a:avLst/>
          </a:prstGeom>
          <a:ln>
            <a:solidFill>
              <a:srgbClr val="B7D8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030898" y="2118515"/>
            <a:ext cx="2084623" cy="0"/>
          </a:xfrm>
          <a:prstGeom prst="line">
            <a:avLst/>
          </a:prstGeom>
          <a:ln>
            <a:solidFill>
              <a:srgbClr val="B7D8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1000"/>
                                        <p:tgtEl>
                                          <p:spTgt spid="25"/>
                                        </p:tgtEl>
                                      </p:cBhvr>
                                    </p:animEffect>
                                    <p:anim calcmode="lin" valueType="num">
                                      <p:cBhvr>
                                        <p:cTn id="53" dur="1000" fill="hold"/>
                                        <p:tgtEl>
                                          <p:spTgt spid="25"/>
                                        </p:tgtEl>
                                        <p:attrNameLst>
                                          <p:attrName>ppt_x</p:attrName>
                                        </p:attrNameLst>
                                      </p:cBhvr>
                                      <p:tavLst>
                                        <p:tav tm="0">
                                          <p:val>
                                            <p:strVal val="#ppt_x"/>
                                          </p:val>
                                        </p:tav>
                                        <p:tav tm="100000">
                                          <p:val>
                                            <p:strVal val="#ppt_x"/>
                                          </p:val>
                                        </p:tav>
                                      </p:tavLst>
                                    </p:anim>
                                    <p:anim calcmode="lin" valueType="num">
                                      <p:cBhvr>
                                        <p:cTn id="54" dur="1000" fill="hold"/>
                                        <p:tgtEl>
                                          <p:spTgt spid="25"/>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1000"/>
                                        <p:tgtEl>
                                          <p:spTgt spid="26"/>
                                        </p:tgtEl>
                                      </p:cBhvr>
                                    </p:animEffect>
                                    <p:anim calcmode="lin" valueType="num">
                                      <p:cBhvr>
                                        <p:cTn id="58" dur="1000" fill="hold"/>
                                        <p:tgtEl>
                                          <p:spTgt spid="26"/>
                                        </p:tgtEl>
                                        <p:attrNameLst>
                                          <p:attrName>ppt_x</p:attrName>
                                        </p:attrNameLst>
                                      </p:cBhvr>
                                      <p:tavLst>
                                        <p:tav tm="0">
                                          <p:val>
                                            <p:strVal val="#ppt_x"/>
                                          </p:val>
                                        </p:tav>
                                        <p:tav tm="100000">
                                          <p:val>
                                            <p:strVal val="#ppt_x"/>
                                          </p:val>
                                        </p:tav>
                                      </p:tavLst>
                                    </p:anim>
                                    <p:anim calcmode="lin" valueType="num">
                                      <p:cBhvr>
                                        <p:cTn id="5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8" grpId="0"/>
      <p:bldP spid="19"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pic>
        <p:nvPicPr>
          <p:cNvPr id="3" name="图片 2" descr="51miz-E842994-5EC8ECCC"/>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5730" y="1455420"/>
            <a:ext cx="4204970" cy="4772025"/>
          </a:xfrm>
          <a:prstGeom prst="rect">
            <a:avLst/>
          </a:prstGeom>
        </p:spPr>
      </p:pic>
      <p:grpSp>
        <p:nvGrpSpPr>
          <p:cNvPr id="7" name="组合 6"/>
          <p:cNvGrpSpPr/>
          <p:nvPr/>
        </p:nvGrpSpPr>
        <p:grpSpPr>
          <a:xfrm>
            <a:off x="1845945" y="1774190"/>
            <a:ext cx="1748155" cy="3134995"/>
            <a:chOff x="3134" y="2792"/>
            <a:chExt cx="2753" cy="4937"/>
          </a:xfrm>
        </p:grpSpPr>
        <p:sp>
          <p:nvSpPr>
            <p:cNvPr id="4" name="文本框 3"/>
            <p:cNvSpPr txBox="1"/>
            <p:nvPr/>
          </p:nvSpPr>
          <p:spPr>
            <a:xfrm>
              <a:off x="5083" y="2792"/>
              <a:ext cx="804" cy="3178"/>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6" name="文本框 5"/>
            <p:cNvSpPr txBox="1"/>
            <p:nvPr/>
          </p:nvSpPr>
          <p:spPr>
            <a:xfrm>
              <a:off x="3134" y="2792"/>
              <a:ext cx="1599" cy="4937"/>
            </a:xfrm>
            <a:prstGeom prst="rect">
              <a:avLst/>
            </a:prstGeom>
            <a:noFill/>
          </p:spPr>
          <p:txBody>
            <a:bodyPr vert="eaVert" wrap="square" rtlCol="0">
              <a:spAutoFit/>
            </a:bodyPr>
            <a:lstStyle/>
            <a:p>
              <a:pPr>
                <a:lnSpc>
                  <a:spcPct val="150000"/>
                </a:lnSpc>
              </a:pPr>
              <a:r>
                <a:rPr lang="zh-CN" altLang="en-US" sz="1200" dirty="0">
                  <a:cs typeface="+mn-ea"/>
                  <a:sym typeface="+mn-lt"/>
                </a:rPr>
                <a:t>在这里输入你需要的文本内容在这里输入你需要的文本内容在这里输入你需要的文本内容在这里输入你需要的文本内容</a:t>
              </a:r>
            </a:p>
          </p:txBody>
        </p:sp>
      </p:grpSp>
      <p:grpSp>
        <p:nvGrpSpPr>
          <p:cNvPr id="8" name="组合 7"/>
          <p:cNvGrpSpPr/>
          <p:nvPr/>
        </p:nvGrpSpPr>
        <p:grpSpPr>
          <a:xfrm>
            <a:off x="8556625" y="1773555"/>
            <a:ext cx="1748155" cy="3134995"/>
            <a:chOff x="3134" y="2792"/>
            <a:chExt cx="2753" cy="4937"/>
          </a:xfrm>
        </p:grpSpPr>
        <p:sp>
          <p:nvSpPr>
            <p:cNvPr id="9" name="文本框 8"/>
            <p:cNvSpPr txBox="1"/>
            <p:nvPr/>
          </p:nvSpPr>
          <p:spPr>
            <a:xfrm>
              <a:off x="5083" y="2792"/>
              <a:ext cx="804" cy="3178"/>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10" name="文本框 9"/>
            <p:cNvSpPr txBox="1"/>
            <p:nvPr/>
          </p:nvSpPr>
          <p:spPr>
            <a:xfrm>
              <a:off x="3134" y="2792"/>
              <a:ext cx="1599" cy="4937"/>
            </a:xfrm>
            <a:prstGeom prst="rect">
              <a:avLst/>
            </a:prstGeom>
            <a:noFill/>
          </p:spPr>
          <p:txBody>
            <a:bodyPr vert="eaVert" wrap="square" rtlCol="0">
              <a:spAutoFit/>
            </a:bodyPr>
            <a:lstStyle/>
            <a:p>
              <a:pPr>
                <a:lnSpc>
                  <a:spcPct val="150000"/>
                </a:lnSpc>
              </a:pPr>
              <a:r>
                <a:rPr lang="zh-CN" altLang="en-US" sz="1200" dirty="0">
                  <a:cs typeface="+mn-ea"/>
                  <a:sym typeface="+mn-lt"/>
                </a:rPr>
                <a:t>在这里输入你需要的文本内容在这里输入你需要的文本内容在这里输入你需要的文本内容在这里输入你需要的文本内容</a:t>
              </a:r>
            </a:p>
          </p:txBody>
        </p:sp>
      </p:gr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3979654"/>
            <a:ext cx="12192635" cy="4751595"/>
          </a:xfrm>
          <a:prstGeom prst="rect">
            <a:avLst/>
          </a:prstGeom>
        </p:spPr>
      </p:pic>
      <p:grpSp>
        <p:nvGrpSpPr>
          <p:cNvPr id="11" name="组合 10"/>
          <p:cNvGrpSpPr/>
          <p:nvPr/>
        </p:nvGrpSpPr>
        <p:grpSpPr>
          <a:xfrm>
            <a:off x="5736189" y="1659963"/>
            <a:ext cx="5486421" cy="866273"/>
            <a:chOff x="6063895" y="2370969"/>
            <a:chExt cx="5486421" cy="866273"/>
          </a:xfrm>
        </p:grpSpPr>
        <p:sp>
          <p:nvSpPr>
            <p:cNvPr id="23" name="矩形 22"/>
            <p:cNvSpPr/>
            <p:nvPr/>
          </p:nvSpPr>
          <p:spPr>
            <a:xfrm>
              <a:off x="6063895" y="2370969"/>
              <a:ext cx="866273" cy="866273"/>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4" name="flower_116174"/>
            <p:cNvSpPr>
              <a:spLocks noChangeAspect="1"/>
            </p:cNvSpPr>
            <p:nvPr/>
          </p:nvSpPr>
          <p:spPr bwMode="auto">
            <a:xfrm>
              <a:off x="6224295" y="2534220"/>
              <a:ext cx="545473" cy="53977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60" h="3726">
                  <a:moveTo>
                    <a:pt x="3623" y="1585"/>
                  </a:moveTo>
                  <a:cubicBezTo>
                    <a:pt x="3525" y="1458"/>
                    <a:pt x="3369" y="1373"/>
                    <a:pt x="3177" y="1343"/>
                  </a:cubicBezTo>
                  <a:cubicBezTo>
                    <a:pt x="3291" y="1185"/>
                    <a:pt x="3342" y="1015"/>
                    <a:pt x="3321" y="856"/>
                  </a:cubicBezTo>
                  <a:cubicBezTo>
                    <a:pt x="3291" y="632"/>
                    <a:pt x="3128" y="469"/>
                    <a:pt x="2904" y="439"/>
                  </a:cubicBezTo>
                  <a:cubicBezTo>
                    <a:pt x="2745" y="418"/>
                    <a:pt x="2575" y="469"/>
                    <a:pt x="2417" y="583"/>
                  </a:cubicBezTo>
                  <a:cubicBezTo>
                    <a:pt x="2386" y="391"/>
                    <a:pt x="2302" y="234"/>
                    <a:pt x="2175" y="137"/>
                  </a:cubicBezTo>
                  <a:cubicBezTo>
                    <a:pt x="1996" y="0"/>
                    <a:pt x="1764" y="0"/>
                    <a:pt x="1585" y="137"/>
                  </a:cubicBezTo>
                  <a:cubicBezTo>
                    <a:pt x="1458" y="234"/>
                    <a:pt x="1373" y="391"/>
                    <a:pt x="1343" y="583"/>
                  </a:cubicBezTo>
                  <a:cubicBezTo>
                    <a:pt x="1185" y="469"/>
                    <a:pt x="1015" y="418"/>
                    <a:pt x="856" y="439"/>
                  </a:cubicBezTo>
                  <a:cubicBezTo>
                    <a:pt x="632" y="469"/>
                    <a:pt x="469" y="632"/>
                    <a:pt x="439" y="856"/>
                  </a:cubicBezTo>
                  <a:cubicBezTo>
                    <a:pt x="418" y="1015"/>
                    <a:pt x="469" y="1185"/>
                    <a:pt x="583" y="1343"/>
                  </a:cubicBezTo>
                  <a:cubicBezTo>
                    <a:pt x="391" y="1373"/>
                    <a:pt x="234" y="1458"/>
                    <a:pt x="137" y="1585"/>
                  </a:cubicBezTo>
                  <a:cubicBezTo>
                    <a:pt x="0" y="1764"/>
                    <a:pt x="0" y="1996"/>
                    <a:pt x="137" y="2175"/>
                  </a:cubicBezTo>
                  <a:cubicBezTo>
                    <a:pt x="234" y="2302"/>
                    <a:pt x="391" y="2386"/>
                    <a:pt x="583" y="2417"/>
                  </a:cubicBezTo>
                  <a:cubicBezTo>
                    <a:pt x="469" y="2575"/>
                    <a:pt x="418" y="2745"/>
                    <a:pt x="439" y="2904"/>
                  </a:cubicBezTo>
                  <a:cubicBezTo>
                    <a:pt x="469" y="3128"/>
                    <a:pt x="632" y="3291"/>
                    <a:pt x="856" y="3321"/>
                  </a:cubicBezTo>
                  <a:cubicBezTo>
                    <a:pt x="1015" y="3342"/>
                    <a:pt x="1185" y="3291"/>
                    <a:pt x="1343" y="3177"/>
                  </a:cubicBezTo>
                  <a:cubicBezTo>
                    <a:pt x="1373" y="3369"/>
                    <a:pt x="1458" y="3525"/>
                    <a:pt x="1585" y="3623"/>
                  </a:cubicBezTo>
                  <a:cubicBezTo>
                    <a:pt x="1675" y="3692"/>
                    <a:pt x="1777" y="3726"/>
                    <a:pt x="1880" y="3726"/>
                  </a:cubicBezTo>
                  <a:cubicBezTo>
                    <a:pt x="1983" y="3726"/>
                    <a:pt x="2085" y="3692"/>
                    <a:pt x="2175" y="3623"/>
                  </a:cubicBezTo>
                  <a:cubicBezTo>
                    <a:pt x="2302" y="3525"/>
                    <a:pt x="2386" y="3369"/>
                    <a:pt x="2417" y="3177"/>
                  </a:cubicBezTo>
                  <a:cubicBezTo>
                    <a:pt x="2575" y="3291"/>
                    <a:pt x="2745" y="3342"/>
                    <a:pt x="2904" y="3321"/>
                  </a:cubicBezTo>
                  <a:cubicBezTo>
                    <a:pt x="3128" y="3291"/>
                    <a:pt x="3291" y="3128"/>
                    <a:pt x="3321" y="2904"/>
                  </a:cubicBezTo>
                  <a:cubicBezTo>
                    <a:pt x="3342" y="2745"/>
                    <a:pt x="3291" y="2575"/>
                    <a:pt x="3177" y="2417"/>
                  </a:cubicBezTo>
                  <a:cubicBezTo>
                    <a:pt x="3369" y="2386"/>
                    <a:pt x="3525" y="2302"/>
                    <a:pt x="3623" y="2175"/>
                  </a:cubicBezTo>
                  <a:cubicBezTo>
                    <a:pt x="3760" y="1996"/>
                    <a:pt x="3760" y="1764"/>
                    <a:pt x="3623" y="1585"/>
                  </a:cubicBezTo>
                  <a:close/>
                  <a:moveTo>
                    <a:pt x="2852" y="836"/>
                  </a:moveTo>
                  <a:cubicBezTo>
                    <a:pt x="2894" y="841"/>
                    <a:pt x="2919" y="866"/>
                    <a:pt x="2924" y="908"/>
                  </a:cubicBezTo>
                  <a:cubicBezTo>
                    <a:pt x="2936" y="998"/>
                    <a:pt x="2857" y="1195"/>
                    <a:pt x="2513" y="1387"/>
                  </a:cubicBezTo>
                  <a:cubicBezTo>
                    <a:pt x="2472" y="1335"/>
                    <a:pt x="2425" y="1287"/>
                    <a:pt x="2373" y="1247"/>
                  </a:cubicBezTo>
                  <a:cubicBezTo>
                    <a:pt x="2564" y="903"/>
                    <a:pt x="2762" y="824"/>
                    <a:pt x="2852" y="836"/>
                  </a:cubicBezTo>
                  <a:close/>
                  <a:moveTo>
                    <a:pt x="1477" y="1880"/>
                  </a:moveTo>
                  <a:cubicBezTo>
                    <a:pt x="1477" y="1658"/>
                    <a:pt x="1658" y="1477"/>
                    <a:pt x="1880" y="1477"/>
                  </a:cubicBezTo>
                  <a:cubicBezTo>
                    <a:pt x="2102" y="1477"/>
                    <a:pt x="2283" y="1658"/>
                    <a:pt x="2283" y="1880"/>
                  </a:cubicBezTo>
                  <a:cubicBezTo>
                    <a:pt x="2283" y="2102"/>
                    <a:pt x="2102" y="2283"/>
                    <a:pt x="1880" y="2283"/>
                  </a:cubicBezTo>
                  <a:cubicBezTo>
                    <a:pt x="1658" y="2283"/>
                    <a:pt x="1477" y="2102"/>
                    <a:pt x="1477" y="1880"/>
                  </a:cubicBezTo>
                  <a:close/>
                  <a:moveTo>
                    <a:pt x="1829" y="454"/>
                  </a:moveTo>
                  <a:cubicBezTo>
                    <a:pt x="1863" y="428"/>
                    <a:pt x="1897" y="428"/>
                    <a:pt x="1931" y="454"/>
                  </a:cubicBezTo>
                  <a:cubicBezTo>
                    <a:pt x="2003" y="509"/>
                    <a:pt x="2087" y="705"/>
                    <a:pt x="1979" y="1083"/>
                  </a:cubicBezTo>
                  <a:cubicBezTo>
                    <a:pt x="1947" y="1079"/>
                    <a:pt x="1914" y="1077"/>
                    <a:pt x="1880" y="1077"/>
                  </a:cubicBezTo>
                  <a:cubicBezTo>
                    <a:pt x="1846" y="1077"/>
                    <a:pt x="1813" y="1079"/>
                    <a:pt x="1781" y="1083"/>
                  </a:cubicBezTo>
                  <a:cubicBezTo>
                    <a:pt x="1673" y="705"/>
                    <a:pt x="1757" y="509"/>
                    <a:pt x="1829" y="454"/>
                  </a:cubicBezTo>
                  <a:close/>
                  <a:moveTo>
                    <a:pt x="836" y="908"/>
                  </a:moveTo>
                  <a:cubicBezTo>
                    <a:pt x="841" y="866"/>
                    <a:pt x="866" y="841"/>
                    <a:pt x="908" y="836"/>
                  </a:cubicBezTo>
                  <a:cubicBezTo>
                    <a:pt x="998" y="824"/>
                    <a:pt x="1196" y="903"/>
                    <a:pt x="1387" y="1247"/>
                  </a:cubicBezTo>
                  <a:cubicBezTo>
                    <a:pt x="1335" y="1287"/>
                    <a:pt x="1287" y="1335"/>
                    <a:pt x="1247" y="1387"/>
                  </a:cubicBezTo>
                  <a:cubicBezTo>
                    <a:pt x="903" y="1195"/>
                    <a:pt x="824" y="998"/>
                    <a:pt x="836" y="908"/>
                  </a:cubicBezTo>
                  <a:close/>
                  <a:moveTo>
                    <a:pt x="454" y="1931"/>
                  </a:moveTo>
                  <a:cubicBezTo>
                    <a:pt x="428" y="1897"/>
                    <a:pt x="428" y="1863"/>
                    <a:pt x="454" y="1829"/>
                  </a:cubicBezTo>
                  <a:cubicBezTo>
                    <a:pt x="509" y="1757"/>
                    <a:pt x="705" y="1673"/>
                    <a:pt x="1083" y="1781"/>
                  </a:cubicBezTo>
                  <a:cubicBezTo>
                    <a:pt x="1079" y="1813"/>
                    <a:pt x="1077" y="1846"/>
                    <a:pt x="1077" y="1880"/>
                  </a:cubicBezTo>
                  <a:cubicBezTo>
                    <a:pt x="1077" y="1914"/>
                    <a:pt x="1079" y="1947"/>
                    <a:pt x="1083" y="1979"/>
                  </a:cubicBezTo>
                  <a:cubicBezTo>
                    <a:pt x="705" y="2087"/>
                    <a:pt x="509" y="2003"/>
                    <a:pt x="454" y="1931"/>
                  </a:cubicBezTo>
                  <a:close/>
                  <a:moveTo>
                    <a:pt x="908" y="2924"/>
                  </a:moveTo>
                  <a:cubicBezTo>
                    <a:pt x="866" y="2919"/>
                    <a:pt x="841" y="2894"/>
                    <a:pt x="836" y="2852"/>
                  </a:cubicBezTo>
                  <a:cubicBezTo>
                    <a:pt x="824" y="2762"/>
                    <a:pt x="903" y="2564"/>
                    <a:pt x="1247" y="2373"/>
                  </a:cubicBezTo>
                  <a:cubicBezTo>
                    <a:pt x="1287" y="2425"/>
                    <a:pt x="1335" y="2472"/>
                    <a:pt x="1387" y="2513"/>
                  </a:cubicBezTo>
                  <a:cubicBezTo>
                    <a:pt x="1196" y="2857"/>
                    <a:pt x="998" y="2936"/>
                    <a:pt x="908" y="2924"/>
                  </a:cubicBezTo>
                  <a:close/>
                  <a:moveTo>
                    <a:pt x="1931" y="3306"/>
                  </a:moveTo>
                  <a:cubicBezTo>
                    <a:pt x="1897" y="3332"/>
                    <a:pt x="1863" y="3332"/>
                    <a:pt x="1829" y="3306"/>
                  </a:cubicBezTo>
                  <a:cubicBezTo>
                    <a:pt x="1757" y="3251"/>
                    <a:pt x="1673" y="3055"/>
                    <a:pt x="1781" y="2677"/>
                  </a:cubicBezTo>
                  <a:cubicBezTo>
                    <a:pt x="1813" y="2681"/>
                    <a:pt x="1846" y="2683"/>
                    <a:pt x="1880" y="2683"/>
                  </a:cubicBezTo>
                  <a:cubicBezTo>
                    <a:pt x="1914" y="2683"/>
                    <a:pt x="1947" y="2681"/>
                    <a:pt x="1979" y="2677"/>
                  </a:cubicBezTo>
                  <a:cubicBezTo>
                    <a:pt x="2087" y="3055"/>
                    <a:pt x="2003" y="3251"/>
                    <a:pt x="1931" y="3306"/>
                  </a:cubicBezTo>
                  <a:close/>
                  <a:moveTo>
                    <a:pt x="2924" y="2852"/>
                  </a:moveTo>
                  <a:cubicBezTo>
                    <a:pt x="2919" y="2894"/>
                    <a:pt x="2894" y="2919"/>
                    <a:pt x="2852" y="2924"/>
                  </a:cubicBezTo>
                  <a:cubicBezTo>
                    <a:pt x="2762" y="2936"/>
                    <a:pt x="2564" y="2857"/>
                    <a:pt x="2373" y="2513"/>
                  </a:cubicBezTo>
                  <a:cubicBezTo>
                    <a:pt x="2425" y="2472"/>
                    <a:pt x="2472" y="2425"/>
                    <a:pt x="2513" y="2373"/>
                  </a:cubicBezTo>
                  <a:cubicBezTo>
                    <a:pt x="2857" y="2564"/>
                    <a:pt x="2936" y="2762"/>
                    <a:pt x="2924" y="2852"/>
                  </a:cubicBezTo>
                  <a:close/>
                  <a:moveTo>
                    <a:pt x="3306" y="1931"/>
                  </a:moveTo>
                  <a:cubicBezTo>
                    <a:pt x="3251" y="2003"/>
                    <a:pt x="3055" y="2087"/>
                    <a:pt x="2677" y="1979"/>
                  </a:cubicBezTo>
                  <a:cubicBezTo>
                    <a:pt x="2681" y="1947"/>
                    <a:pt x="2683" y="1914"/>
                    <a:pt x="2683" y="1880"/>
                  </a:cubicBezTo>
                  <a:cubicBezTo>
                    <a:pt x="2683" y="1846"/>
                    <a:pt x="2681" y="1813"/>
                    <a:pt x="2677" y="1781"/>
                  </a:cubicBezTo>
                  <a:cubicBezTo>
                    <a:pt x="3055" y="1673"/>
                    <a:pt x="3251" y="1757"/>
                    <a:pt x="3306" y="1829"/>
                  </a:cubicBezTo>
                  <a:cubicBezTo>
                    <a:pt x="3332" y="1863"/>
                    <a:pt x="3332" y="1897"/>
                    <a:pt x="3306" y="1931"/>
                  </a:cubicBezTo>
                  <a:close/>
                </a:path>
              </a:pathLst>
            </a:custGeom>
            <a:solidFill>
              <a:schemeClr val="bg1"/>
            </a:solidFill>
            <a:ln>
              <a:noFill/>
            </a:ln>
          </p:spPr>
          <p:txBody>
            <a:bodyPr/>
            <a:lstStyle/>
            <a:p>
              <a:endParaRPr lang="zh-CN" altLang="en-US" dirty="0">
                <a:cs typeface="+mn-ea"/>
                <a:sym typeface="+mn-lt"/>
              </a:endParaRPr>
            </a:p>
          </p:txBody>
        </p:sp>
        <p:sp>
          <p:nvSpPr>
            <p:cNvPr id="25" name="矩形 24"/>
            <p:cNvSpPr/>
            <p:nvPr/>
          </p:nvSpPr>
          <p:spPr>
            <a:xfrm>
              <a:off x="6946210" y="2370969"/>
              <a:ext cx="4604106" cy="866273"/>
            </a:xfrm>
            <a:prstGeom prst="rect">
              <a:avLst/>
            </a:prstGeom>
            <a:solidFill>
              <a:srgbClr val="B7D8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endParaRPr lang="zh-CN" altLang="en-US" sz="1200" dirty="0">
                <a:cs typeface="+mn-ea"/>
                <a:sym typeface="+mn-lt"/>
              </a:endParaRPr>
            </a:p>
          </p:txBody>
        </p:sp>
      </p:grpSp>
      <p:grpSp>
        <p:nvGrpSpPr>
          <p:cNvPr id="29" name="Group 8"/>
          <p:cNvGrpSpPr/>
          <p:nvPr/>
        </p:nvGrpSpPr>
        <p:grpSpPr>
          <a:xfrm>
            <a:off x="5736189" y="2952983"/>
            <a:ext cx="5486421" cy="866273"/>
            <a:chOff x="6063895" y="2370969"/>
            <a:chExt cx="5486421" cy="866273"/>
          </a:xfrm>
        </p:grpSpPr>
        <p:sp>
          <p:nvSpPr>
            <p:cNvPr id="31" name="矩形 30"/>
            <p:cNvSpPr/>
            <p:nvPr/>
          </p:nvSpPr>
          <p:spPr>
            <a:xfrm>
              <a:off x="6063895" y="2370969"/>
              <a:ext cx="866273" cy="866273"/>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5" name="flower_116174"/>
            <p:cNvSpPr>
              <a:spLocks noChangeAspect="1"/>
            </p:cNvSpPr>
            <p:nvPr/>
          </p:nvSpPr>
          <p:spPr bwMode="auto">
            <a:xfrm>
              <a:off x="6294958" y="2531368"/>
              <a:ext cx="404145" cy="54547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7" h="645">
                  <a:moveTo>
                    <a:pt x="448" y="312"/>
                  </a:moveTo>
                  <a:cubicBezTo>
                    <a:pt x="424" y="272"/>
                    <a:pt x="372" y="236"/>
                    <a:pt x="341" y="193"/>
                  </a:cubicBezTo>
                  <a:cubicBezTo>
                    <a:pt x="336" y="162"/>
                    <a:pt x="332" y="131"/>
                    <a:pt x="329" y="100"/>
                  </a:cubicBezTo>
                  <a:cubicBezTo>
                    <a:pt x="350" y="68"/>
                    <a:pt x="319" y="23"/>
                    <a:pt x="286" y="18"/>
                  </a:cubicBezTo>
                  <a:cubicBezTo>
                    <a:pt x="267" y="15"/>
                    <a:pt x="251" y="23"/>
                    <a:pt x="240" y="36"/>
                  </a:cubicBezTo>
                  <a:cubicBezTo>
                    <a:pt x="229" y="14"/>
                    <a:pt x="204" y="0"/>
                    <a:pt x="177" y="9"/>
                  </a:cubicBezTo>
                  <a:cubicBezTo>
                    <a:pt x="158" y="15"/>
                    <a:pt x="147" y="32"/>
                    <a:pt x="145" y="49"/>
                  </a:cubicBezTo>
                  <a:cubicBezTo>
                    <a:pt x="119" y="29"/>
                    <a:pt x="87" y="20"/>
                    <a:pt x="56" y="37"/>
                  </a:cubicBezTo>
                  <a:cubicBezTo>
                    <a:pt x="37" y="47"/>
                    <a:pt x="24" y="67"/>
                    <a:pt x="27" y="90"/>
                  </a:cubicBezTo>
                  <a:cubicBezTo>
                    <a:pt x="32" y="116"/>
                    <a:pt x="55" y="129"/>
                    <a:pt x="74" y="144"/>
                  </a:cubicBezTo>
                  <a:cubicBezTo>
                    <a:pt x="117" y="252"/>
                    <a:pt x="0" y="364"/>
                    <a:pt x="43" y="476"/>
                  </a:cubicBezTo>
                  <a:cubicBezTo>
                    <a:pt x="77" y="567"/>
                    <a:pt x="184" y="614"/>
                    <a:pt x="276" y="607"/>
                  </a:cubicBezTo>
                  <a:cubicBezTo>
                    <a:pt x="308" y="629"/>
                    <a:pt x="349" y="645"/>
                    <a:pt x="385" y="622"/>
                  </a:cubicBezTo>
                  <a:cubicBezTo>
                    <a:pt x="405" y="609"/>
                    <a:pt x="427" y="573"/>
                    <a:pt x="408" y="552"/>
                  </a:cubicBezTo>
                  <a:cubicBezTo>
                    <a:pt x="440" y="521"/>
                    <a:pt x="463" y="480"/>
                    <a:pt x="470" y="433"/>
                  </a:cubicBezTo>
                  <a:cubicBezTo>
                    <a:pt x="477" y="392"/>
                    <a:pt x="470" y="349"/>
                    <a:pt x="448" y="312"/>
                  </a:cubicBezTo>
                  <a:close/>
                  <a:moveTo>
                    <a:pt x="391" y="579"/>
                  </a:moveTo>
                  <a:cubicBezTo>
                    <a:pt x="386" y="592"/>
                    <a:pt x="374" y="604"/>
                    <a:pt x="361" y="609"/>
                  </a:cubicBezTo>
                  <a:cubicBezTo>
                    <a:pt x="343" y="615"/>
                    <a:pt x="324" y="611"/>
                    <a:pt x="306" y="603"/>
                  </a:cubicBezTo>
                  <a:cubicBezTo>
                    <a:pt x="338" y="597"/>
                    <a:pt x="368" y="583"/>
                    <a:pt x="393" y="564"/>
                  </a:cubicBezTo>
                  <a:cubicBezTo>
                    <a:pt x="393" y="569"/>
                    <a:pt x="392" y="574"/>
                    <a:pt x="391" y="579"/>
                  </a:cubicBezTo>
                  <a:close/>
                  <a:moveTo>
                    <a:pt x="439" y="453"/>
                  </a:moveTo>
                  <a:cubicBezTo>
                    <a:pt x="419" y="522"/>
                    <a:pt x="362" y="567"/>
                    <a:pt x="291" y="578"/>
                  </a:cubicBezTo>
                  <a:cubicBezTo>
                    <a:pt x="226" y="588"/>
                    <a:pt x="155" y="569"/>
                    <a:pt x="107" y="522"/>
                  </a:cubicBezTo>
                  <a:cubicBezTo>
                    <a:pt x="43" y="461"/>
                    <a:pt x="59" y="389"/>
                    <a:pt x="85" y="315"/>
                  </a:cubicBezTo>
                  <a:cubicBezTo>
                    <a:pt x="109" y="247"/>
                    <a:pt x="132" y="163"/>
                    <a:pt x="71" y="108"/>
                  </a:cubicBezTo>
                  <a:cubicBezTo>
                    <a:pt x="68" y="105"/>
                    <a:pt x="63" y="106"/>
                    <a:pt x="60" y="109"/>
                  </a:cubicBezTo>
                  <a:cubicBezTo>
                    <a:pt x="47" y="88"/>
                    <a:pt x="40" y="67"/>
                    <a:pt x="72" y="53"/>
                  </a:cubicBezTo>
                  <a:cubicBezTo>
                    <a:pt x="119" y="33"/>
                    <a:pt x="144" y="86"/>
                    <a:pt x="170" y="114"/>
                  </a:cubicBezTo>
                  <a:cubicBezTo>
                    <a:pt x="176" y="120"/>
                    <a:pt x="187" y="114"/>
                    <a:pt x="184" y="106"/>
                  </a:cubicBezTo>
                  <a:cubicBezTo>
                    <a:pt x="183" y="103"/>
                    <a:pt x="182" y="100"/>
                    <a:pt x="181" y="97"/>
                  </a:cubicBezTo>
                  <a:cubicBezTo>
                    <a:pt x="183" y="95"/>
                    <a:pt x="183" y="91"/>
                    <a:pt x="180" y="89"/>
                  </a:cubicBezTo>
                  <a:cubicBezTo>
                    <a:pt x="178" y="88"/>
                    <a:pt x="177" y="86"/>
                    <a:pt x="175" y="85"/>
                  </a:cubicBezTo>
                  <a:cubicBezTo>
                    <a:pt x="172" y="80"/>
                    <a:pt x="169" y="74"/>
                    <a:pt x="165" y="69"/>
                  </a:cubicBezTo>
                  <a:cubicBezTo>
                    <a:pt x="158" y="48"/>
                    <a:pt x="172" y="21"/>
                    <a:pt x="201" y="27"/>
                  </a:cubicBezTo>
                  <a:cubicBezTo>
                    <a:pt x="217" y="31"/>
                    <a:pt x="226" y="47"/>
                    <a:pt x="223" y="63"/>
                  </a:cubicBezTo>
                  <a:cubicBezTo>
                    <a:pt x="222" y="70"/>
                    <a:pt x="211" y="89"/>
                    <a:pt x="225" y="91"/>
                  </a:cubicBezTo>
                  <a:cubicBezTo>
                    <a:pt x="227" y="91"/>
                    <a:pt x="228" y="91"/>
                    <a:pt x="230" y="91"/>
                  </a:cubicBezTo>
                  <a:cubicBezTo>
                    <a:pt x="233" y="95"/>
                    <a:pt x="241" y="95"/>
                    <a:pt x="240" y="88"/>
                  </a:cubicBezTo>
                  <a:cubicBezTo>
                    <a:pt x="240" y="85"/>
                    <a:pt x="240" y="82"/>
                    <a:pt x="241" y="79"/>
                  </a:cubicBezTo>
                  <a:cubicBezTo>
                    <a:pt x="243" y="75"/>
                    <a:pt x="244" y="71"/>
                    <a:pt x="244" y="67"/>
                  </a:cubicBezTo>
                  <a:cubicBezTo>
                    <a:pt x="251" y="53"/>
                    <a:pt x="266" y="41"/>
                    <a:pt x="282" y="42"/>
                  </a:cubicBezTo>
                  <a:cubicBezTo>
                    <a:pt x="308" y="45"/>
                    <a:pt x="314" y="72"/>
                    <a:pt x="310" y="93"/>
                  </a:cubicBezTo>
                  <a:cubicBezTo>
                    <a:pt x="310" y="94"/>
                    <a:pt x="310" y="95"/>
                    <a:pt x="310" y="95"/>
                  </a:cubicBezTo>
                  <a:cubicBezTo>
                    <a:pt x="285" y="161"/>
                    <a:pt x="332" y="219"/>
                    <a:pt x="377" y="266"/>
                  </a:cubicBezTo>
                  <a:cubicBezTo>
                    <a:pt x="429" y="320"/>
                    <a:pt x="462" y="376"/>
                    <a:pt x="439" y="453"/>
                  </a:cubicBezTo>
                  <a:close/>
                </a:path>
              </a:pathLst>
            </a:custGeom>
            <a:solidFill>
              <a:schemeClr val="bg1"/>
            </a:solidFill>
            <a:ln>
              <a:noFill/>
            </a:ln>
          </p:spPr>
          <p:txBody>
            <a:bodyPr/>
            <a:lstStyle/>
            <a:p>
              <a:endParaRPr lang="zh-CN" altLang="en-US" dirty="0">
                <a:cs typeface="+mn-ea"/>
                <a:sym typeface="+mn-lt"/>
              </a:endParaRPr>
            </a:p>
          </p:txBody>
        </p:sp>
        <p:sp>
          <p:nvSpPr>
            <p:cNvPr id="38" name="矩形 37"/>
            <p:cNvSpPr/>
            <p:nvPr/>
          </p:nvSpPr>
          <p:spPr>
            <a:xfrm>
              <a:off x="6946210" y="2370969"/>
              <a:ext cx="4604106" cy="866273"/>
            </a:xfrm>
            <a:prstGeom prst="rect">
              <a:avLst/>
            </a:prstGeom>
            <a:solidFill>
              <a:srgbClr val="B7D8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endParaRPr lang="zh-CN" altLang="en-US" sz="1200" dirty="0">
                <a:cs typeface="+mn-ea"/>
                <a:sym typeface="+mn-lt"/>
              </a:endParaRPr>
            </a:p>
          </p:txBody>
        </p:sp>
      </p:grpSp>
      <p:grpSp>
        <p:nvGrpSpPr>
          <p:cNvPr id="39" name="Group 12"/>
          <p:cNvGrpSpPr/>
          <p:nvPr/>
        </p:nvGrpSpPr>
        <p:grpSpPr>
          <a:xfrm>
            <a:off x="5736189" y="4246004"/>
            <a:ext cx="5486421" cy="866273"/>
            <a:chOff x="6063895" y="2370969"/>
            <a:chExt cx="5486421" cy="866273"/>
          </a:xfrm>
        </p:grpSpPr>
        <p:sp>
          <p:nvSpPr>
            <p:cNvPr id="40" name="矩形 39"/>
            <p:cNvSpPr/>
            <p:nvPr/>
          </p:nvSpPr>
          <p:spPr>
            <a:xfrm>
              <a:off x="6063895" y="2370969"/>
              <a:ext cx="866273" cy="866273"/>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41" name="flower_116174"/>
            <p:cNvSpPr>
              <a:spLocks noChangeAspect="1"/>
            </p:cNvSpPr>
            <p:nvPr/>
          </p:nvSpPr>
          <p:spPr bwMode="auto">
            <a:xfrm>
              <a:off x="6309181" y="2531368"/>
              <a:ext cx="375700" cy="545473"/>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12" h="8160">
                  <a:moveTo>
                    <a:pt x="4536" y="7823"/>
                  </a:moveTo>
                  <a:lnTo>
                    <a:pt x="4748" y="7197"/>
                  </a:lnTo>
                  <a:lnTo>
                    <a:pt x="4216" y="7197"/>
                  </a:lnTo>
                  <a:lnTo>
                    <a:pt x="4459" y="5338"/>
                  </a:lnTo>
                  <a:lnTo>
                    <a:pt x="4708" y="5338"/>
                  </a:lnTo>
                  <a:lnTo>
                    <a:pt x="4708" y="4373"/>
                  </a:lnTo>
                  <a:lnTo>
                    <a:pt x="3035" y="4373"/>
                  </a:lnTo>
                  <a:lnTo>
                    <a:pt x="3035" y="2712"/>
                  </a:lnTo>
                  <a:cubicBezTo>
                    <a:pt x="3120" y="2701"/>
                    <a:pt x="3204" y="2679"/>
                    <a:pt x="3285" y="2647"/>
                  </a:cubicBezTo>
                  <a:cubicBezTo>
                    <a:pt x="3553" y="2541"/>
                    <a:pt x="3765" y="2338"/>
                    <a:pt x="3880" y="2073"/>
                  </a:cubicBezTo>
                  <a:cubicBezTo>
                    <a:pt x="3995" y="1809"/>
                    <a:pt x="4000" y="1516"/>
                    <a:pt x="3894" y="1247"/>
                  </a:cubicBezTo>
                  <a:lnTo>
                    <a:pt x="3499" y="243"/>
                  </a:lnTo>
                  <a:lnTo>
                    <a:pt x="3238" y="346"/>
                  </a:lnTo>
                  <a:lnTo>
                    <a:pt x="2893" y="0"/>
                  </a:lnTo>
                  <a:lnTo>
                    <a:pt x="2539" y="354"/>
                  </a:lnTo>
                  <a:lnTo>
                    <a:pt x="2279" y="254"/>
                  </a:lnTo>
                  <a:lnTo>
                    <a:pt x="1941" y="1129"/>
                  </a:lnTo>
                  <a:cubicBezTo>
                    <a:pt x="1789" y="1410"/>
                    <a:pt x="1769" y="1740"/>
                    <a:pt x="1886" y="2038"/>
                  </a:cubicBezTo>
                  <a:cubicBezTo>
                    <a:pt x="2025" y="2392"/>
                    <a:pt x="2333" y="2640"/>
                    <a:pt x="2698" y="2705"/>
                  </a:cubicBezTo>
                  <a:lnTo>
                    <a:pt x="2698" y="3142"/>
                  </a:lnTo>
                  <a:cubicBezTo>
                    <a:pt x="2633" y="3071"/>
                    <a:pt x="2561" y="3007"/>
                    <a:pt x="2483" y="2952"/>
                  </a:cubicBezTo>
                  <a:cubicBezTo>
                    <a:pt x="2261" y="2794"/>
                    <a:pt x="1988" y="2708"/>
                    <a:pt x="1714" y="2707"/>
                  </a:cubicBezTo>
                  <a:lnTo>
                    <a:pt x="1545" y="2707"/>
                  </a:lnTo>
                  <a:lnTo>
                    <a:pt x="1546" y="2876"/>
                  </a:lnTo>
                  <a:cubicBezTo>
                    <a:pt x="1546" y="3034"/>
                    <a:pt x="1573" y="3187"/>
                    <a:pt x="1626" y="3333"/>
                  </a:cubicBezTo>
                  <a:cubicBezTo>
                    <a:pt x="1718" y="3585"/>
                    <a:pt x="1890" y="3809"/>
                    <a:pt x="2109" y="3965"/>
                  </a:cubicBezTo>
                  <a:cubicBezTo>
                    <a:pt x="2282" y="4087"/>
                    <a:pt x="2487" y="4167"/>
                    <a:pt x="2698" y="4196"/>
                  </a:cubicBezTo>
                  <a:lnTo>
                    <a:pt x="2698" y="4373"/>
                  </a:lnTo>
                  <a:lnTo>
                    <a:pt x="1070" y="4373"/>
                  </a:lnTo>
                  <a:lnTo>
                    <a:pt x="1070" y="5338"/>
                  </a:lnTo>
                  <a:lnTo>
                    <a:pt x="1320" y="5338"/>
                  </a:lnTo>
                  <a:lnTo>
                    <a:pt x="1560" y="7197"/>
                  </a:lnTo>
                  <a:lnTo>
                    <a:pt x="1029" y="7197"/>
                  </a:lnTo>
                  <a:lnTo>
                    <a:pt x="1241" y="7823"/>
                  </a:lnTo>
                  <a:lnTo>
                    <a:pt x="0" y="7823"/>
                  </a:lnTo>
                  <a:lnTo>
                    <a:pt x="0" y="8160"/>
                  </a:lnTo>
                  <a:lnTo>
                    <a:pt x="5612" y="8160"/>
                  </a:lnTo>
                  <a:lnTo>
                    <a:pt x="5612" y="7823"/>
                  </a:lnTo>
                  <a:lnTo>
                    <a:pt x="4536" y="7823"/>
                  </a:lnTo>
                  <a:lnTo>
                    <a:pt x="4536" y="7823"/>
                  </a:lnTo>
                  <a:close/>
                  <a:moveTo>
                    <a:pt x="2304" y="3689"/>
                  </a:moveTo>
                  <a:cubicBezTo>
                    <a:pt x="2140" y="3573"/>
                    <a:pt x="2012" y="3406"/>
                    <a:pt x="1943" y="3218"/>
                  </a:cubicBezTo>
                  <a:cubicBezTo>
                    <a:pt x="1924" y="3167"/>
                    <a:pt x="1910" y="3115"/>
                    <a:pt x="1900" y="3063"/>
                  </a:cubicBezTo>
                  <a:cubicBezTo>
                    <a:pt x="2040" y="3089"/>
                    <a:pt x="2173" y="3145"/>
                    <a:pt x="2288" y="3227"/>
                  </a:cubicBezTo>
                  <a:cubicBezTo>
                    <a:pt x="2453" y="3343"/>
                    <a:pt x="2581" y="3511"/>
                    <a:pt x="2649" y="3699"/>
                  </a:cubicBezTo>
                  <a:cubicBezTo>
                    <a:pt x="2668" y="3749"/>
                    <a:pt x="2682" y="3801"/>
                    <a:pt x="2692" y="3854"/>
                  </a:cubicBezTo>
                  <a:cubicBezTo>
                    <a:pt x="2553" y="3827"/>
                    <a:pt x="2419" y="3771"/>
                    <a:pt x="2304" y="3689"/>
                  </a:cubicBezTo>
                  <a:close/>
                  <a:moveTo>
                    <a:pt x="2200" y="1914"/>
                  </a:moveTo>
                  <a:cubicBezTo>
                    <a:pt x="2118" y="1707"/>
                    <a:pt x="2133" y="1477"/>
                    <a:pt x="2242" y="1282"/>
                  </a:cubicBezTo>
                  <a:lnTo>
                    <a:pt x="2247" y="1271"/>
                  </a:lnTo>
                  <a:lnTo>
                    <a:pt x="2472" y="690"/>
                  </a:lnTo>
                  <a:lnTo>
                    <a:pt x="2622" y="748"/>
                  </a:lnTo>
                  <a:lnTo>
                    <a:pt x="2893" y="477"/>
                  </a:lnTo>
                  <a:lnTo>
                    <a:pt x="3156" y="740"/>
                  </a:lnTo>
                  <a:lnTo>
                    <a:pt x="3309" y="680"/>
                  </a:lnTo>
                  <a:lnTo>
                    <a:pt x="3580" y="1371"/>
                  </a:lnTo>
                  <a:cubicBezTo>
                    <a:pt x="3653" y="1555"/>
                    <a:pt x="3649" y="1757"/>
                    <a:pt x="3570" y="1939"/>
                  </a:cubicBezTo>
                  <a:cubicBezTo>
                    <a:pt x="3491" y="2120"/>
                    <a:pt x="3346" y="2260"/>
                    <a:pt x="3162" y="2333"/>
                  </a:cubicBezTo>
                  <a:cubicBezTo>
                    <a:pt x="3074" y="2367"/>
                    <a:pt x="2983" y="2385"/>
                    <a:pt x="2890" y="2385"/>
                  </a:cubicBezTo>
                  <a:lnTo>
                    <a:pt x="2890" y="2385"/>
                  </a:lnTo>
                  <a:cubicBezTo>
                    <a:pt x="2583" y="2385"/>
                    <a:pt x="2312" y="2200"/>
                    <a:pt x="2200" y="1914"/>
                  </a:cubicBezTo>
                  <a:close/>
                  <a:moveTo>
                    <a:pt x="1407" y="4710"/>
                  </a:moveTo>
                  <a:lnTo>
                    <a:pt x="4370" y="4710"/>
                  </a:lnTo>
                  <a:lnTo>
                    <a:pt x="4370" y="5000"/>
                  </a:lnTo>
                  <a:lnTo>
                    <a:pt x="1407" y="5000"/>
                  </a:lnTo>
                  <a:lnTo>
                    <a:pt x="1407" y="4710"/>
                  </a:lnTo>
                  <a:close/>
                  <a:moveTo>
                    <a:pt x="1661" y="5338"/>
                  </a:moveTo>
                  <a:lnTo>
                    <a:pt x="4119" y="5338"/>
                  </a:lnTo>
                  <a:lnTo>
                    <a:pt x="3876" y="7197"/>
                  </a:lnTo>
                  <a:lnTo>
                    <a:pt x="1900" y="7197"/>
                  </a:lnTo>
                  <a:lnTo>
                    <a:pt x="1661" y="5338"/>
                  </a:lnTo>
                  <a:close/>
                  <a:moveTo>
                    <a:pt x="1499" y="7534"/>
                  </a:moveTo>
                  <a:lnTo>
                    <a:pt x="4278" y="7534"/>
                  </a:lnTo>
                  <a:lnTo>
                    <a:pt x="4180" y="7823"/>
                  </a:lnTo>
                  <a:lnTo>
                    <a:pt x="1597" y="7823"/>
                  </a:lnTo>
                  <a:lnTo>
                    <a:pt x="1499" y="7534"/>
                  </a:lnTo>
                  <a:close/>
                </a:path>
              </a:pathLst>
            </a:custGeom>
            <a:solidFill>
              <a:schemeClr val="bg1"/>
            </a:solidFill>
            <a:ln>
              <a:noFill/>
            </a:ln>
          </p:spPr>
          <p:txBody>
            <a:bodyPr/>
            <a:lstStyle/>
            <a:p>
              <a:endParaRPr lang="zh-CN" altLang="en-US" dirty="0">
                <a:cs typeface="+mn-ea"/>
                <a:sym typeface="+mn-lt"/>
              </a:endParaRPr>
            </a:p>
          </p:txBody>
        </p:sp>
        <p:sp>
          <p:nvSpPr>
            <p:cNvPr id="42" name="矩形 41"/>
            <p:cNvSpPr/>
            <p:nvPr/>
          </p:nvSpPr>
          <p:spPr>
            <a:xfrm>
              <a:off x="6946210" y="2370969"/>
              <a:ext cx="4604106" cy="866273"/>
            </a:xfrm>
            <a:prstGeom prst="rect">
              <a:avLst/>
            </a:prstGeom>
            <a:solidFill>
              <a:srgbClr val="B7D8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20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endParaRPr lang="zh-CN" altLang="en-US" sz="1200" dirty="0">
                <a:cs typeface="+mn-ea"/>
                <a:sym typeface="+mn-lt"/>
              </a:endParaRPr>
            </a:p>
          </p:txBody>
        </p:sp>
      </p:grpSp>
      <p:pic>
        <p:nvPicPr>
          <p:cNvPr id="43" name="图片 42" descr="51miz-E1151957-4AAD3E0F"/>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9515" y="1734820"/>
            <a:ext cx="3387725" cy="3387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par>
                          <p:cTn id="13" fill="hold">
                            <p:stCondLst>
                              <p:cond delay="2500"/>
                            </p:stCondLst>
                            <p:childTnLst>
                              <p:par>
                                <p:cTn id="14" presetID="21"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heel(1)">
                                      <p:cBhvr>
                                        <p:cTn id="16" dur="2000"/>
                                        <p:tgtEl>
                                          <p:spTgt spid="29"/>
                                        </p:tgtEl>
                                      </p:cBhvr>
                                    </p:animEffect>
                                  </p:childTnLst>
                                </p:cTn>
                              </p:par>
                            </p:childTnLst>
                          </p:cTn>
                        </p:par>
                        <p:par>
                          <p:cTn id="17" fill="hold">
                            <p:stCondLst>
                              <p:cond delay="4500"/>
                            </p:stCondLst>
                            <p:childTnLst>
                              <p:par>
                                <p:cTn id="18" presetID="21" presetClass="entr" presetSubtype="1"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4182154"/>
            <a:ext cx="12192635" cy="4549096"/>
          </a:xfrm>
          <a:prstGeom prst="rect">
            <a:avLst/>
          </a:prstGeom>
        </p:spPr>
      </p:pic>
      <p:cxnSp>
        <p:nvCxnSpPr>
          <p:cNvPr id="55" name="直接连接符 54"/>
          <p:cNvCxnSpPr/>
          <p:nvPr/>
        </p:nvCxnSpPr>
        <p:spPr>
          <a:xfrm rot="5400000">
            <a:off x="2620212"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6543010"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4594722"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8506490" y="2534591"/>
            <a:ext cx="900000" cy="0"/>
          </a:xfrm>
          <a:prstGeom prst="line">
            <a:avLst/>
          </a:prstGeom>
          <a:no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2153920" y="2084591"/>
            <a:ext cx="7903852" cy="0"/>
          </a:xfrm>
          <a:prstGeom prst="line">
            <a:avLst/>
          </a:prstGeom>
          <a:solidFill>
            <a:srgbClr val="387053"/>
          </a:solidFill>
          <a:ln w="9525">
            <a:solidFill>
              <a:srgbClr val="4C4C5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2968158" y="1982537"/>
            <a:ext cx="204110" cy="204110"/>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16" name="文本框 15"/>
          <p:cNvSpPr txBox="1"/>
          <p:nvPr/>
        </p:nvSpPr>
        <p:spPr>
          <a:xfrm>
            <a:off x="2563700" y="1566566"/>
            <a:ext cx="1011761"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输入标题</a:t>
            </a:r>
          </a:p>
        </p:txBody>
      </p:sp>
      <p:sp>
        <p:nvSpPr>
          <p:cNvPr id="28" name="椭圆 27"/>
          <p:cNvSpPr/>
          <p:nvPr/>
        </p:nvSpPr>
        <p:spPr>
          <a:xfrm>
            <a:off x="6890955" y="1982537"/>
            <a:ext cx="204110" cy="204110"/>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9" name="文本框 28"/>
          <p:cNvSpPr txBox="1"/>
          <p:nvPr/>
        </p:nvSpPr>
        <p:spPr>
          <a:xfrm>
            <a:off x="6486501" y="1552596"/>
            <a:ext cx="1011761"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输入标题</a:t>
            </a:r>
          </a:p>
        </p:txBody>
      </p:sp>
      <p:sp>
        <p:nvSpPr>
          <p:cNvPr id="40" name="椭圆 39"/>
          <p:cNvSpPr/>
          <p:nvPr/>
        </p:nvSpPr>
        <p:spPr>
          <a:xfrm>
            <a:off x="4954098" y="1988887"/>
            <a:ext cx="204110" cy="204110"/>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41" name="文本框 40"/>
          <p:cNvSpPr txBox="1"/>
          <p:nvPr/>
        </p:nvSpPr>
        <p:spPr>
          <a:xfrm>
            <a:off x="4537576" y="1580536"/>
            <a:ext cx="1011761"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输入标题</a:t>
            </a:r>
          </a:p>
        </p:txBody>
      </p:sp>
      <p:sp>
        <p:nvSpPr>
          <p:cNvPr id="45" name="椭圆 44"/>
          <p:cNvSpPr/>
          <p:nvPr/>
        </p:nvSpPr>
        <p:spPr>
          <a:xfrm>
            <a:off x="8854435" y="1982537"/>
            <a:ext cx="204110" cy="204110"/>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 name="文本框 2"/>
          <p:cNvSpPr txBox="1"/>
          <p:nvPr/>
        </p:nvSpPr>
        <p:spPr>
          <a:xfrm>
            <a:off x="8450615" y="1552596"/>
            <a:ext cx="1011761" cy="338526"/>
          </a:xfrm>
          <a:prstGeom prst="rect">
            <a:avLst/>
          </a:prstGeom>
          <a:noFill/>
        </p:spPr>
        <p:txBody>
          <a:bodyPr wrap="none" lIns="91413" tIns="45706" rIns="91413" bIns="45706" rtlCol="0">
            <a:spAutoFit/>
          </a:bodyPr>
          <a:lstStyle/>
          <a:p>
            <a:pPr algn="ctr"/>
            <a:r>
              <a:rPr lang="zh-CN" altLang="en-US" sz="1600" b="1" dirty="0">
                <a:solidFill>
                  <a:srgbClr val="4C4C52"/>
                </a:solidFill>
                <a:cs typeface="+mn-ea"/>
                <a:sym typeface="+mn-lt"/>
              </a:rPr>
              <a:t>输入标题</a:t>
            </a:r>
          </a:p>
        </p:txBody>
      </p:sp>
      <p:sp>
        <p:nvSpPr>
          <p:cNvPr id="49" name="矩形 48"/>
          <p:cNvSpPr/>
          <p:nvPr/>
        </p:nvSpPr>
        <p:spPr>
          <a:xfrm>
            <a:off x="2150745" y="4080099"/>
            <a:ext cx="1838325" cy="757743"/>
          </a:xfrm>
          <a:prstGeom prst="rect">
            <a:avLst/>
          </a:prstGeom>
        </p:spPr>
        <p:txBody>
          <a:bodyPr wrap="square" lIns="91413" tIns="45706" rIns="91413" bIns="45706" anchor="ctr">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50" name="矩形 49"/>
          <p:cNvSpPr/>
          <p:nvPr/>
        </p:nvSpPr>
        <p:spPr>
          <a:xfrm>
            <a:off x="4161790" y="4551967"/>
            <a:ext cx="1766570" cy="757615"/>
          </a:xfrm>
          <a:prstGeom prst="rect">
            <a:avLst/>
          </a:prstGeom>
        </p:spPr>
        <p:txBody>
          <a:bodyPr wrap="square" lIns="91413" tIns="45706" rIns="91413" bIns="45706" anchor="ctr">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52" name="矩形 51"/>
          <p:cNvSpPr/>
          <p:nvPr/>
        </p:nvSpPr>
        <p:spPr>
          <a:xfrm>
            <a:off x="8063230" y="4441159"/>
            <a:ext cx="1787525" cy="757615"/>
          </a:xfrm>
          <a:prstGeom prst="rect">
            <a:avLst/>
          </a:prstGeom>
        </p:spPr>
        <p:txBody>
          <a:bodyPr wrap="square" lIns="91413" tIns="45706" rIns="91413" bIns="45706" anchor="ctr">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53" name="矩形 52"/>
          <p:cNvSpPr/>
          <p:nvPr/>
        </p:nvSpPr>
        <p:spPr>
          <a:xfrm>
            <a:off x="6071235" y="4151854"/>
            <a:ext cx="1844675" cy="757743"/>
          </a:xfrm>
          <a:prstGeom prst="rect">
            <a:avLst/>
          </a:prstGeom>
        </p:spPr>
        <p:txBody>
          <a:bodyPr wrap="square" lIns="91413" tIns="45706" rIns="91413" bIns="45706" anchor="ctr">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6" name="椭圆 5"/>
          <p:cNvSpPr/>
          <p:nvPr/>
        </p:nvSpPr>
        <p:spPr>
          <a:xfrm>
            <a:off x="2615809" y="2772131"/>
            <a:ext cx="908812" cy="90881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19" name="文本框 18"/>
          <p:cNvSpPr txBox="1"/>
          <p:nvPr/>
        </p:nvSpPr>
        <p:spPr>
          <a:xfrm>
            <a:off x="2771759" y="2935352"/>
            <a:ext cx="598187" cy="584747"/>
          </a:xfrm>
          <a:prstGeom prst="rect">
            <a:avLst/>
          </a:prstGeom>
          <a:gradFill>
            <a:gsLst>
              <a:gs pos="0">
                <a:srgbClr val="B7D8A0"/>
              </a:gs>
              <a:gs pos="100000">
                <a:srgbClr val="6ED1B8"/>
              </a:gs>
            </a:gsLst>
            <a:lin ang="5400000" scaled="0"/>
          </a:gradFill>
        </p:spPr>
        <p:txBody>
          <a:bodyPr wrap="none" lIns="91413" tIns="45706" rIns="91413" bIns="45706" rtlCol="0">
            <a:spAutoFit/>
          </a:bodyPr>
          <a:lstStyle/>
          <a:p>
            <a:pPr algn="ctr"/>
            <a:r>
              <a:rPr lang="zh-CN" altLang="en-US" sz="1600" b="1" dirty="0">
                <a:solidFill>
                  <a:schemeClr val="bg1"/>
                </a:solidFill>
                <a:cs typeface="+mn-ea"/>
                <a:sym typeface="+mn-lt"/>
              </a:rPr>
              <a:t>输入</a:t>
            </a:r>
          </a:p>
          <a:p>
            <a:pPr algn="ctr"/>
            <a:r>
              <a:rPr lang="zh-CN" altLang="en-US" sz="1600" b="1" dirty="0">
                <a:solidFill>
                  <a:schemeClr val="bg1"/>
                </a:solidFill>
                <a:cs typeface="+mn-ea"/>
                <a:sym typeface="+mn-lt"/>
              </a:rPr>
              <a:t>标题</a:t>
            </a:r>
          </a:p>
        </p:txBody>
      </p:sp>
      <p:sp>
        <p:nvSpPr>
          <p:cNvPr id="37" name="椭圆 36"/>
          <p:cNvSpPr/>
          <p:nvPr/>
        </p:nvSpPr>
        <p:spPr>
          <a:xfrm>
            <a:off x="6538609" y="2773417"/>
            <a:ext cx="908812" cy="90881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31" name="文本框 30"/>
          <p:cNvSpPr txBox="1"/>
          <p:nvPr/>
        </p:nvSpPr>
        <p:spPr>
          <a:xfrm>
            <a:off x="6693921" y="2935352"/>
            <a:ext cx="598187" cy="584747"/>
          </a:xfrm>
          <a:prstGeom prst="rect">
            <a:avLst/>
          </a:prstGeom>
          <a:gradFill>
            <a:gsLst>
              <a:gs pos="0">
                <a:srgbClr val="B7D8A0"/>
              </a:gs>
              <a:gs pos="100000">
                <a:srgbClr val="6ED1B8"/>
              </a:gs>
            </a:gsLst>
            <a:lin ang="5400000" scaled="0"/>
          </a:gradFill>
        </p:spPr>
        <p:txBody>
          <a:bodyPr wrap="none" lIns="91413" tIns="45706" rIns="91413" bIns="45706" rtlCol="0">
            <a:spAutoFit/>
          </a:bodyPr>
          <a:lstStyle/>
          <a:p>
            <a:pPr algn="ctr"/>
            <a:r>
              <a:rPr lang="zh-CN" altLang="en-US" sz="1600" b="1" dirty="0">
                <a:solidFill>
                  <a:schemeClr val="bg1"/>
                </a:solidFill>
                <a:cs typeface="+mn-ea"/>
                <a:sym typeface="+mn-lt"/>
              </a:rPr>
              <a:t>输入</a:t>
            </a:r>
          </a:p>
          <a:p>
            <a:pPr algn="ctr"/>
            <a:r>
              <a:rPr lang="zh-CN" altLang="en-US" sz="1600" b="1" dirty="0">
                <a:solidFill>
                  <a:schemeClr val="bg1"/>
                </a:solidFill>
                <a:cs typeface="+mn-ea"/>
                <a:sym typeface="+mn-lt"/>
              </a:rPr>
              <a:t>标题</a:t>
            </a:r>
          </a:p>
        </p:txBody>
      </p:sp>
      <p:sp>
        <p:nvSpPr>
          <p:cNvPr id="38" name="椭圆 37"/>
          <p:cNvSpPr/>
          <p:nvPr/>
        </p:nvSpPr>
        <p:spPr>
          <a:xfrm>
            <a:off x="4480357" y="2957466"/>
            <a:ext cx="1125492" cy="112549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3" name="文本框 42"/>
          <p:cNvSpPr txBox="1"/>
          <p:nvPr/>
        </p:nvSpPr>
        <p:spPr>
          <a:xfrm>
            <a:off x="4693067" y="3166778"/>
            <a:ext cx="700779" cy="707858"/>
          </a:xfrm>
          <a:prstGeom prst="rect">
            <a:avLst/>
          </a:prstGeom>
          <a:gradFill>
            <a:gsLst>
              <a:gs pos="0">
                <a:srgbClr val="B7D8A0"/>
              </a:gs>
              <a:gs pos="100000">
                <a:srgbClr val="6ED1B8"/>
              </a:gs>
            </a:gsLst>
            <a:lin ang="5400000" scaled="0"/>
          </a:gradFill>
        </p:spPr>
        <p:txBody>
          <a:bodyPr wrap="none" lIns="91413" tIns="45706" rIns="91413" bIns="45706" rtlCol="0">
            <a:spAutoFit/>
          </a:bodyPr>
          <a:lstStyle/>
          <a:p>
            <a:pPr algn="ctr"/>
            <a:r>
              <a:rPr lang="zh-CN" altLang="en-US" sz="2000" b="1" dirty="0">
                <a:solidFill>
                  <a:schemeClr val="bg1"/>
                </a:solidFill>
                <a:cs typeface="+mn-ea"/>
                <a:sym typeface="+mn-lt"/>
              </a:rPr>
              <a:t>输入</a:t>
            </a:r>
          </a:p>
          <a:p>
            <a:pPr algn="ctr"/>
            <a:r>
              <a:rPr lang="zh-CN" altLang="en-US" sz="2000" b="1" dirty="0">
                <a:solidFill>
                  <a:schemeClr val="bg1"/>
                </a:solidFill>
                <a:cs typeface="+mn-ea"/>
                <a:sym typeface="+mn-lt"/>
              </a:rPr>
              <a:t>标题</a:t>
            </a:r>
          </a:p>
        </p:txBody>
      </p:sp>
      <p:sp>
        <p:nvSpPr>
          <p:cNvPr id="44" name="椭圆 43"/>
          <p:cNvSpPr/>
          <p:nvPr/>
        </p:nvSpPr>
        <p:spPr>
          <a:xfrm>
            <a:off x="8393277" y="2806322"/>
            <a:ext cx="1125492" cy="1125492"/>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8" name="文本框 47"/>
          <p:cNvSpPr txBox="1"/>
          <p:nvPr/>
        </p:nvSpPr>
        <p:spPr>
          <a:xfrm>
            <a:off x="8606106" y="3016413"/>
            <a:ext cx="700779" cy="707858"/>
          </a:xfrm>
          <a:prstGeom prst="rect">
            <a:avLst/>
          </a:prstGeom>
          <a:gradFill>
            <a:gsLst>
              <a:gs pos="0">
                <a:srgbClr val="B7D8A0"/>
              </a:gs>
              <a:gs pos="100000">
                <a:srgbClr val="6ED1B8"/>
              </a:gs>
            </a:gsLst>
            <a:lin ang="5400000" scaled="0"/>
          </a:gradFill>
        </p:spPr>
        <p:txBody>
          <a:bodyPr wrap="none" lIns="91413" tIns="45706" rIns="91413" bIns="45706" rtlCol="0">
            <a:spAutoFit/>
          </a:bodyPr>
          <a:lstStyle/>
          <a:p>
            <a:pPr algn="ctr"/>
            <a:r>
              <a:rPr lang="zh-CN" altLang="en-US" sz="2000" b="1" dirty="0">
                <a:solidFill>
                  <a:schemeClr val="bg1"/>
                </a:solidFill>
                <a:cs typeface="+mn-ea"/>
                <a:sym typeface="+mn-lt"/>
              </a:rPr>
              <a:t>输入</a:t>
            </a:r>
          </a:p>
          <a:p>
            <a:pPr algn="ctr"/>
            <a:r>
              <a:rPr lang="zh-CN" altLang="en-US" sz="2000" b="1" dirty="0">
                <a:solidFill>
                  <a:schemeClr val="bg1"/>
                </a:solidFill>
                <a:cs typeface="+mn-ea"/>
                <a:sym typeface="+mn-lt"/>
              </a:rPr>
              <a:t>标题</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12" presetClass="entr" presetSubtype="1"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p:tgtEl>
                                          <p:spTgt spid="16"/>
                                        </p:tgtEl>
                                        <p:attrNameLst>
                                          <p:attrName>ppt_y</p:attrName>
                                        </p:attrNameLst>
                                      </p:cBhvr>
                                      <p:tavLst>
                                        <p:tav tm="0">
                                          <p:val>
                                            <p:strVal val="#ppt_y-#ppt_h*1.125000"/>
                                          </p:val>
                                        </p:tav>
                                        <p:tav tm="100000">
                                          <p:val>
                                            <p:strVal val="#ppt_y"/>
                                          </p:val>
                                        </p:tav>
                                      </p:tavLst>
                                    </p:anim>
                                    <p:animEffect transition="in" filter="wipe(down)">
                                      <p:cBhvr>
                                        <p:cTn id="17" dur="500"/>
                                        <p:tgtEl>
                                          <p:spTgt spid="16"/>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up)">
                                      <p:cBhvr>
                                        <p:cTn id="21" dur="500"/>
                                        <p:tgtEl>
                                          <p:spTgt spid="55"/>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anim calcmode="lin" valueType="num">
                                      <p:cBhvr>
                                        <p:cTn id="25" dur="500" fill="hold"/>
                                        <p:tgtEl>
                                          <p:spTgt spid="6"/>
                                        </p:tgtEl>
                                        <p:attrNameLst>
                                          <p:attrName>ppt_x</p:attrName>
                                        </p:attrNameLst>
                                      </p:cBhvr>
                                      <p:tavLst>
                                        <p:tav tm="0">
                                          <p:val>
                                            <p:strVal val="#ppt_x"/>
                                          </p:val>
                                        </p:tav>
                                        <p:tav tm="100000">
                                          <p:val>
                                            <p:strVal val="#ppt_x"/>
                                          </p:val>
                                        </p:tav>
                                      </p:tavLst>
                                    </p:anim>
                                    <p:anim calcmode="lin" valueType="num">
                                      <p:cBhvr>
                                        <p:cTn id="26" dur="500" fill="hold"/>
                                        <p:tgtEl>
                                          <p:spTgt spid="6"/>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anim calcmode="lin" valueType="num">
                                      <p:cBhvr>
                                        <p:cTn id="35" dur="500" fill="hold"/>
                                        <p:tgtEl>
                                          <p:spTgt spid="40"/>
                                        </p:tgtEl>
                                        <p:attrNameLst>
                                          <p:attrName>ppt_x</p:attrName>
                                        </p:attrNameLst>
                                      </p:cBhvr>
                                      <p:tavLst>
                                        <p:tav tm="0">
                                          <p:val>
                                            <p:strVal val="#ppt_x"/>
                                          </p:val>
                                        </p:tav>
                                        <p:tav tm="100000">
                                          <p:val>
                                            <p:strVal val="#ppt_x"/>
                                          </p:val>
                                        </p:tav>
                                      </p:tavLst>
                                    </p:anim>
                                    <p:anim calcmode="lin" valueType="num">
                                      <p:cBhvr>
                                        <p:cTn id="36" dur="5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12" presetClass="entr" presetSubtype="1"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p:tgtEl>
                                          <p:spTgt spid="41"/>
                                        </p:tgtEl>
                                        <p:attrNameLst>
                                          <p:attrName>ppt_y</p:attrName>
                                        </p:attrNameLst>
                                      </p:cBhvr>
                                      <p:tavLst>
                                        <p:tav tm="0">
                                          <p:val>
                                            <p:strVal val="#ppt_y-#ppt_h*1.125000"/>
                                          </p:val>
                                        </p:tav>
                                        <p:tav tm="100000">
                                          <p:val>
                                            <p:strVal val="#ppt_y"/>
                                          </p:val>
                                        </p:tav>
                                      </p:tavLst>
                                    </p:anim>
                                    <p:animEffect transition="in" filter="wipe(down)">
                                      <p:cBhvr>
                                        <p:cTn id="41" dur="500"/>
                                        <p:tgtEl>
                                          <p:spTgt spid="41"/>
                                        </p:tgtEl>
                                      </p:cBhvr>
                                    </p:animEffect>
                                  </p:childTnLst>
                                </p:cTn>
                              </p:par>
                            </p:childTnLst>
                          </p:cTn>
                        </p:par>
                        <p:par>
                          <p:cTn id="42" fill="hold">
                            <p:stCondLst>
                              <p:cond delay="3000"/>
                            </p:stCondLst>
                            <p:childTnLst>
                              <p:par>
                                <p:cTn id="43" presetID="22" presetClass="entr" presetSubtype="1"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up)">
                                      <p:cBhvr>
                                        <p:cTn id="45" dur="500"/>
                                        <p:tgtEl>
                                          <p:spTgt spid="57"/>
                                        </p:tgtEl>
                                      </p:cBhvr>
                                    </p:animEffect>
                                  </p:childTnLst>
                                </p:cTn>
                              </p:par>
                              <p:par>
                                <p:cTn id="46" presetID="42" presetClass="entr" presetSubtype="0" fill="hold" grpId="0"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500"/>
                                        <p:tgtEl>
                                          <p:spTgt spid="38"/>
                                        </p:tgtEl>
                                      </p:cBhvr>
                                    </p:animEffect>
                                    <p:anim calcmode="lin" valueType="num">
                                      <p:cBhvr>
                                        <p:cTn id="49" dur="500" fill="hold"/>
                                        <p:tgtEl>
                                          <p:spTgt spid="38"/>
                                        </p:tgtEl>
                                        <p:attrNameLst>
                                          <p:attrName>ppt_x</p:attrName>
                                        </p:attrNameLst>
                                      </p:cBhvr>
                                      <p:tavLst>
                                        <p:tav tm="0">
                                          <p:val>
                                            <p:strVal val="#ppt_x"/>
                                          </p:val>
                                        </p:tav>
                                        <p:tav tm="100000">
                                          <p:val>
                                            <p:strVal val="#ppt_x"/>
                                          </p:val>
                                        </p:tav>
                                      </p:tavLst>
                                    </p:anim>
                                    <p:anim calcmode="lin" valueType="num">
                                      <p:cBhvr>
                                        <p:cTn id="50" dur="500" fill="hold"/>
                                        <p:tgtEl>
                                          <p:spTgt spid="38"/>
                                        </p:tgtEl>
                                        <p:attrNameLst>
                                          <p:attrName>ppt_y</p:attrName>
                                        </p:attrNameLst>
                                      </p:cBhvr>
                                      <p:tavLst>
                                        <p:tav tm="0">
                                          <p:val>
                                            <p:strVal val="#ppt_y+.1"/>
                                          </p:val>
                                        </p:tav>
                                        <p:tav tm="100000">
                                          <p:val>
                                            <p:strVal val="#ppt_y"/>
                                          </p:val>
                                        </p:tav>
                                      </p:tavLst>
                                    </p:anim>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anim calcmode="lin" valueType="num">
                                      <p:cBhvr>
                                        <p:cTn id="59" dur="500" fill="hold"/>
                                        <p:tgtEl>
                                          <p:spTgt spid="28"/>
                                        </p:tgtEl>
                                        <p:attrNameLst>
                                          <p:attrName>ppt_x</p:attrName>
                                        </p:attrNameLst>
                                      </p:cBhvr>
                                      <p:tavLst>
                                        <p:tav tm="0">
                                          <p:val>
                                            <p:strVal val="#ppt_x"/>
                                          </p:val>
                                        </p:tav>
                                        <p:tav tm="100000">
                                          <p:val>
                                            <p:strVal val="#ppt_x"/>
                                          </p:val>
                                        </p:tav>
                                      </p:tavLst>
                                    </p:anim>
                                    <p:anim calcmode="lin" valueType="num">
                                      <p:cBhvr>
                                        <p:cTn id="60" dur="5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12" presetClass="entr" presetSubtype="1"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p:tgtEl>
                                          <p:spTgt spid="29"/>
                                        </p:tgtEl>
                                        <p:attrNameLst>
                                          <p:attrName>ppt_y</p:attrName>
                                        </p:attrNameLst>
                                      </p:cBhvr>
                                      <p:tavLst>
                                        <p:tav tm="0">
                                          <p:val>
                                            <p:strVal val="#ppt_y-#ppt_h*1.125000"/>
                                          </p:val>
                                        </p:tav>
                                        <p:tav tm="100000">
                                          <p:val>
                                            <p:strVal val="#ppt_y"/>
                                          </p:val>
                                        </p:tav>
                                      </p:tavLst>
                                    </p:anim>
                                    <p:animEffect transition="in" filter="wipe(down)">
                                      <p:cBhvr>
                                        <p:cTn id="65" dur="500"/>
                                        <p:tgtEl>
                                          <p:spTgt spid="29"/>
                                        </p:tgtEl>
                                      </p:cBhvr>
                                    </p:animEffect>
                                  </p:childTnLst>
                                </p:cTn>
                              </p:par>
                            </p:childTnLst>
                          </p:cTn>
                        </p:par>
                        <p:par>
                          <p:cTn id="66" fill="hold">
                            <p:stCondLst>
                              <p:cond delay="5000"/>
                            </p:stCondLst>
                            <p:childTnLst>
                              <p:par>
                                <p:cTn id="67" presetID="22" presetClass="entr" presetSubtype="1" fill="hold"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up)">
                                      <p:cBhvr>
                                        <p:cTn id="69" dur="500"/>
                                        <p:tgtEl>
                                          <p:spTgt spid="56"/>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500"/>
                                        <p:tgtEl>
                                          <p:spTgt spid="37"/>
                                        </p:tgtEl>
                                      </p:cBhvr>
                                    </p:animEffect>
                                    <p:anim calcmode="lin" valueType="num">
                                      <p:cBhvr>
                                        <p:cTn id="73" dur="500" fill="hold"/>
                                        <p:tgtEl>
                                          <p:spTgt spid="37"/>
                                        </p:tgtEl>
                                        <p:attrNameLst>
                                          <p:attrName>ppt_x</p:attrName>
                                        </p:attrNameLst>
                                      </p:cBhvr>
                                      <p:tavLst>
                                        <p:tav tm="0">
                                          <p:val>
                                            <p:strVal val="#ppt_x"/>
                                          </p:val>
                                        </p:tav>
                                        <p:tav tm="100000">
                                          <p:val>
                                            <p:strVal val="#ppt_x"/>
                                          </p:val>
                                        </p:tav>
                                      </p:tavLst>
                                    </p:anim>
                                    <p:anim calcmode="lin" valueType="num">
                                      <p:cBhvr>
                                        <p:cTn id="74" dur="5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10"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par>
                          <p:cTn id="79" fill="hold">
                            <p:stCondLst>
                              <p:cond delay="6000"/>
                            </p:stCondLst>
                            <p:childTnLst>
                              <p:par>
                                <p:cTn id="80" presetID="42" presetClass="entr" presetSubtype="0"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fade">
                                      <p:cBhvr>
                                        <p:cTn id="82" dur="500"/>
                                        <p:tgtEl>
                                          <p:spTgt spid="45"/>
                                        </p:tgtEl>
                                      </p:cBhvr>
                                    </p:animEffect>
                                    <p:anim calcmode="lin" valueType="num">
                                      <p:cBhvr>
                                        <p:cTn id="83" dur="500" fill="hold"/>
                                        <p:tgtEl>
                                          <p:spTgt spid="45"/>
                                        </p:tgtEl>
                                        <p:attrNameLst>
                                          <p:attrName>ppt_x</p:attrName>
                                        </p:attrNameLst>
                                      </p:cBhvr>
                                      <p:tavLst>
                                        <p:tav tm="0">
                                          <p:val>
                                            <p:strVal val="#ppt_x"/>
                                          </p:val>
                                        </p:tav>
                                        <p:tav tm="100000">
                                          <p:val>
                                            <p:strVal val="#ppt_x"/>
                                          </p:val>
                                        </p:tav>
                                      </p:tavLst>
                                    </p:anim>
                                    <p:anim calcmode="lin" valueType="num">
                                      <p:cBhvr>
                                        <p:cTn id="84" dur="500" fill="hold"/>
                                        <p:tgtEl>
                                          <p:spTgt spid="45"/>
                                        </p:tgtEl>
                                        <p:attrNameLst>
                                          <p:attrName>ppt_y</p:attrName>
                                        </p:attrNameLst>
                                      </p:cBhvr>
                                      <p:tavLst>
                                        <p:tav tm="0">
                                          <p:val>
                                            <p:strVal val="#ppt_y+.1"/>
                                          </p:val>
                                        </p:tav>
                                        <p:tav tm="100000">
                                          <p:val>
                                            <p:strVal val="#ppt_y"/>
                                          </p:val>
                                        </p:tav>
                                      </p:tavLst>
                                    </p:anim>
                                  </p:childTnLst>
                                </p:cTn>
                              </p:par>
                            </p:childTnLst>
                          </p:cTn>
                        </p:par>
                        <p:par>
                          <p:cTn id="85" fill="hold">
                            <p:stCondLst>
                              <p:cond delay="6500"/>
                            </p:stCondLst>
                            <p:childTnLst>
                              <p:par>
                                <p:cTn id="86" presetID="12" presetClass="entr" presetSubtype="1" fill="hold" grpId="0" nodeType="afterEffect">
                                  <p:stCondLst>
                                    <p:cond delay="0"/>
                                  </p:stCondLst>
                                  <p:childTnLst>
                                    <p:set>
                                      <p:cBhvr>
                                        <p:cTn id="87" dur="1" fill="hold">
                                          <p:stCondLst>
                                            <p:cond delay="0"/>
                                          </p:stCondLst>
                                        </p:cTn>
                                        <p:tgtEl>
                                          <p:spTgt spid="3"/>
                                        </p:tgtEl>
                                        <p:attrNameLst>
                                          <p:attrName>style.visibility</p:attrName>
                                        </p:attrNameLst>
                                      </p:cBhvr>
                                      <p:to>
                                        <p:strVal val="visible"/>
                                      </p:to>
                                    </p:set>
                                    <p:anim calcmode="lin" valueType="num">
                                      <p:cBhvr additive="base">
                                        <p:cTn id="88" dur="500"/>
                                        <p:tgtEl>
                                          <p:spTgt spid="3"/>
                                        </p:tgtEl>
                                        <p:attrNameLst>
                                          <p:attrName>ppt_y</p:attrName>
                                        </p:attrNameLst>
                                      </p:cBhvr>
                                      <p:tavLst>
                                        <p:tav tm="0">
                                          <p:val>
                                            <p:strVal val="#ppt_y-#ppt_h*1.125000"/>
                                          </p:val>
                                        </p:tav>
                                        <p:tav tm="100000">
                                          <p:val>
                                            <p:strVal val="#ppt_y"/>
                                          </p:val>
                                        </p:tav>
                                      </p:tavLst>
                                    </p:anim>
                                    <p:animEffect transition="in" filter="wipe(down)">
                                      <p:cBhvr>
                                        <p:cTn id="89" dur="500"/>
                                        <p:tgtEl>
                                          <p:spTgt spid="3"/>
                                        </p:tgtEl>
                                      </p:cBhvr>
                                    </p:animEffect>
                                  </p:childTnLst>
                                </p:cTn>
                              </p:par>
                            </p:childTnLst>
                          </p:cTn>
                        </p:par>
                        <p:par>
                          <p:cTn id="90" fill="hold">
                            <p:stCondLst>
                              <p:cond delay="70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fade">
                                      <p:cBhvr>
                                        <p:cTn id="96" dur="500"/>
                                        <p:tgtEl>
                                          <p:spTgt spid="44"/>
                                        </p:tgtEl>
                                      </p:cBhvr>
                                    </p:animEffect>
                                    <p:anim calcmode="lin" valueType="num">
                                      <p:cBhvr>
                                        <p:cTn id="97" dur="500" fill="hold"/>
                                        <p:tgtEl>
                                          <p:spTgt spid="44"/>
                                        </p:tgtEl>
                                        <p:attrNameLst>
                                          <p:attrName>ppt_x</p:attrName>
                                        </p:attrNameLst>
                                      </p:cBhvr>
                                      <p:tavLst>
                                        <p:tav tm="0">
                                          <p:val>
                                            <p:strVal val="#ppt_x"/>
                                          </p:val>
                                        </p:tav>
                                        <p:tav tm="100000">
                                          <p:val>
                                            <p:strVal val="#ppt_x"/>
                                          </p:val>
                                        </p:tav>
                                      </p:tavLst>
                                    </p:anim>
                                    <p:anim calcmode="lin" valueType="num">
                                      <p:cBhvr>
                                        <p:cTn id="98" dur="500" fill="hold"/>
                                        <p:tgtEl>
                                          <p:spTgt spid="44"/>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10"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childTnLst>
                          </p:cTn>
                        </p:par>
                        <p:par>
                          <p:cTn id="103" fill="hold">
                            <p:stCondLst>
                              <p:cond delay="8000"/>
                            </p:stCondLst>
                            <p:childTnLst>
                              <p:par>
                                <p:cTn id="104" presetID="22" presetClass="entr" presetSubtype="1"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up)">
                                      <p:cBhvr>
                                        <p:cTn id="106" dur="500"/>
                                        <p:tgtEl>
                                          <p:spTgt spid="49"/>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50"/>
                                        </p:tgtEl>
                                        <p:attrNameLst>
                                          <p:attrName>style.visibility</p:attrName>
                                        </p:attrNameLst>
                                      </p:cBhvr>
                                      <p:to>
                                        <p:strVal val="visible"/>
                                      </p:to>
                                    </p:set>
                                    <p:animEffect transition="in" filter="wipe(up)">
                                      <p:cBhvr>
                                        <p:cTn id="109" dur="500"/>
                                        <p:tgtEl>
                                          <p:spTgt spid="50"/>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wipe(up)">
                                      <p:cBhvr>
                                        <p:cTn id="112" dur="500"/>
                                        <p:tgtEl>
                                          <p:spTgt spid="53"/>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p:bldP spid="28" grpId="0" bldLvl="0" animBg="1"/>
      <p:bldP spid="29" grpId="0"/>
      <p:bldP spid="40" grpId="0" bldLvl="0" animBg="1"/>
      <p:bldP spid="41" grpId="0"/>
      <p:bldP spid="45" grpId="0" bldLvl="0" animBg="1"/>
      <p:bldP spid="3" grpId="0"/>
      <p:bldP spid="49" grpId="0"/>
      <p:bldP spid="50" grpId="0"/>
      <p:bldP spid="52" grpId="0"/>
      <p:bldP spid="53" grpId="0"/>
      <p:bldP spid="6" grpId="0" bldLvl="0" animBg="1"/>
      <p:bldP spid="19" grpId="0" bldLvl="0" animBg="1"/>
      <p:bldP spid="37" grpId="0" bldLvl="0" animBg="1"/>
      <p:bldP spid="31" grpId="0" bldLvl="0" animBg="1"/>
      <p:bldP spid="38" grpId="0" bldLvl="0" animBg="1"/>
      <p:bldP spid="43" grpId="0" bldLvl="0" animBg="1"/>
      <p:bldP spid="44" grpId="0" bldLvl="0" animBg="1"/>
      <p:bldP spid="4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5" name="图片 14" descr="51miz-E1243032-C8C222EC"/>
          <p:cNvPicPr>
            <a:picLocks noChangeAspect="1"/>
          </p:cNvPicPr>
          <p:nvPr/>
        </p:nvPicPr>
        <p:blipFill>
          <a:blip r:embed="rId4"/>
          <a:stretch>
            <a:fillRect/>
          </a:stretch>
        </p:blipFill>
        <p:spPr>
          <a:xfrm>
            <a:off x="-635" y="2526030"/>
            <a:ext cx="12192635" cy="6205220"/>
          </a:xfrm>
          <a:prstGeom prst="rect">
            <a:avLst/>
          </a:prstGeom>
        </p:spPr>
      </p:pic>
      <p:sp>
        <p:nvSpPr>
          <p:cNvPr id="10" name="椭圆 9"/>
          <p:cNvSpPr/>
          <p:nvPr/>
        </p:nvSpPr>
        <p:spPr>
          <a:xfrm>
            <a:off x="3648075" y="561340"/>
            <a:ext cx="4752340" cy="4680585"/>
          </a:xfrm>
          <a:prstGeom prst="ellipse">
            <a:avLst/>
          </a:prstGeom>
          <a:solidFill>
            <a:schemeClr val="bg1"/>
          </a:solidFill>
          <a:ln>
            <a:noFill/>
          </a:ln>
          <a:effectLst>
            <a:outerShdw blurRad="508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íśļiḍè"/>
          <p:cNvSpPr txBox="1"/>
          <p:nvPr/>
        </p:nvSpPr>
        <p:spPr>
          <a:xfrm>
            <a:off x="3215640" y="1383030"/>
            <a:ext cx="5108575" cy="3037205"/>
          </a:xfrm>
          <a:prstGeom prst="rect">
            <a:avLst/>
          </a:prstGeom>
          <a:noFill/>
        </p:spPr>
        <p:txBody>
          <a:bodyPr wrap="square" lIns="91440" tIns="45720" rIns="91440" bIns="45720" rtlCol="0" anchor="ctr" anchorCtr="0"/>
          <a:lstStyle/>
          <a:p>
            <a:pPr algn="ctr"/>
            <a:r>
              <a:rPr lang="zh-CN" altLang="en-US" sz="11500" b="1" dirty="0">
                <a:solidFill>
                  <a:srgbClr val="6ED1B8"/>
                </a:solidFill>
                <a:cs typeface="+mn-ea"/>
                <a:sym typeface="+mn-lt"/>
              </a:rPr>
              <a:t>感谢</a:t>
            </a:r>
          </a:p>
          <a:p>
            <a:pPr algn="ctr"/>
            <a:r>
              <a:rPr lang="zh-CN" altLang="en-US" sz="11500" b="1" dirty="0">
                <a:solidFill>
                  <a:srgbClr val="6ED1B8"/>
                </a:solidFill>
                <a:cs typeface="+mn-ea"/>
                <a:sym typeface="+mn-lt"/>
              </a:rPr>
              <a:t>倾听</a:t>
            </a:r>
          </a:p>
        </p:txBody>
      </p:sp>
      <p:sp>
        <p:nvSpPr>
          <p:cNvPr id="16" name="PA_矩形 7"/>
          <p:cNvSpPr/>
          <p:nvPr>
            <p:custDataLst>
              <p:tags r:id="rId1"/>
            </p:custDataLst>
          </p:nvPr>
        </p:nvSpPr>
        <p:spPr>
          <a:xfrm>
            <a:off x="7244436" y="2637155"/>
            <a:ext cx="724814" cy="2141855"/>
          </a:xfrm>
          <a:prstGeom prst="rect">
            <a:avLst/>
          </a:prstGeom>
        </p:spPr>
        <p:txBody>
          <a:bodyPr vert="eaVert" wrap="square">
            <a:spAutoFit/>
          </a:bodyPr>
          <a:lstStyle/>
          <a:p>
            <a:pPr lvl="0" defTabSz="685800">
              <a:lnSpc>
                <a:spcPct val="130000"/>
              </a:lnSpc>
              <a:defRPr/>
            </a:pPr>
            <a:r>
              <a:rPr lang="zh-CN" altLang="en-US" sz="900" kern="0" dirty="0">
                <a:solidFill>
                  <a:schemeClr val="accent3"/>
                </a:solidFill>
                <a:cs typeface="+mn-ea"/>
                <a:sym typeface="+mn-lt"/>
              </a:rPr>
              <a:t>春天来了</a:t>
            </a:r>
            <a:endParaRPr lang="en-US" altLang="zh-CN" sz="900" kern="0" dirty="0">
              <a:solidFill>
                <a:schemeClr val="accent3"/>
              </a:solidFill>
              <a:cs typeface="+mn-ea"/>
              <a:sym typeface="+mn-lt"/>
            </a:endParaRPr>
          </a:p>
          <a:p>
            <a:pPr lvl="0" defTabSz="685800">
              <a:lnSpc>
                <a:spcPct val="130000"/>
              </a:lnSpc>
              <a:defRPr/>
            </a:pPr>
            <a:r>
              <a:rPr lang="zh-CN" altLang="en-US" sz="900" kern="0" dirty="0">
                <a:solidFill>
                  <a:schemeClr val="accent3"/>
                </a:solidFill>
                <a:cs typeface="+mn-ea"/>
                <a:sym typeface="+mn-lt"/>
              </a:rPr>
              <a:t>大地上每个角落</a:t>
            </a:r>
            <a:endParaRPr lang="en-US" altLang="zh-CN" sz="900" kern="0" dirty="0">
              <a:solidFill>
                <a:schemeClr val="accent3"/>
              </a:solidFill>
              <a:cs typeface="+mn-ea"/>
              <a:sym typeface="+mn-lt"/>
            </a:endParaRPr>
          </a:p>
          <a:p>
            <a:pPr lvl="0" defTabSz="685800">
              <a:lnSpc>
                <a:spcPct val="130000"/>
              </a:lnSpc>
              <a:defRPr/>
            </a:pPr>
            <a:r>
              <a:rPr lang="zh-CN" altLang="en-US" sz="900" kern="0" dirty="0">
                <a:solidFill>
                  <a:schemeClr val="accent3"/>
                </a:solidFill>
                <a:cs typeface="+mn-ea"/>
                <a:sym typeface="+mn-lt"/>
              </a:rPr>
              <a:t>都充满了春天的气息</a:t>
            </a:r>
          </a:p>
        </p:txBody>
      </p:sp>
      <p:pic>
        <p:nvPicPr>
          <p:cNvPr id="13" name="图片 12" descr="51miz-E1240537-A429D3F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16610" y="-99060"/>
            <a:ext cx="4239895" cy="31807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1816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sp>
        <p:nvSpPr>
          <p:cNvPr id="16" name="íśļiḍè"/>
          <p:cNvSpPr txBox="1"/>
          <p:nvPr/>
        </p:nvSpPr>
        <p:spPr>
          <a:xfrm>
            <a:off x="1823892" y="2573361"/>
            <a:ext cx="8398165" cy="1290810"/>
          </a:xfrm>
          <a:prstGeom prst="rect">
            <a:avLst/>
          </a:prstGeom>
          <a:noFill/>
        </p:spPr>
        <p:txBody>
          <a:bodyPr wrap="square" lIns="91440" tIns="45720" rIns="91440" bIns="45720" rtlCol="0" anchor="ctr" anchorCtr="0"/>
          <a:lstStyle/>
          <a:p>
            <a:pPr algn="ctr"/>
            <a:r>
              <a:rPr lang="zh-CN" altLang="en-US" sz="6600" dirty="0">
                <a:solidFill>
                  <a:srgbClr val="6ED1B8"/>
                </a:solidFill>
                <a:cs typeface="+mn-ea"/>
                <a:sym typeface="+mn-lt"/>
              </a:rPr>
              <a:t>点击添加标题</a:t>
            </a:r>
          </a:p>
        </p:txBody>
      </p:sp>
      <p:sp>
        <p:nvSpPr>
          <p:cNvPr id="17" name="ïšḷíḑè"/>
          <p:cNvSpPr txBox="1"/>
          <p:nvPr/>
        </p:nvSpPr>
        <p:spPr>
          <a:xfrm>
            <a:off x="2935235" y="4005141"/>
            <a:ext cx="6324433" cy="840336"/>
          </a:xfrm>
          <a:prstGeom prst="rect">
            <a:avLst/>
          </a:prstGeom>
          <a:noFill/>
        </p:spPr>
        <p:txBody>
          <a:bodyPr wrap="square" lIns="91440" tIns="45720" rIns="91440" bIns="45720" rtlCol="0">
            <a:normAutofit/>
          </a:bodyPr>
          <a:lstStyle/>
          <a:p>
            <a:pPr algn="ctr">
              <a:lnSpc>
                <a:spcPct val="120000"/>
              </a:lnSpc>
            </a:pPr>
            <a:r>
              <a:rPr lang="zh-CN" altLang="en-US" sz="2000" dirty="0">
                <a:solidFill>
                  <a:schemeClr val="tx1">
                    <a:lumMod val="50000"/>
                    <a:lumOff val="50000"/>
                  </a:schemeClr>
                </a:solidFill>
                <a:cs typeface="+mn-ea"/>
                <a:sym typeface="+mn-lt"/>
              </a:rPr>
              <a:t>此处添加副标题或说明文字</a:t>
            </a:r>
          </a:p>
        </p:txBody>
      </p:sp>
      <p:sp>
        <p:nvSpPr>
          <p:cNvPr id="18" name="流程图: 联系 14"/>
          <p:cNvSpPr/>
          <p:nvPr/>
        </p:nvSpPr>
        <p:spPr>
          <a:xfrm>
            <a:off x="6998126"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grpSp>
        <p:nvGrpSpPr>
          <p:cNvPr id="19" name="组合 18"/>
          <p:cNvGrpSpPr/>
          <p:nvPr/>
        </p:nvGrpSpPr>
        <p:grpSpPr>
          <a:xfrm>
            <a:off x="5674649" y="1375314"/>
            <a:ext cx="844337" cy="844337"/>
            <a:chOff x="5544108" y="2340814"/>
            <a:chExt cx="633448" cy="633448"/>
          </a:xfrm>
        </p:grpSpPr>
        <p:sp>
          <p:nvSpPr>
            <p:cNvPr id="20" name="椭圆 19"/>
            <p:cNvSpPr/>
            <p:nvPr/>
          </p:nvSpPr>
          <p:spPr>
            <a:xfrm>
              <a:off x="5576663" y="2373369"/>
              <a:ext cx="568339" cy="568339"/>
            </a:xfrm>
            <a:prstGeom prst="ellipse">
              <a:avLst/>
            </a:prstGeom>
            <a:gradFill>
              <a:gsLst>
                <a:gs pos="0">
                  <a:srgbClr val="B7D8A0"/>
                </a:gs>
                <a:gs pos="100000">
                  <a:srgbClr val="6ED1B8"/>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cs typeface="+mn-ea"/>
                  <a:sym typeface="+mn-lt"/>
                </a:rPr>
                <a:t>壹</a:t>
              </a:r>
            </a:p>
          </p:txBody>
        </p:sp>
        <p:sp>
          <p:nvSpPr>
            <p:cNvPr id="21" name="椭圆 20"/>
            <p:cNvSpPr>
              <a:spLocks noChangeAspect="1"/>
            </p:cNvSpPr>
            <p:nvPr/>
          </p:nvSpPr>
          <p:spPr>
            <a:xfrm>
              <a:off x="5544108" y="2340814"/>
              <a:ext cx="633448" cy="633448"/>
            </a:xfrm>
            <a:prstGeom prst="ellipse">
              <a:avLst/>
            </a:prstGeom>
            <a:noFill/>
            <a:ln w="3175">
              <a:solidFill>
                <a:srgbClr val="6ED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noFill/>
                  <a:cs typeface="+mn-ea"/>
                  <a:sym typeface="+mn-lt"/>
                </a:rPr>
                <a:t>壹</a:t>
              </a:r>
            </a:p>
          </p:txBody>
        </p:sp>
      </p:grpSp>
      <p:sp>
        <p:nvSpPr>
          <p:cNvPr id="22" name="流程图: 联系 14"/>
          <p:cNvSpPr/>
          <p:nvPr/>
        </p:nvSpPr>
        <p:spPr>
          <a:xfrm>
            <a:off x="4963351"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bldLvl="0" animBg="1"/>
      <p:bldP spid="2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3"/>
          <a:stretch>
            <a:fillRect/>
          </a:stretch>
        </p:blipFill>
        <p:spPr>
          <a:xfrm>
            <a:off x="-635" y="2526030"/>
            <a:ext cx="12192635" cy="6205220"/>
          </a:xfrm>
          <a:prstGeom prst="rect">
            <a:avLst/>
          </a:prstGeom>
        </p:spPr>
      </p:pic>
      <p:sp>
        <p:nvSpPr>
          <p:cNvPr id="10" name="矩形: 圆角 9"/>
          <p:cNvSpPr/>
          <p:nvPr/>
        </p:nvSpPr>
        <p:spPr>
          <a:xfrm>
            <a:off x="6024245" y="1834617"/>
            <a:ext cx="1989221" cy="529390"/>
          </a:xfrm>
          <a:prstGeom prst="roundRect">
            <a:avLst>
              <a:gd name="adj" fmla="val 31818"/>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输入你的标题</a:t>
            </a:r>
          </a:p>
        </p:txBody>
      </p:sp>
      <p:sp>
        <p:nvSpPr>
          <p:cNvPr id="11" name="文本框 10"/>
          <p:cNvSpPr txBox="1"/>
          <p:nvPr/>
        </p:nvSpPr>
        <p:spPr>
          <a:xfrm>
            <a:off x="6024245" y="2637028"/>
            <a:ext cx="4800603" cy="1860317"/>
          </a:xfrm>
          <a:prstGeom prst="rect">
            <a:avLst/>
          </a:prstGeom>
          <a:noFill/>
        </p:spPr>
        <p:txBody>
          <a:bodyPr wrap="square" rtlCol="0">
            <a:spAutoFit/>
          </a:bodyPr>
          <a:lstStyle/>
          <a:p>
            <a:pPr>
              <a:lnSpc>
                <a:spcPct val="2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在这里输入你需要的文本内容在这里输入你需要的文本内容</a:t>
            </a:r>
          </a:p>
        </p:txBody>
      </p:sp>
      <p:grpSp>
        <p:nvGrpSpPr>
          <p:cNvPr id="7" name="组合 6"/>
          <p:cNvGrpSpPr/>
          <p:nvPr/>
        </p:nvGrpSpPr>
        <p:grpSpPr>
          <a:xfrm>
            <a:off x="695325" y="548640"/>
            <a:ext cx="2820035" cy="461010"/>
            <a:chOff x="1095" y="864"/>
            <a:chExt cx="4441" cy="726"/>
          </a:xfrm>
        </p:grpSpPr>
        <p:sp>
          <p:nvSpPr>
            <p:cNvPr id="6" name="文本框 5"/>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8" name="图片 7" descr="51miz-E1151957-4AAD3E0F"/>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7805" y="1586230"/>
            <a:ext cx="3387725" cy="3387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3"/>
          <a:stretch>
            <a:fillRect/>
          </a:stretch>
        </p:blipFill>
        <p:spPr>
          <a:xfrm>
            <a:off x="-635" y="2526030"/>
            <a:ext cx="12192635" cy="6205220"/>
          </a:xfrm>
          <a:prstGeom prst="rect">
            <a:avLst/>
          </a:prstGeom>
        </p:spPr>
      </p:pic>
      <p:grpSp>
        <p:nvGrpSpPr>
          <p:cNvPr id="7" name="组合 6"/>
          <p:cNvGrpSpPr/>
          <p:nvPr/>
        </p:nvGrpSpPr>
        <p:grpSpPr>
          <a:xfrm>
            <a:off x="695325" y="548640"/>
            <a:ext cx="2820035" cy="461010"/>
            <a:chOff x="1095" y="864"/>
            <a:chExt cx="4441" cy="726"/>
          </a:xfrm>
        </p:grpSpPr>
        <p:sp>
          <p:nvSpPr>
            <p:cNvPr id="6" name="文本框 5"/>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 name="文本框 4"/>
          <p:cNvSpPr txBox="1"/>
          <p:nvPr/>
        </p:nvSpPr>
        <p:spPr>
          <a:xfrm>
            <a:off x="3587412" y="1844597"/>
            <a:ext cx="510778" cy="2018186"/>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2" name="文本框 1"/>
          <p:cNvSpPr txBox="1"/>
          <p:nvPr/>
        </p:nvSpPr>
        <p:spPr>
          <a:xfrm>
            <a:off x="6095508" y="1844597"/>
            <a:ext cx="510778" cy="2018186"/>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9" name="文本框 8"/>
          <p:cNvSpPr txBox="1"/>
          <p:nvPr/>
        </p:nvSpPr>
        <p:spPr>
          <a:xfrm>
            <a:off x="8760302" y="1844597"/>
            <a:ext cx="510778" cy="2018186"/>
          </a:xfrm>
          <a:prstGeom prst="roundRect">
            <a:avLst/>
          </a:prstGeom>
          <a:gradFill>
            <a:gsLst>
              <a:gs pos="0">
                <a:srgbClr val="B7D8A0"/>
              </a:gs>
              <a:gs pos="100000">
                <a:srgbClr val="6ED1B8"/>
              </a:gs>
            </a:gsLst>
            <a:lin ang="5400000" scaled="0"/>
          </a:gradFill>
        </p:spPr>
        <p:txBody>
          <a:bodyPr vert="eaVert" wrap="square" rtlCol="0">
            <a:spAutoFit/>
          </a:bodyPr>
          <a:lstStyle/>
          <a:p>
            <a:pPr algn="ctr"/>
            <a:r>
              <a:rPr lang="zh-CN" altLang="en-US" b="1" dirty="0">
                <a:solidFill>
                  <a:schemeClr val="bg1"/>
                </a:solidFill>
                <a:cs typeface="+mn-ea"/>
                <a:sym typeface="+mn-lt"/>
              </a:rPr>
              <a:t>输入你的标题</a:t>
            </a:r>
            <a:endParaRPr lang="zh-CN" altLang="en-US" b="1" spc="300" dirty="0">
              <a:solidFill>
                <a:schemeClr val="bg1"/>
              </a:solidFill>
              <a:cs typeface="+mn-ea"/>
              <a:sym typeface="+mn-lt"/>
            </a:endParaRPr>
          </a:p>
        </p:txBody>
      </p:sp>
      <p:sp>
        <p:nvSpPr>
          <p:cNvPr id="3" name="文本框 2"/>
          <p:cNvSpPr txBox="1"/>
          <p:nvPr/>
        </p:nvSpPr>
        <p:spPr>
          <a:xfrm>
            <a:off x="2349837" y="1844675"/>
            <a:ext cx="1015663" cy="313499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4" name="文本框 3"/>
          <p:cNvSpPr txBox="1"/>
          <p:nvPr/>
        </p:nvSpPr>
        <p:spPr>
          <a:xfrm>
            <a:off x="4941907" y="1844675"/>
            <a:ext cx="1015663" cy="313499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
        <p:nvSpPr>
          <p:cNvPr id="8" name="文本框 7"/>
          <p:cNvSpPr txBox="1"/>
          <p:nvPr/>
        </p:nvSpPr>
        <p:spPr>
          <a:xfrm>
            <a:off x="7606367" y="1882140"/>
            <a:ext cx="1015663" cy="3134995"/>
          </a:xfrm>
          <a:prstGeom prst="rect">
            <a:avLst/>
          </a:prstGeom>
          <a:noFill/>
        </p:spPr>
        <p:txBody>
          <a:bodyPr vert="eaVert" wrap="square" rtlCol="0">
            <a:spAutoFit/>
          </a:bodyPr>
          <a:lstStyle/>
          <a:p>
            <a:pPr>
              <a:lnSpc>
                <a:spcPct val="15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9" grpId="0" animBg="1"/>
      <p:bldP spid="3" grpId="0"/>
      <p:bldP spid="4"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cxnSp>
        <p:nvCxnSpPr>
          <p:cNvPr id="3" name="Straight Connector 1"/>
          <p:cNvCxnSpPr/>
          <p:nvPr/>
        </p:nvCxnSpPr>
        <p:spPr>
          <a:xfrm>
            <a:off x="7103745" y="3234690"/>
            <a:ext cx="6350" cy="720090"/>
          </a:xfrm>
          <a:prstGeom prst="line">
            <a:avLst/>
          </a:prstGeom>
          <a:ln w="41275">
            <a:solidFill>
              <a:srgbClr val="6ED1B8"/>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6"/>
          <p:cNvCxnSpPr/>
          <p:nvPr/>
        </p:nvCxnSpPr>
        <p:spPr>
          <a:xfrm>
            <a:off x="3034665" y="3080385"/>
            <a:ext cx="0" cy="874395"/>
          </a:xfrm>
          <a:prstGeom prst="line">
            <a:avLst/>
          </a:prstGeom>
          <a:ln w="41275">
            <a:solidFill>
              <a:srgbClr val="6ED1B8"/>
            </a:solidFill>
            <a:tailEnd type="oval"/>
          </a:ln>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a:off x="5086985" y="3080385"/>
            <a:ext cx="0" cy="874395"/>
          </a:xfrm>
          <a:prstGeom prst="line">
            <a:avLst/>
          </a:prstGeom>
          <a:ln w="41275">
            <a:solidFill>
              <a:srgbClr val="6ED1B8"/>
            </a:solidFill>
            <a:tailEnd type="oval"/>
          </a:ln>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a:off x="9181465" y="3080385"/>
            <a:ext cx="0" cy="874395"/>
          </a:xfrm>
          <a:prstGeom prst="line">
            <a:avLst/>
          </a:prstGeom>
          <a:ln w="41275">
            <a:solidFill>
              <a:srgbClr val="6ED1B8"/>
            </a:solidFill>
            <a:tailEnd type="oval"/>
          </a:ln>
        </p:spPr>
        <p:style>
          <a:lnRef idx="1">
            <a:schemeClr val="accent1"/>
          </a:lnRef>
          <a:fillRef idx="0">
            <a:schemeClr val="accent1"/>
          </a:fillRef>
          <a:effectRef idx="0">
            <a:schemeClr val="accent1"/>
          </a:effectRef>
          <a:fontRef idx="minor">
            <a:schemeClr val="tx1"/>
          </a:fontRef>
        </p:style>
      </p:cxnSp>
      <p:sp>
        <p:nvSpPr>
          <p:cNvPr id="10" name="Rectangle 23"/>
          <p:cNvSpPr/>
          <p:nvPr/>
        </p:nvSpPr>
        <p:spPr>
          <a:xfrm>
            <a:off x="6565900" y="2099945"/>
            <a:ext cx="1144905" cy="1145540"/>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9" name="Freeform 5"/>
          <p:cNvSpPr>
            <a:spLocks noEditPoints="1"/>
          </p:cNvSpPr>
          <p:nvPr/>
        </p:nvSpPr>
        <p:spPr bwMode="auto">
          <a:xfrm>
            <a:off x="6925945" y="2495550"/>
            <a:ext cx="424180" cy="334645"/>
          </a:xfrm>
          <a:custGeom>
            <a:avLst/>
            <a:gdLst>
              <a:gd name="T0" fmla="*/ 508696 w 411"/>
              <a:gd name="T1" fmla="*/ 383624 h 324"/>
              <a:gd name="T2" fmla="*/ 508696 w 411"/>
              <a:gd name="T3" fmla="*/ 57109 h 324"/>
              <a:gd name="T4" fmla="*/ 490085 w 411"/>
              <a:gd name="T5" fmla="*/ 39728 h 324"/>
              <a:gd name="T6" fmla="*/ 260552 w 411"/>
              <a:gd name="T7" fmla="*/ 39728 h 324"/>
              <a:gd name="T8" fmla="*/ 248145 w 411"/>
              <a:gd name="T9" fmla="*/ 21106 h 324"/>
              <a:gd name="T10" fmla="*/ 248145 w 411"/>
              <a:gd name="T11" fmla="*/ 18623 h 324"/>
              <a:gd name="T12" fmla="*/ 228293 w 411"/>
              <a:gd name="T13" fmla="*/ 0 h 324"/>
              <a:gd name="T14" fmla="*/ 106702 w 411"/>
              <a:gd name="T15" fmla="*/ 0 h 324"/>
              <a:gd name="T16" fmla="*/ 86851 w 411"/>
              <a:gd name="T17" fmla="*/ 18623 h 324"/>
              <a:gd name="T18" fmla="*/ 86851 w 411"/>
              <a:gd name="T19" fmla="*/ 21106 h 324"/>
              <a:gd name="T20" fmla="*/ 74443 w 411"/>
              <a:gd name="T21" fmla="*/ 39728 h 324"/>
              <a:gd name="T22" fmla="*/ 74443 w 411"/>
              <a:gd name="T23" fmla="*/ 39728 h 324"/>
              <a:gd name="T24" fmla="*/ 57073 w 411"/>
              <a:gd name="T25" fmla="*/ 57109 h 324"/>
              <a:gd name="T26" fmla="*/ 57073 w 411"/>
              <a:gd name="T27" fmla="*/ 151463 h 324"/>
              <a:gd name="T28" fmla="*/ 17370 w 411"/>
              <a:gd name="T29" fmla="*/ 151463 h 324"/>
              <a:gd name="T30" fmla="*/ 6204 w 411"/>
              <a:gd name="T31" fmla="*/ 171327 h 324"/>
              <a:gd name="T32" fmla="*/ 47147 w 411"/>
              <a:gd name="T33" fmla="*/ 383624 h 324"/>
              <a:gd name="T34" fmla="*/ 65758 w 411"/>
              <a:gd name="T35" fmla="*/ 402247 h 324"/>
              <a:gd name="T36" fmla="*/ 500011 w 411"/>
              <a:gd name="T37" fmla="*/ 402247 h 324"/>
              <a:gd name="T38" fmla="*/ 508696 w 411"/>
              <a:gd name="T39" fmla="*/ 383624 h 324"/>
              <a:gd name="T40" fmla="*/ 486363 w 411"/>
              <a:gd name="T41" fmla="*/ 178776 h 324"/>
              <a:gd name="T42" fmla="*/ 486363 w 411"/>
              <a:gd name="T43" fmla="*/ 392315 h 324"/>
              <a:gd name="T44" fmla="*/ 445419 w 411"/>
              <a:gd name="T45" fmla="*/ 163878 h 324"/>
              <a:gd name="T46" fmla="*/ 428049 w 411"/>
              <a:gd name="T47" fmla="*/ 152705 h 324"/>
              <a:gd name="T48" fmla="*/ 79406 w 411"/>
              <a:gd name="T49" fmla="*/ 152705 h 324"/>
              <a:gd name="T50" fmla="*/ 79406 w 411"/>
              <a:gd name="T51" fmla="*/ 79456 h 324"/>
              <a:gd name="T52" fmla="*/ 486363 w 411"/>
              <a:gd name="T53" fmla="*/ 79456 h 324"/>
              <a:gd name="T54" fmla="*/ 486363 w 411"/>
              <a:gd name="T55" fmla="*/ 178776 h 3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11" h="324">
                <a:moveTo>
                  <a:pt x="410" y="309"/>
                </a:moveTo>
                <a:cubicBezTo>
                  <a:pt x="410" y="46"/>
                  <a:pt x="410" y="46"/>
                  <a:pt x="410" y="46"/>
                </a:cubicBezTo>
                <a:cubicBezTo>
                  <a:pt x="410" y="38"/>
                  <a:pt x="403" y="32"/>
                  <a:pt x="395" y="32"/>
                </a:cubicBezTo>
                <a:cubicBezTo>
                  <a:pt x="210" y="32"/>
                  <a:pt x="210" y="32"/>
                  <a:pt x="210" y="32"/>
                </a:cubicBezTo>
                <a:cubicBezTo>
                  <a:pt x="204" y="32"/>
                  <a:pt x="200" y="21"/>
                  <a:pt x="200" y="17"/>
                </a:cubicBezTo>
                <a:cubicBezTo>
                  <a:pt x="200" y="15"/>
                  <a:pt x="200" y="15"/>
                  <a:pt x="200" y="15"/>
                </a:cubicBezTo>
                <a:cubicBezTo>
                  <a:pt x="200" y="7"/>
                  <a:pt x="193" y="0"/>
                  <a:pt x="184" y="0"/>
                </a:cubicBezTo>
                <a:cubicBezTo>
                  <a:pt x="86" y="0"/>
                  <a:pt x="86" y="0"/>
                  <a:pt x="86" y="0"/>
                </a:cubicBezTo>
                <a:cubicBezTo>
                  <a:pt x="77" y="0"/>
                  <a:pt x="70" y="7"/>
                  <a:pt x="70" y="15"/>
                </a:cubicBezTo>
                <a:cubicBezTo>
                  <a:pt x="70" y="17"/>
                  <a:pt x="70" y="17"/>
                  <a:pt x="70" y="17"/>
                </a:cubicBezTo>
                <a:cubicBezTo>
                  <a:pt x="70" y="21"/>
                  <a:pt x="66" y="32"/>
                  <a:pt x="60" y="32"/>
                </a:cubicBezTo>
                <a:cubicBezTo>
                  <a:pt x="60" y="32"/>
                  <a:pt x="60" y="32"/>
                  <a:pt x="60" y="32"/>
                </a:cubicBezTo>
                <a:cubicBezTo>
                  <a:pt x="52" y="32"/>
                  <a:pt x="46" y="38"/>
                  <a:pt x="46" y="46"/>
                </a:cubicBezTo>
                <a:cubicBezTo>
                  <a:pt x="46" y="122"/>
                  <a:pt x="46" y="122"/>
                  <a:pt x="46" y="122"/>
                </a:cubicBezTo>
                <a:cubicBezTo>
                  <a:pt x="14" y="122"/>
                  <a:pt x="14" y="122"/>
                  <a:pt x="14" y="122"/>
                </a:cubicBezTo>
                <a:cubicBezTo>
                  <a:pt x="14" y="122"/>
                  <a:pt x="0" y="122"/>
                  <a:pt x="5" y="138"/>
                </a:cubicBezTo>
                <a:cubicBezTo>
                  <a:pt x="38" y="309"/>
                  <a:pt x="38" y="309"/>
                  <a:pt x="38" y="309"/>
                </a:cubicBezTo>
                <a:cubicBezTo>
                  <a:pt x="38" y="317"/>
                  <a:pt x="44" y="324"/>
                  <a:pt x="53" y="324"/>
                </a:cubicBezTo>
                <a:cubicBezTo>
                  <a:pt x="403" y="324"/>
                  <a:pt x="403" y="324"/>
                  <a:pt x="403" y="324"/>
                </a:cubicBezTo>
                <a:cubicBezTo>
                  <a:pt x="411" y="324"/>
                  <a:pt x="410" y="309"/>
                  <a:pt x="410" y="309"/>
                </a:cubicBezTo>
                <a:close/>
                <a:moveTo>
                  <a:pt x="392" y="144"/>
                </a:moveTo>
                <a:cubicBezTo>
                  <a:pt x="392" y="316"/>
                  <a:pt x="392" y="316"/>
                  <a:pt x="392" y="316"/>
                </a:cubicBezTo>
                <a:cubicBezTo>
                  <a:pt x="359" y="132"/>
                  <a:pt x="359" y="132"/>
                  <a:pt x="359" y="132"/>
                </a:cubicBezTo>
                <a:cubicBezTo>
                  <a:pt x="356" y="122"/>
                  <a:pt x="345" y="123"/>
                  <a:pt x="345" y="123"/>
                </a:cubicBezTo>
                <a:cubicBezTo>
                  <a:pt x="64" y="123"/>
                  <a:pt x="64" y="123"/>
                  <a:pt x="64" y="123"/>
                </a:cubicBezTo>
                <a:cubicBezTo>
                  <a:pt x="64" y="64"/>
                  <a:pt x="64" y="64"/>
                  <a:pt x="64" y="64"/>
                </a:cubicBezTo>
                <a:cubicBezTo>
                  <a:pt x="392" y="64"/>
                  <a:pt x="392" y="64"/>
                  <a:pt x="392" y="64"/>
                </a:cubicBezTo>
                <a:lnTo>
                  <a:pt x="392" y="14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endParaRPr lang="zh-CN" altLang="en-US" sz="2400" dirty="0">
              <a:solidFill>
                <a:srgbClr val="4C4C52"/>
              </a:solidFill>
              <a:cs typeface="+mn-ea"/>
              <a:sym typeface="+mn-lt"/>
            </a:endParaRPr>
          </a:p>
        </p:txBody>
      </p:sp>
      <p:sp>
        <p:nvSpPr>
          <p:cNvPr id="13" name="Rectangle 17"/>
          <p:cNvSpPr/>
          <p:nvPr/>
        </p:nvSpPr>
        <p:spPr>
          <a:xfrm>
            <a:off x="2559685" y="2099945"/>
            <a:ext cx="1144905" cy="1145540"/>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grpSp>
        <p:nvGrpSpPr>
          <p:cNvPr id="17" name="Group 45"/>
          <p:cNvGrpSpPr/>
          <p:nvPr/>
        </p:nvGrpSpPr>
        <p:grpSpPr>
          <a:xfrm>
            <a:off x="2925445" y="2433955"/>
            <a:ext cx="427990" cy="414655"/>
            <a:chOff x="2339975" y="3200401"/>
            <a:chExt cx="249238" cy="241300"/>
          </a:xfrm>
          <a:solidFill>
            <a:schemeClr val="bg1"/>
          </a:solidFill>
        </p:grpSpPr>
        <p:sp>
          <p:nvSpPr>
            <p:cNvPr id="1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1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2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30"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3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3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38"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39"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41"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42"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43"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44"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45"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sp>
          <p:nvSpPr>
            <p:cNvPr id="8"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0" tIns="81255" rIns="162510" bIns="81255"/>
            <a:lstStyle/>
            <a:p>
              <a:pPr defTabSz="913765">
                <a:defRPr/>
              </a:pPr>
              <a:endParaRPr lang="en-US" sz="2400" dirty="0">
                <a:solidFill>
                  <a:srgbClr val="4C4C52"/>
                </a:solidFill>
                <a:cs typeface="+mn-ea"/>
                <a:sym typeface="+mn-lt"/>
              </a:endParaRPr>
            </a:p>
          </p:txBody>
        </p:sp>
      </p:grpSp>
      <p:sp>
        <p:nvSpPr>
          <p:cNvPr id="62" name="Rectangle 20"/>
          <p:cNvSpPr/>
          <p:nvPr/>
        </p:nvSpPr>
        <p:spPr>
          <a:xfrm>
            <a:off x="4514215" y="2099945"/>
            <a:ext cx="1144905" cy="1145540"/>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63" name="Shape 2102"/>
          <p:cNvSpPr/>
          <p:nvPr/>
        </p:nvSpPr>
        <p:spPr bwMode="auto">
          <a:xfrm>
            <a:off x="4846955" y="2469515"/>
            <a:ext cx="490220" cy="392430"/>
          </a:xfrm>
          <a:custGeom>
            <a:avLst/>
            <a:gdLst>
              <a:gd name="T0" fmla="*/ 294739 w 21600"/>
              <a:gd name="T1" fmla="*/ 235782 h 21600"/>
              <a:gd name="T2" fmla="*/ 294739 w 21600"/>
              <a:gd name="T3" fmla="*/ 235782 h 21600"/>
              <a:gd name="T4" fmla="*/ 294739 w 21600"/>
              <a:gd name="T5" fmla="*/ 235782 h 21600"/>
              <a:gd name="T6" fmla="*/ 294739 w 21600"/>
              <a:gd name="T7" fmla="*/ 23578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50784" tIns="50784" rIns="50784" bIns="50784" anchor="ctr"/>
          <a:lstStyle/>
          <a:p>
            <a:endParaRPr lang="zh-CN" altLang="en-US" sz="2400" dirty="0">
              <a:solidFill>
                <a:srgbClr val="4C4C52"/>
              </a:solidFill>
              <a:cs typeface="+mn-ea"/>
              <a:sym typeface="+mn-lt"/>
            </a:endParaRPr>
          </a:p>
        </p:txBody>
      </p:sp>
      <p:sp>
        <p:nvSpPr>
          <p:cNvPr id="65" name="Rectangle 26"/>
          <p:cNvSpPr/>
          <p:nvPr/>
        </p:nvSpPr>
        <p:spPr>
          <a:xfrm>
            <a:off x="8608695" y="2099945"/>
            <a:ext cx="1144905" cy="1145540"/>
          </a:xfrm>
          <a:prstGeom prst="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66" name="Freeform 5"/>
          <p:cNvSpPr>
            <a:spLocks noEditPoints="1"/>
          </p:cNvSpPr>
          <p:nvPr/>
        </p:nvSpPr>
        <p:spPr bwMode="auto">
          <a:xfrm>
            <a:off x="8991600" y="2403475"/>
            <a:ext cx="402590" cy="515620"/>
          </a:xfrm>
          <a:custGeom>
            <a:avLst/>
            <a:gdLst>
              <a:gd name="T0" fmla="*/ 269959 w 104"/>
              <a:gd name="T1" fmla="*/ 23282 h 133"/>
              <a:gd name="T2" fmla="*/ 209451 w 104"/>
              <a:gd name="T3" fmla="*/ 51219 h 133"/>
              <a:gd name="T4" fmla="*/ 69817 w 104"/>
              <a:gd name="T5" fmla="*/ 423724 h 133"/>
              <a:gd name="T6" fmla="*/ 41890 w 104"/>
              <a:gd name="T7" fmla="*/ 465631 h 133"/>
              <a:gd name="T8" fmla="*/ 144288 w 104"/>
              <a:gd name="T9" fmla="*/ 596007 h 133"/>
              <a:gd name="T10" fmla="*/ 283922 w 104"/>
              <a:gd name="T11" fmla="*/ 596007 h 133"/>
              <a:gd name="T12" fmla="*/ 484064 w 104"/>
              <a:gd name="T13" fmla="*/ 260753 h 133"/>
              <a:gd name="T14" fmla="*/ 339776 w 104"/>
              <a:gd name="T15" fmla="*/ 246784 h 133"/>
              <a:gd name="T16" fmla="*/ 363048 w 104"/>
              <a:gd name="T17" fmla="*/ 209534 h 133"/>
              <a:gd name="T18" fmla="*/ 321158 w 104"/>
              <a:gd name="T19" fmla="*/ 232815 h 133"/>
              <a:gd name="T20" fmla="*/ 242032 w 104"/>
              <a:gd name="T21" fmla="*/ 223503 h 133"/>
              <a:gd name="T22" fmla="*/ 265304 w 104"/>
              <a:gd name="T23" fmla="*/ 176940 h 133"/>
              <a:gd name="T24" fmla="*/ 335121 w 104"/>
              <a:gd name="T25" fmla="*/ 167627 h 133"/>
              <a:gd name="T26" fmla="*/ 367702 w 104"/>
              <a:gd name="T27" fmla="*/ 162971 h 133"/>
              <a:gd name="T28" fmla="*/ 363048 w 104"/>
              <a:gd name="T29" fmla="*/ 251441 h 133"/>
              <a:gd name="T30" fmla="*/ 321158 w 104"/>
              <a:gd name="T31" fmla="*/ 409755 h 133"/>
              <a:gd name="T32" fmla="*/ 321158 w 104"/>
              <a:gd name="T33" fmla="*/ 349223 h 133"/>
              <a:gd name="T34" fmla="*/ 228069 w 104"/>
              <a:gd name="T35" fmla="*/ 288691 h 133"/>
              <a:gd name="T36" fmla="*/ 302540 w 104"/>
              <a:gd name="T37" fmla="*/ 149002 h 133"/>
              <a:gd name="T38" fmla="*/ 297886 w 104"/>
              <a:gd name="T39" fmla="*/ 102439 h 133"/>
              <a:gd name="T40" fmla="*/ 204796 w 104"/>
              <a:gd name="T41" fmla="*/ 102439 h 133"/>
              <a:gd name="T42" fmla="*/ 153597 w 104"/>
              <a:gd name="T43" fmla="*/ 102439 h 133"/>
              <a:gd name="T44" fmla="*/ 51199 w 104"/>
              <a:gd name="T45" fmla="*/ 316629 h 133"/>
              <a:gd name="T46" fmla="*/ 51199 w 104"/>
              <a:gd name="T47" fmla="*/ 265410 h 133"/>
              <a:gd name="T48" fmla="*/ 37236 w 104"/>
              <a:gd name="T49" fmla="*/ 228159 h 133"/>
              <a:gd name="T50" fmla="*/ 134979 w 104"/>
              <a:gd name="T51" fmla="*/ 121064 h 133"/>
              <a:gd name="T52" fmla="*/ 102398 w 104"/>
              <a:gd name="T53" fmla="*/ 130377 h 133"/>
              <a:gd name="T54" fmla="*/ 111707 w 104"/>
              <a:gd name="T55" fmla="*/ 149002 h 133"/>
              <a:gd name="T56" fmla="*/ 139634 w 104"/>
              <a:gd name="T57" fmla="*/ 135033 h 133"/>
              <a:gd name="T58" fmla="*/ 144288 w 104"/>
              <a:gd name="T59" fmla="*/ 172283 h 133"/>
              <a:gd name="T60" fmla="*/ 134979 w 104"/>
              <a:gd name="T61" fmla="*/ 190909 h 133"/>
              <a:gd name="T62" fmla="*/ 111707 w 104"/>
              <a:gd name="T63" fmla="*/ 223503 h 133"/>
              <a:gd name="T64" fmla="*/ 83780 w 104"/>
              <a:gd name="T65" fmla="*/ 232815 h 133"/>
              <a:gd name="T66" fmla="*/ 51199 w 104"/>
              <a:gd name="T67" fmla="*/ 242128 h 133"/>
              <a:gd name="T68" fmla="*/ 65162 w 104"/>
              <a:gd name="T69" fmla="*/ 274722 h 133"/>
              <a:gd name="T70" fmla="*/ 139634 w 104"/>
              <a:gd name="T71" fmla="*/ 284035 h 133"/>
              <a:gd name="T72" fmla="*/ 153597 w 104"/>
              <a:gd name="T73" fmla="*/ 349223 h 133"/>
              <a:gd name="T74" fmla="*/ 134979 w 104"/>
              <a:gd name="T75" fmla="*/ 386474 h 133"/>
              <a:gd name="T76" fmla="*/ 111707 w 104"/>
              <a:gd name="T77" fmla="*/ 419068 h 133"/>
              <a:gd name="T78" fmla="*/ 88435 w 104"/>
              <a:gd name="T79" fmla="*/ 367848 h 133"/>
              <a:gd name="T80" fmla="*/ 209451 w 104"/>
              <a:gd name="T81" fmla="*/ 493569 h 133"/>
              <a:gd name="T82" fmla="*/ 74471 w 104"/>
              <a:gd name="T83" fmla="*/ 451662 h 133"/>
              <a:gd name="T84" fmla="*/ 423556 w 104"/>
              <a:gd name="T85" fmla="*/ 265410 h 133"/>
              <a:gd name="T86" fmla="*/ 316503 w 104"/>
              <a:gd name="T87" fmla="*/ 60532 h 133"/>
              <a:gd name="T88" fmla="*/ 209451 w 104"/>
              <a:gd name="T89" fmla="*/ 493569 h 13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04" h="133">
                <a:moveTo>
                  <a:pt x="104" y="56"/>
                </a:moveTo>
                <a:cubicBezTo>
                  <a:pt x="104" y="31"/>
                  <a:pt x="86" y="10"/>
                  <a:pt x="63" y="2"/>
                </a:cubicBezTo>
                <a:cubicBezTo>
                  <a:pt x="58" y="0"/>
                  <a:pt x="58" y="5"/>
                  <a:pt x="58" y="5"/>
                </a:cubicBezTo>
                <a:cubicBezTo>
                  <a:pt x="58" y="8"/>
                  <a:pt x="59" y="9"/>
                  <a:pt x="60" y="9"/>
                </a:cubicBezTo>
                <a:cubicBezTo>
                  <a:pt x="58" y="13"/>
                  <a:pt x="58" y="13"/>
                  <a:pt x="58" y="13"/>
                </a:cubicBezTo>
                <a:cubicBezTo>
                  <a:pt x="54" y="12"/>
                  <a:pt x="50" y="11"/>
                  <a:pt x="45" y="11"/>
                </a:cubicBezTo>
                <a:cubicBezTo>
                  <a:pt x="20" y="11"/>
                  <a:pt x="0" y="32"/>
                  <a:pt x="0" y="57"/>
                </a:cubicBezTo>
                <a:cubicBezTo>
                  <a:pt x="0" y="71"/>
                  <a:pt x="6" y="83"/>
                  <a:pt x="16" y="91"/>
                </a:cubicBezTo>
                <a:cubicBezTo>
                  <a:pt x="15" y="91"/>
                  <a:pt x="15" y="91"/>
                  <a:pt x="15" y="91"/>
                </a:cubicBezTo>
                <a:cubicBezTo>
                  <a:pt x="13" y="95"/>
                  <a:pt x="13" y="95"/>
                  <a:pt x="13" y="95"/>
                </a:cubicBezTo>
                <a:cubicBezTo>
                  <a:pt x="10" y="94"/>
                  <a:pt x="8" y="96"/>
                  <a:pt x="8" y="96"/>
                </a:cubicBezTo>
                <a:cubicBezTo>
                  <a:pt x="6" y="98"/>
                  <a:pt x="9" y="100"/>
                  <a:pt x="9" y="100"/>
                </a:cubicBezTo>
                <a:cubicBezTo>
                  <a:pt x="17" y="107"/>
                  <a:pt x="28" y="113"/>
                  <a:pt x="39" y="114"/>
                </a:cubicBezTo>
                <a:cubicBezTo>
                  <a:pt x="40" y="126"/>
                  <a:pt x="40" y="126"/>
                  <a:pt x="40" y="126"/>
                </a:cubicBezTo>
                <a:cubicBezTo>
                  <a:pt x="31" y="128"/>
                  <a:pt x="31" y="128"/>
                  <a:pt x="31" y="128"/>
                </a:cubicBezTo>
                <a:cubicBezTo>
                  <a:pt x="12" y="133"/>
                  <a:pt x="30" y="132"/>
                  <a:pt x="30" y="132"/>
                </a:cubicBezTo>
                <a:cubicBezTo>
                  <a:pt x="61" y="132"/>
                  <a:pt x="61" y="132"/>
                  <a:pt x="61" y="132"/>
                </a:cubicBezTo>
                <a:cubicBezTo>
                  <a:pt x="82" y="132"/>
                  <a:pt x="61" y="128"/>
                  <a:pt x="61" y="128"/>
                </a:cubicBezTo>
                <a:cubicBezTo>
                  <a:pt x="50" y="126"/>
                  <a:pt x="50" y="126"/>
                  <a:pt x="50" y="126"/>
                </a:cubicBezTo>
                <a:cubicBezTo>
                  <a:pt x="50" y="126"/>
                  <a:pt x="50" y="119"/>
                  <a:pt x="50" y="114"/>
                </a:cubicBezTo>
                <a:cubicBezTo>
                  <a:pt x="79" y="111"/>
                  <a:pt x="104" y="85"/>
                  <a:pt x="104" y="56"/>
                </a:cubicBezTo>
                <a:close/>
                <a:moveTo>
                  <a:pt x="49" y="62"/>
                </a:moveTo>
                <a:cubicBezTo>
                  <a:pt x="49" y="44"/>
                  <a:pt x="64" y="58"/>
                  <a:pt x="64" y="58"/>
                </a:cubicBezTo>
                <a:cubicBezTo>
                  <a:pt x="72" y="63"/>
                  <a:pt x="73" y="53"/>
                  <a:pt x="73" y="53"/>
                </a:cubicBezTo>
                <a:cubicBezTo>
                  <a:pt x="79" y="51"/>
                  <a:pt x="79" y="51"/>
                  <a:pt x="79" y="51"/>
                </a:cubicBezTo>
                <a:cubicBezTo>
                  <a:pt x="79" y="48"/>
                  <a:pt x="79" y="48"/>
                  <a:pt x="79" y="48"/>
                </a:cubicBezTo>
                <a:cubicBezTo>
                  <a:pt x="78" y="45"/>
                  <a:pt x="78" y="45"/>
                  <a:pt x="78" y="45"/>
                </a:cubicBezTo>
                <a:cubicBezTo>
                  <a:pt x="70" y="41"/>
                  <a:pt x="70" y="41"/>
                  <a:pt x="70" y="41"/>
                </a:cubicBezTo>
                <a:cubicBezTo>
                  <a:pt x="70" y="41"/>
                  <a:pt x="69" y="44"/>
                  <a:pt x="71" y="47"/>
                </a:cubicBezTo>
                <a:cubicBezTo>
                  <a:pt x="71" y="47"/>
                  <a:pt x="70" y="51"/>
                  <a:pt x="69" y="50"/>
                </a:cubicBezTo>
                <a:cubicBezTo>
                  <a:pt x="64" y="48"/>
                  <a:pt x="64" y="48"/>
                  <a:pt x="64" y="48"/>
                </a:cubicBezTo>
                <a:cubicBezTo>
                  <a:pt x="64" y="48"/>
                  <a:pt x="62" y="47"/>
                  <a:pt x="59" y="49"/>
                </a:cubicBezTo>
                <a:cubicBezTo>
                  <a:pt x="56" y="50"/>
                  <a:pt x="52" y="48"/>
                  <a:pt x="52" y="48"/>
                </a:cubicBezTo>
                <a:cubicBezTo>
                  <a:pt x="52" y="48"/>
                  <a:pt x="52" y="46"/>
                  <a:pt x="55" y="44"/>
                </a:cubicBezTo>
                <a:cubicBezTo>
                  <a:pt x="57" y="43"/>
                  <a:pt x="57" y="43"/>
                  <a:pt x="57" y="43"/>
                </a:cubicBezTo>
                <a:cubicBezTo>
                  <a:pt x="57" y="43"/>
                  <a:pt x="57" y="40"/>
                  <a:pt x="57" y="38"/>
                </a:cubicBezTo>
                <a:cubicBezTo>
                  <a:pt x="58" y="36"/>
                  <a:pt x="59" y="38"/>
                  <a:pt x="61" y="36"/>
                </a:cubicBezTo>
                <a:cubicBezTo>
                  <a:pt x="63" y="34"/>
                  <a:pt x="65" y="39"/>
                  <a:pt x="68" y="39"/>
                </a:cubicBezTo>
                <a:cubicBezTo>
                  <a:pt x="71" y="38"/>
                  <a:pt x="69" y="37"/>
                  <a:pt x="72" y="36"/>
                </a:cubicBezTo>
                <a:cubicBezTo>
                  <a:pt x="74" y="35"/>
                  <a:pt x="75" y="39"/>
                  <a:pt x="75" y="39"/>
                </a:cubicBezTo>
                <a:cubicBezTo>
                  <a:pt x="80" y="39"/>
                  <a:pt x="80" y="39"/>
                  <a:pt x="80" y="39"/>
                </a:cubicBezTo>
                <a:cubicBezTo>
                  <a:pt x="80" y="39"/>
                  <a:pt x="79" y="34"/>
                  <a:pt x="79" y="35"/>
                </a:cubicBezTo>
                <a:cubicBezTo>
                  <a:pt x="82" y="40"/>
                  <a:pt x="86" y="53"/>
                  <a:pt x="85" y="55"/>
                </a:cubicBezTo>
                <a:cubicBezTo>
                  <a:pt x="84" y="55"/>
                  <a:pt x="83" y="54"/>
                  <a:pt x="83" y="54"/>
                </a:cubicBezTo>
                <a:cubicBezTo>
                  <a:pt x="78" y="54"/>
                  <a:pt x="78" y="54"/>
                  <a:pt x="78" y="54"/>
                </a:cubicBezTo>
                <a:cubicBezTo>
                  <a:pt x="81" y="58"/>
                  <a:pt x="81" y="58"/>
                  <a:pt x="81" y="58"/>
                </a:cubicBezTo>
                <a:cubicBezTo>
                  <a:pt x="81" y="58"/>
                  <a:pt x="82" y="60"/>
                  <a:pt x="85" y="60"/>
                </a:cubicBezTo>
                <a:cubicBezTo>
                  <a:pt x="83" y="77"/>
                  <a:pt x="69" y="88"/>
                  <a:pt x="69" y="88"/>
                </a:cubicBezTo>
                <a:cubicBezTo>
                  <a:pt x="67" y="86"/>
                  <a:pt x="68" y="84"/>
                  <a:pt x="68" y="84"/>
                </a:cubicBezTo>
                <a:cubicBezTo>
                  <a:pt x="69" y="81"/>
                  <a:pt x="69" y="81"/>
                  <a:pt x="69" y="81"/>
                </a:cubicBezTo>
                <a:cubicBezTo>
                  <a:pt x="69" y="75"/>
                  <a:pt x="69" y="75"/>
                  <a:pt x="69" y="75"/>
                </a:cubicBezTo>
                <a:cubicBezTo>
                  <a:pt x="69" y="75"/>
                  <a:pt x="69" y="70"/>
                  <a:pt x="63" y="72"/>
                </a:cubicBezTo>
                <a:cubicBezTo>
                  <a:pt x="58" y="74"/>
                  <a:pt x="60" y="74"/>
                  <a:pt x="54" y="74"/>
                </a:cubicBezTo>
                <a:cubicBezTo>
                  <a:pt x="48" y="75"/>
                  <a:pt x="49" y="62"/>
                  <a:pt x="49" y="62"/>
                </a:cubicBezTo>
                <a:close/>
                <a:moveTo>
                  <a:pt x="64" y="22"/>
                </a:moveTo>
                <a:cubicBezTo>
                  <a:pt x="65" y="22"/>
                  <a:pt x="68" y="23"/>
                  <a:pt x="71" y="26"/>
                </a:cubicBezTo>
                <a:cubicBezTo>
                  <a:pt x="69" y="33"/>
                  <a:pt x="65" y="32"/>
                  <a:pt x="65" y="32"/>
                </a:cubicBezTo>
                <a:cubicBezTo>
                  <a:pt x="65" y="32"/>
                  <a:pt x="62" y="32"/>
                  <a:pt x="62" y="29"/>
                </a:cubicBezTo>
                <a:cubicBezTo>
                  <a:pt x="66" y="27"/>
                  <a:pt x="66" y="27"/>
                  <a:pt x="66" y="27"/>
                </a:cubicBezTo>
                <a:cubicBezTo>
                  <a:pt x="66" y="27"/>
                  <a:pt x="64" y="24"/>
                  <a:pt x="64" y="22"/>
                </a:cubicBezTo>
                <a:close/>
                <a:moveTo>
                  <a:pt x="36" y="21"/>
                </a:moveTo>
                <a:cubicBezTo>
                  <a:pt x="40" y="17"/>
                  <a:pt x="47" y="17"/>
                  <a:pt x="47" y="18"/>
                </a:cubicBezTo>
                <a:cubicBezTo>
                  <a:pt x="46" y="20"/>
                  <a:pt x="44" y="20"/>
                  <a:pt x="44" y="22"/>
                </a:cubicBezTo>
                <a:cubicBezTo>
                  <a:pt x="44" y="24"/>
                  <a:pt x="41" y="26"/>
                  <a:pt x="41" y="27"/>
                </a:cubicBezTo>
                <a:cubicBezTo>
                  <a:pt x="41" y="28"/>
                  <a:pt x="41" y="32"/>
                  <a:pt x="38" y="29"/>
                </a:cubicBezTo>
                <a:cubicBezTo>
                  <a:pt x="35" y="25"/>
                  <a:pt x="32" y="24"/>
                  <a:pt x="33" y="22"/>
                </a:cubicBezTo>
                <a:cubicBezTo>
                  <a:pt x="33" y="22"/>
                  <a:pt x="36" y="21"/>
                  <a:pt x="36" y="21"/>
                </a:cubicBezTo>
                <a:close/>
                <a:moveTo>
                  <a:pt x="12" y="74"/>
                </a:moveTo>
                <a:cubicBezTo>
                  <a:pt x="12" y="73"/>
                  <a:pt x="11" y="69"/>
                  <a:pt x="11" y="68"/>
                </a:cubicBezTo>
                <a:cubicBezTo>
                  <a:pt x="11" y="66"/>
                  <a:pt x="11" y="63"/>
                  <a:pt x="11" y="63"/>
                </a:cubicBezTo>
                <a:cubicBezTo>
                  <a:pt x="11" y="63"/>
                  <a:pt x="13" y="61"/>
                  <a:pt x="12" y="60"/>
                </a:cubicBezTo>
                <a:cubicBezTo>
                  <a:pt x="11" y="59"/>
                  <a:pt x="11" y="57"/>
                  <a:pt x="11" y="57"/>
                </a:cubicBezTo>
                <a:cubicBezTo>
                  <a:pt x="9" y="55"/>
                  <a:pt x="9" y="55"/>
                  <a:pt x="9" y="55"/>
                </a:cubicBezTo>
                <a:cubicBezTo>
                  <a:pt x="9" y="55"/>
                  <a:pt x="8" y="53"/>
                  <a:pt x="7" y="52"/>
                </a:cubicBezTo>
                <a:cubicBezTo>
                  <a:pt x="7" y="51"/>
                  <a:pt x="7" y="50"/>
                  <a:pt x="8" y="49"/>
                </a:cubicBezTo>
                <a:cubicBezTo>
                  <a:pt x="8" y="48"/>
                  <a:pt x="7" y="46"/>
                  <a:pt x="7" y="45"/>
                </a:cubicBezTo>
                <a:cubicBezTo>
                  <a:pt x="15" y="27"/>
                  <a:pt x="28" y="22"/>
                  <a:pt x="28" y="22"/>
                </a:cubicBezTo>
                <a:cubicBezTo>
                  <a:pt x="29" y="26"/>
                  <a:pt x="29" y="26"/>
                  <a:pt x="29" y="26"/>
                </a:cubicBezTo>
                <a:cubicBezTo>
                  <a:pt x="29" y="26"/>
                  <a:pt x="26" y="27"/>
                  <a:pt x="25" y="27"/>
                </a:cubicBezTo>
                <a:cubicBezTo>
                  <a:pt x="24" y="26"/>
                  <a:pt x="23" y="26"/>
                  <a:pt x="23" y="26"/>
                </a:cubicBezTo>
                <a:cubicBezTo>
                  <a:pt x="22" y="28"/>
                  <a:pt x="22" y="28"/>
                  <a:pt x="22" y="28"/>
                </a:cubicBezTo>
                <a:cubicBezTo>
                  <a:pt x="22" y="28"/>
                  <a:pt x="21" y="30"/>
                  <a:pt x="21" y="31"/>
                </a:cubicBezTo>
                <a:cubicBezTo>
                  <a:pt x="21" y="32"/>
                  <a:pt x="21" y="33"/>
                  <a:pt x="21" y="33"/>
                </a:cubicBezTo>
                <a:cubicBezTo>
                  <a:pt x="21" y="33"/>
                  <a:pt x="24" y="33"/>
                  <a:pt x="24" y="32"/>
                </a:cubicBezTo>
                <a:cubicBezTo>
                  <a:pt x="24" y="31"/>
                  <a:pt x="24" y="31"/>
                  <a:pt x="24" y="31"/>
                </a:cubicBezTo>
                <a:cubicBezTo>
                  <a:pt x="23" y="29"/>
                  <a:pt x="23" y="29"/>
                  <a:pt x="23" y="29"/>
                </a:cubicBezTo>
                <a:cubicBezTo>
                  <a:pt x="23" y="29"/>
                  <a:pt x="25" y="28"/>
                  <a:pt x="30" y="29"/>
                </a:cubicBezTo>
                <a:cubicBezTo>
                  <a:pt x="35" y="29"/>
                  <a:pt x="33" y="33"/>
                  <a:pt x="35" y="34"/>
                </a:cubicBezTo>
                <a:cubicBezTo>
                  <a:pt x="37" y="34"/>
                  <a:pt x="33" y="37"/>
                  <a:pt x="33" y="39"/>
                </a:cubicBezTo>
                <a:cubicBezTo>
                  <a:pt x="32" y="40"/>
                  <a:pt x="31" y="37"/>
                  <a:pt x="31" y="37"/>
                </a:cubicBezTo>
                <a:cubicBezTo>
                  <a:pt x="31" y="37"/>
                  <a:pt x="32" y="35"/>
                  <a:pt x="30" y="35"/>
                </a:cubicBezTo>
                <a:cubicBezTo>
                  <a:pt x="28" y="35"/>
                  <a:pt x="26" y="39"/>
                  <a:pt x="27" y="38"/>
                </a:cubicBezTo>
                <a:cubicBezTo>
                  <a:pt x="28" y="38"/>
                  <a:pt x="30" y="40"/>
                  <a:pt x="29" y="41"/>
                </a:cubicBezTo>
                <a:cubicBezTo>
                  <a:pt x="29" y="42"/>
                  <a:pt x="29" y="42"/>
                  <a:pt x="28" y="44"/>
                </a:cubicBezTo>
                <a:cubicBezTo>
                  <a:pt x="27" y="46"/>
                  <a:pt x="25" y="48"/>
                  <a:pt x="25" y="48"/>
                </a:cubicBezTo>
                <a:cubicBezTo>
                  <a:pt x="25" y="48"/>
                  <a:pt x="24" y="47"/>
                  <a:pt x="24" y="48"/>
                </a:cubicBezTo>
                <a:cubicBezTo>
                  <a:pt x="25" y="49"/>
                  <a:pt x="24" y="52"/>
                  <a:pt x="24" y="53"/>
                </a:cubicBezTo>
                <a:cubicBezTo>
                  <a:pt x="24" y="54"/>
                  <a:pt x="22" y="52"/>
                  <a:pt x="21" y="50"/>
                </a:cubicBezTo>
                <a:cubicBezTo>
                  <a:pt x="21" y="48"/>
                  <a:pt x="19" y="49"/>
                  <a:pt x="18" y="50"/>
                </a:cubicBezTo>
                <a:cubicBezTo>
                  <a:pt x="17" y="50"/>
                  <a:pt x="15" y="49"/>
                  <a:pt x="15" y="48"/>
                </a:cubicBezTo>
                <a:cubicBezTo>
                  <a:pt x="15" y="47"/>
                  <a:pt x="11" y="50"/>
                  <a:pt x="10" y="51"/>
                </a:cubicBezTo>
                <a:cubicBezTo>
                  <a:pt x="9" y="52"/>
                  <a:pt x="9" y="53"/>
                  <a:pt x="11" y="52"/>
                </a:cubicBezTo>
                <a:cubicBezTo>
                  <a:pt x="13" y="52"/>
                  <a:pt x="14" y="52"/>
                  <a:pt x="14" y="54"/>
                </a:cubicBezTo>
                <a:cubicBezTo>
                  <a:pt x="13" y="55"/>
                  <a:pt x="12" y="54"/>
                  <a:pt x="12" y="55"/>
                </a:cubicBezTo>
                <a:cubicBezTo>
                  <a:pt x="12" y="56"/>
                  <a:pt x="14" y="57"/>
                  <a:pt x="14" y="59"/>
                </a:cubicBezTo>
                <a:cubicBezTo>
                  <a:pt x="14" y="60"/>
                  <a:pt x="18" y="59"/>
                  <a:pt x="20" y="58"/>
                </a:cubicBezTo>
                <a:cubicBezTo>
                  <a:pt x="21" y="58"/>
                  <a:pt x="24" y="57"/>
                  <a:pt x="25" y="59"/>
                </a:cubicBezTo>
                <a:cubicBezTo>
                  <a:pt x="25" y="60"/>
                  <a:pt x="29" y="61"/>
                  <a:pt x="30" y="61"/>
                </a:cubicBezTo>
                <a:cubicBezTo>
                  <a:pt x="32" y="62"/>
                  <a:pt x="35" y="62"/>
                  <a:pt x="36" y="64"/>
                </a:cubicBezTo>
                <a:cubicBezTo>
                  <a:pt x="38" y="65"/>
                  <a:pt x="35" y="68"/>
                  <a:pt x="35" y="69"/>
                </a:cubicBezTo>
                <a:cubicBezTo>
                  <a:pt x="35" y="70"/>
                  <a:pt x="33" y="73"/>
                  <a:pt x="33" y="75"/>
                </a:cubicBezTo>
                <a:cubicBezTo>
                  <a:pt x="32" y="76"/>
                  <a:pt x="31" y="77"/>
                  <a:pt x="30" y="78"/>
                </a:cubicBezTo>
                <a:cubicBezTo>
                  <a:pt x="29" y="78"/>
                  <a:pt x="29" y="80"/>
                  <a:pt x="29" y="80"/>
                </a:cubicBezTo>
                <a:cubicBezTo>
                  <a:pt x="29" y="83"/>
                  <a:pt x="29" y="83"/>
                  <a:pt x="29" y="83"/>
                </a:cubicBezTo>
                <a:cubicBezTo>
                  <a:pt x="29" y="83"/>
                  <a:pt x="29" y="86"/>
                  <a:pt x="30" y="87"/>
                </a:cubicBezTo>
                <a:cubicBezTo>
                  <a:pt x="30" y="88"/>
                  <a:pt x="27" y="94"/>
                  <a:pt x="27" y="94"/>
                </a:cubicBezTo>
                <a:cubicBezTo>
                  <a:pt x="26" y="94"/>
                  <a:pt x="25" y="92"/>
                  <a:pt x="24" y="90"/>
                </a:cubicBezTo>
                <a:cubicBezTo>
                  <a:pt x="23" y="89"/>
                  <a:pt x="23" y="88"/>
                  <a:pt x="23" y="86"/>
                </a:cubicBezTo>
                <a:cubicBezTo>
                  <a:pt x="23" y="84"/>
                  <a:pt x="21" y="83"/>
                  <a:pt x="21" y="82"/>
                </a:cubicBezTo>
                <a:cubicBezTo>
                  <a:pt x="20" y="81"/>
                  <a:pt x="19" y="80"/>
                  <a:pt x="19" y="79"/>
                </a:cubicBezTo>
                <a:cubicBezTo>
                  <a:pt x="19" y="78"/>
                  <a:pt x="17" y="76"/>
                  <a:pt x="17" y="76"/>
                </a:cubicBezTo>
                <a:cubicBezTo>
                  <a:pt x="17" y="76"/>
                  <a:pt x="13" y="74"/>
                  <a:pt x="12" y="74"/>
                </a:cubicBezTo>
                <a:close/>
                <a:moveTo>
                  <a:pt x="45" y="106"/>
                </a:moveTo>
                <a:cubicBezTo>
                  <a:pt x="38" y="106"/>
                  <a:pt x="31" y="105"/>
                  <a:pt x="25" y="102"/>
                </a:cubicBezTo>
                <a:cubicBezTo>
                  <a:pt x="20" y="99"/>
                  <a:pt x="20" y="99"/>
                  <a:pt x="20" y="99"/>
                </a:cubicBezTo>
                <a:cubicBezTo>
                  <a:pt x="18" y="98"/>
                  <a:pt x="17" y="98"/>
                  <a:pt x="16" y="97"/>
                </a:cubicBezTo>
                <a:cubicBezTo>
                  <a:pt x="18" y="93"/>
                  <a:pt x="18" y="93"/>
                  <a:pt x="18" y="93"/>
                </a:cubicBezTo>
                <a:cubicBezTo>
                  <a:pt x="25" y="99"/>
                  <a:pt x="35" y="102"/>
                  <a:pt x="45" y="102"/>
                </a:cubicBezTo>
                <a:cubicBezTo>
                  <a:pt x="70" y="102"/>
                  <a:pt x="91" y="82"/>
                  <a:pt x="91" y="57"/>
                </a:cubicBezTo>
                <a:cubicBezTo>
                  <a:pt x="91" y="38"/>
                  <a:pt x="79" y="21"/>
                  <a:pt x="62" y="14"/>
                </a:cubicBezTo>
                <a:cubicBezTo>
                  <a:pt x="64" y="11"/>
                  <a:pt x="64" y="11"/>
                  <a:pt x="64" y="11"/>
                </a:cubicBezTo>
                <a:cubicBezTo>
                  <a:pt x="66" y="12"/>
                  <a:pt x="68" y="13"/>
                  <a:pt x="68" y="13"/>
                </a:cubicBezTo>
                <a:cubicBezTo>
                  <a:pt x="68" y="13"/>
                  <a:pt x="72" y="15"/>
                  <a:pt x="74" y="17"/>
                </a:cubicBezTo>
                <a:cubicBezTo>
                  <a:pt x="87" y="25"/>
                  <a:pt x="95" y="40"/>
                  <a:pt x="95" y="56"/>
                </a:cubicBezTo>
                <a:cubicBezTo>
                  <a:pt x="95" y="83"/>
                  <a:pt x="72" y="106"/>
                  <a:pt x="45" y="10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62510" tIns="81255" rIns="162510" bIns="81255"/>
          <a:lstStyle/>
          <a:p>
            <a:endParaRPr lang="zh-CN" altLang="en-US" sz="2400" dirty="0">
              <a:solidFill>
                <a:srgbClr val="4C4C52"/>
              </a:solidFill>
              <a:cs typeface="+mn-ea"/>
              <a:sym typeface="+mn-lt"/>
            </a:endParaRPr>
          </a:p>
        </p:txBody>
      </p:sp>
      <p:sp>
        <p:nvSpPr>
          <p:cNvPr id="82" name="文本框 81"/>
          <p:cNvSpPr txBox="1"/>
          <p:nvPr/>
        </p:nvSpPr>
        <p:spPr>
          <a:xfrm>
            <a:off x="2040255" y="4397375"/>
            <a:ext cx="2060575" cy="532390"/>
          </a:xfrm>
          <a:prstGeom prst="rect">
            <a:avLst/>
          </a:prstGeom>
          <a:noFill/>
        </p:spPr>
        <p:txBody>
          <a:bodyPr wrap="square" rtlCol="0">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67" name="文本框 66"/>
          <p:cNvSpPr txBox="1"/>
          <p:nvPr/>
        </p:nvSpPr>
        <p:spPr>
          <a:xfrm>
            <a:off x="2157095" y="409067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dirty="0">
                <a:solidFill>
                  <a:srgbClr val="4C4C52"/>
                </a:solidFill>
                <a:cs typeface="+mn-ea"/>
                <a:sym typeface="+mn-lt"/>
              </a:rPr>
              <a:t>单击此处输入标题</a:t>
            </a:r>
          </a:p>
        </p:txBody>
      </p:sp>
      <p:sp>
        <p:nvSpPr>
          <p:cNvPr id="68" name="文本框 67"/>
          <p:cNvSpPr txBox="1"/>
          <p:nvPr/>
        </p:nvSpPr>
        <p:spPr>
          <a:xfrm>
            <a:off x="4092575" y="4397375"/>
            <a:ext cx="2060575" cy="532390"/>
          </a:xfrm>
          <a:prstGeom prst="rect">
            <a:avLst/>
          </a:prstGeom>
          <a:noFill/>
        </p:spPr>
        <p:txBody>
          <a:bodyPr wrap="square" rtlCol="0">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69" name="文本框 68"/>
          <p:cNvSpPr txBox="1"/>
          <p:nvPr/>
        </p:nvSpPr>
        <p:spPr>
          <a:xfrm>
            <a:off x="4209415" y="409067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dirty="0">
                <a:solidFill>
                  <a:srgbClr val="4C4C52"/>
                </a:solidFill>
                <a:cs typeface="+mn-ea"/>
                <a:sym typeface="+mn-lt"/>
              </a:rPr>
              <a:t>单击此处输入标题</a:t>
            </a:r>
          </a:p>
        </p:txBody>
      </p:sp>
      <p:sp>
        <p:nvSpPr>
          <p:cNvPr id="70" name="文本框 69"/>
          <p:cNvSpPr txBox="1"/>
          <p:nvPr/>
        </p:nvSpPr>
        <p:spPr>
          <a:xfrm>
            <a:off x="6108065" y="4397375"/>
            <a:ext cx="2060575" cy="532390"/>
          </a:xfrm>
          <a:prstGeom prst="rect">
            <a:avLst/>
          </a:prstGeom>
          <a:noFill/>
        </p:spPr>
        <p:txBody>
          <a:bodyPr wrap="square" rtlCol="0">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11" name="文本框 10"/>
          <p:cNvSpPr txBox="1"/>
          <p:nvPr/>
        </p:nvSpPr>
        <p:spPr>
          <a:xfrm>
            <a:off x="6224905" y="409067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dirty="0">
                <a:solidFill>
                  <a:srgbClr val="4C4C52"/>
                </a:solidFill>
                <a:cs typeface="+mn-ea"/>
                <a:sym typeface="+mn-lt"/>
              </a:rPr>
              <a:t>单击此处输入标题</a:t>
            </a:r>
          </a:p>
        </p:txBody>
      </p:sp>
      <p:sp>
        <p:nvSpPr>
          <p:cNvPr id="12" name="文本框 11"/>
          <p:cNvSpPr txBox="1"/>
          <p:nvPr/>
        </p:nvSpPr>
        <p:spPr>
          <a:xfrm>
            <a:off x="8174990" y="4397375"/>
            <a:ext cx="2060575" cy="532390"/>
          </a:xfrm>
          <a:prstGeom prst="rect">
            <a:avLst/>
          </a:prstGeom>
          <a:noFill/>
        </p:spPr>
        <p:txBody>
          <a:bodyPr wrap="square" rtlCol="0">
            <a:spAutoFit/>
          </a:bodyPr>
          <a:lstStyle/>
          <a:p>
            <a:pPr algn="ctr">
              <a:lnSpc>
                <a:spcPct val="150000"/>
              </a:lnSpc>
            </a:pPr>
            <a:r>
              <a:rPr sz="1000" dirty="0" err="1">
                <a:solidFill>
                  <a:schemeClr val="tx1">
                    <a:lumMod val="50000"/>
                    <a:lumOff val="50000"/>
                  </a:schemeClr>
                </a:solidFill>
                <a:cs typeface="+mn-ea"/>
                <a:sym typeface="+mn-lt"/>
              </a:rPr>
              <a:t>点击此处更换文本点击此处更换文本点击此处更换文本</a:t>
            </a:r>
            <a:endParaRPr lang="zh-CN" altLang="en-US" sz="1000" dirty="0">
              <a:solidFill>
                <a:schemeClr val="tx1">
                  <a:lumMod val="50000"/>
                  <a:lumOff val="50000"/>
                </a:schemeClr>
              </a:solidFill>
              <a:cs typeface="+mn-ea"/>
              <a:sym typeface="+mn-lt"/>
            </a:endParaRPr>
          </a:p>
        </p:txBody>
      </p:sp>
      <p:sp>
        <p:nvSpPr>
          <p:cNvPr id="73" name="文本框 72"/>
          <p:cNvSpPr txBox="1"/>
          <p:nvPr/>
        </p:nvSpPr>
        <p:spPr>
          <a:xfrm>
            <a:off x="8291830" y="409067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zh-CN" altLang="en-US" sz="1400" b="1" dirty="0">
                <a:solidFill>
                  <a:srgbClr val="4C4C52"/>
                </a:solidFill>
                <a:cs typeface="+mn-ea"/>
                <a:sym typeface="+mn-lt"/>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500" fill="hold"/>
                                        <p:tgtEl>
                                          <p:spTgt spid="63"/>
                                        </p:tgtEl>
                                        <p:attrNameLst>
                                          <p:attrName>ppt_x</p:attrName>
                                        </p:attrNameLst>
                                      </p:cBhvr>
                                      <p:tavLst>
                                        <p:tav tm="0">
                                          <p:val>
                                            <p:strVal val="#ppt_x"/>
                                          </p:val>
                                        </p:tav>
                                        <p:tav tm="100000">
                                          <p:val>
                                            <p:strVal val="#ppt_x"/>
                                          </p:val>
                                        </p:tav>
                                      </p:tavLst>
                                    </p:anim>
                                    <p:anim calcmode="lin" valueType="num">
                                      <p:cBhvr additive="base">
                                        <p:cTn id="28" dur="500" fill="hold"/>
                                        <p:tgtEl>
                                          <p:spTgt spid="6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fill="hold"/>
                                        <p:tgtEl>
                                          <p:spTgt spid="65"/>
                                        </p:tgtEl>
                                        <p:attrNameLst>
                                          <p:attrName>ppt_x</p:attrName>
                                        </p:attrNameLst>
                                      </p:cBhvr>
                                      <p:tavLst>
                                        <p:tav tm="0">
                                          <p:val>
                                            <p:strVal val="#ppt_x"/>
                                          </p:val>
                                        </p:tav>
                                        <p:tav tm="100000">
                                          <p:val>
                                            <p:strVal val="#ppt_x"/>
                                          </p:val>
                                        </p:tav>
                                      </p:tavLst>
                                    </p:anim>
                                    <p:anim calcmode="lin" valueType="num">
                                      <p:cBhvr additive="base">
                                        <p:cTn id="32" dur="500" fill="hold"/>
                                        <p:tgtEl>
                                          <p:spTgt spid="6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6"/>
                                        </p:tgtEl>
                                        <p:attrNameLst>
                                          <p:attrName>style.visibility</p:attrName>
                                        </p:attrNameLst>
                                      </p:cBhvr>
                                      <p:to>
                                        <p:strVal val="visible"/>
                                      </p:to>
                                    </p:set>
                                    <p:anim calcmode="lin" valueType="num">
                                      <p:cBhvr additive="base">
                                        <p:cTn id="35" dur="500" fill="hold"/>
                                        <p:tgtEl>
                                          <p:spTgt spid="66"/>
                                        </p:tgtEl>
                                        <p:attrNameLst>
                                          <p:attrName>ppt_x</p:attrName>
                                        </p:attrNameLst>
                                      </p:cBhvr>
                                      <p:tavLst>
                                        <p:tav tm="0">
                                          <p:val>
                                            <p:strVal val="#ppt_x"/>
                                          </p:val>
                                        </p:tav>
                                        <p:tav tm="100000">
                                          <p:val>
                                            <p:strVal val="#ppt_x"/>
                                          </p:val>
                                        </p:tav>
                                      </p:tavLst>
                                    </p:anim>
                                    <p:anim calcmode="lin" valueType="num">
                                      <p:cBhvr additive="base">
                                        <p:cTn id="36" dur="500" fill="hold"/>
                                        <p:tgtEl>
                                          <p:spTgt spid="66"/>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up)">
                                      <p:cBhvr>
                                        <p:cTn id="40" dur="500"/>
                                        <p:tgtEl>
                                          <p:spTgt spid="4"/>
                                        </p:tgtEl>
                                      </p:cBhvr>
                                    </p:animEffect>
                                  </p:childTnLst>
                                </p:cTn>
                              </p:par>
                            </p:childTnLst>
                          </p:cTn>
                        </p:par>
                        <p:par>
                          <p:cTn id="41" fill="hold">
                            <p:stCondLst>
                              <p:cond delay="1000"/>
                            </p:stCondLst>
                            <p:childTnLst>
                              <p:par>
                                <p:cTn id="42" presetID="1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p:tgtEl>
                                          <p:spTgt spid="67"/>
                                        </p:tgtEl>
                                        <p:attrNameLst>
                                          <p:attrName>ppt_y</p:attrName>
                                        </p:attrNameLst>
                                      </p:cBhvr>
                                      <p:tavLst>
                                        <p:tav tm="0">
                                          <p:val>
                                            <p:strVal val="#ppt_y+#ppt_h*1.125000"/>
                                          </p:val>
                                        </p:tav>
                                        <p:tav tm="100000">
                                          <p:val>
                                            <p:strVal val="#ppt_y"/>
                                          </p:val>
                                        </p:tav>
                                      </p:tavLst>
                                    </p:anim>
                                    <p:animEffect transition="in" filter="wipe(up)">
                                      <p:cBhvr>
                                        <p:cTn id="45" dur="500"/>
                                        <p:tgtEl>
                                          <p:spTgt spid="67"/>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 calcmode="lin" valueType="num">
                                      <p:cBhvr additive="base">
                                        <p:cTn id="48" dur="500"/>
                                        <p:tgtEl>
                                          <p:spTgt spid="82"/>
                                        </p:tgtEl>
                                        <p:attrNameLst>
                                          <p:attrName>ppt_y</p:attrName>
                                        </p:attrNameLst>
                                      </p:cBhvr>
                                      <p:tavLst>
                                        <p:tav tm="0">
                                          <p:val>
                                            <p:strVal val="#ppt_y+#ppt_h*1.125000"/>
                                          </p:val>
                                        </p:tav>
                                        <p:tav tm="100000">
                                          <p:val>
                                            <p:strVal val="#ppt_y"/>
                                          </p:val>
                                        </p:tav>
                                      </p:tavLst>
                                    </p:anim>
                                    <p:animEffect transition="in" filter="wipe(up)">
                                      <p:cBhvr>
                                        <p:cTn id="49" dur="500"/>
                                        <p:tgtEl>
                                          <p:spTgt spid="82"/>
                                        </p:tgtEl>
                                      </p:cBhvr>
                                    </p:animEffect>
                                  </p:childTnLst>
                                </p:cTn>
                              </p:par>
                            </p:childTnLst>
                          </p:cTn>
                        </p:par>
                        <p:par>
                          <p:cTn id="50" fill="hold">
                            <p:stCondLst>
                              <p:cond delay="1500"/>
                            </p:stCondLst>
                            <p:childTnLst>
                              <p:par>
                                <p:cTn id="51" presetID="22" presetClass="entr" presetSubtype="1"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ipe(up)">
                                      <p:cBhvr>
                                        <p:cTn id="53" dur="500"/>
                                        <p:tgtEl>
                                          <p:spTgt spid="6"/>
                                        </p:tgtEl>
                                      </p:cBhvr>
                                    </p:animEffect>
                                  </p:childTnLst>
                                </p:cTn>
                              </p:par>
                            </p:childTnLst>
                          </p:cTn>
                        </p:par>
                        <p:par>
                          <p:cTn id="54" fill="hold">
                            <p:stCondLst>
                              <p:cond delay="2000"/>
                            </p:stCondLst>
                            <p:childTnLst>
                              <p:par>
                                <p:cTn id="55" presetID="12" presetClass="entr" presetSubtype="4"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p:tgtEl>
                                          <p:spTgt spid="69"/>
                                        </p:tgtEl>
                                        <p:attrNameLst>
                                          <p:attrName>ppt_y</p:attrName>
                                        </p:attrNameLst>
                                      </p:cBhvr>
                                      <p:tavLst>
                                        <p:tav tm="0">
                                          <p:val>
                                            <p:strVal val="#ppt_y+#ppt_h*1.125000"/>
                                          </p:val>
                                        </p:tav>
                                        <p:tav tm="100000">
                                          <p:val>
                                            <p:strVal val="#ppt_y"/>
                                          </p:val>
                                        </p:tav>
                                      </p:tavLst>
                                    </p:anim>
                                    <p:animEffect transition="in" filter="wipe(up)">
                                      <p:cBhvr>
                                        <p:cTn id="58" dur="500"/>
                                        <p:tgtEl>
                                          <p:spTgt spid="69"/>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additive="base">
                                        <p:cTn id="61" dur="500"/>
                                        <p:tgtEl>
                                          <p:spTgt spid="68"/>
                                        </p:tgtEl>
                                        <p:attrNameLst>
                                          <p:attrName>ppt_y</p:attrName>
                                        </p:attrNameLst>
                                      </p:cBhvr>
                                      <p:tavLst>
                                        <p:tav tm="0">
                                          <p:val>
                                            <p:strVal val="#ppt_y+#ppt_h*1.125000"/>
                                          </p:val>
                                        </p:tav>
                                        <p:tav tm="100000">
                                          <p:val>
                                            <p:strVal val="#ppt_y"/>
                                          </p:val>
                                        </p:tav>
                                      </p:tavLst>
                                    </p:anim>
                                    <p:animEffect transition="in" filter="wipe(up)">
                                      <p:cBhvr>
                                        <p:cTn id="62" dur="500"/>
                                        <p:tgtEl>
                                          <p:spTgt spid="68"/>
                                        </p:tgtEl>
                                      </p:cBhvr>
                                    </p:animEffect>
                                  </p:childTnLst>
                                </p:cTn>
                              </p:par>
                            </p:childTnLst>
                          </p:cTn>
                        </p:par>
                        <p:par>
                          <p:cTn id="63" fill="hold">
                            <p:stCondLst>
                              <p:cond delay="2500"/>
                            </p:stCondLst>
                            <p:childTnLst>
                              <p:par>
                                <p:cTn id="64" presetID="22" presetClass="entr" presetSubtype="1"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up)">
                                      <p:cBhvr>
                                        <p:cTn id="66" dur="500"/>
                                        <p:tgtEl>
                                          <p:spTgt spid="3"/>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500"/>
                                        <p:tgtEl>
                                          <p:spTgt spid="11"/>
                                        </p:tgtEl>
                                        <p:attrNameLst>
                                          <p:attrName>ppt_y</p:attrName>
                                        </p:attrNameLst>
                                      </p:cBhvr>
                                      <p:tavLst>
                                        <p:tav tm="0">
                                          <p:val>
                                            <p:strVal val="#ppt_y+#ppt_h*1.125000"/>
                                          </p:val>
                                        </p:tav>
                                        <p:tav tm="100000">
                                          <p:val>
                                            <p:strVal val="#ppt_y"/>
                                          </p:val>
                                        </p:tav>
                                      </p:tavLst>
                                    </p:anim>
                                    <p:animEffect transition="in" filter="wipe(up)">
                                      <p:cBhvr>
                                        <p:cTn id="71" dur="500"/>
                                        <p:tgtEl>
                                          <p:spTgt spid="11"/>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p:tgtEl>
                                          <p:spTgt spid="70"/>
                                        </p:tgtEl>
                                        <p:attrNameLst>
                                          <p:attrName>ppt_y</p:attrName>
                                        </p:attrNameLst>
                                      </p:cBhvr>
                                      <p:tavLst>
                                        <p:tav tm="0">
                                          <p:val>
                                            <p:strVal val="#ppt_y+#ppt_h*1.125000"/>
                                          </p:val>
                                        </p:tav>
                                        <p:tav tm="100000">
                                          <p:val>
                                            <p:strVal val="#ppt_y"/>
                                          </p:val>
                                        </p:tav>
                                      </p:tavLst>
                                    </p:anim>
                                    <p:animEffect transition="in" filter="wipe(up)">
                                      <p:cBhvr>
                                        <p:cTn id="75" dur="500"/>
                                        <p:tgtEl>
                                          <p:spTgt spid="70"/>
                                        </p:tgtEl>
                                      </p:cBhvr>
                                    </p:animEffect>
                                  </p:childTnLst>
                                </p:cTn>
                              </p:par>
                            </p:childTnLst>
                          </p:cTn>
                        </p:par>
                        <p:par>
                          <p:cTn id="76" fill="hold">
                            <p:stCondLst>
                              <p:cond delay="3500"/>
                            </p:stCondLst>
                            <p:childTnLst>
                              <p:par>
                                <p:cTn id="77" presetID="22" presetClass="entr" presetSubtype="1"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wipe(up)">
                                      <p:cBhvr>
                                        <p:cTn id="79" dur="500"/>
                                        <p:tgtEl>
                                          <p:spTgt spid="7"/>
                                        </p:tgtEl>
                                      </p:cBhvr>
                                    </p:animEffect>
                                  </p:childTnLst>
                                </p:cTn>
                              </p:par>
                            </p:childTnLst>
                          </p:cTn>
                        </p:par>
                        <p:par>
                          <p:cTn id="80" fill="hold">
                            <p:stCondLst>
                              <p:cond delay="4000"/>
                            </p:stCondLst>
                            <p:childTnLst>
                              <p:par>
                                <p:cTn id="81" presetID="12" presetClass="entr" presetSubtype="4" fill="hold" grpId="0" nodeType="afterEffect">
                                  <p:stCondLst>
                                    <p:cond delay="0"/>
                                  </p:stCondLst>
                                  <p:childTnLst>
                                    <p:set>
                                      <p:cBhvr>
                                        <p:cTn id="82" dur="1" fill="hold">
                                          <p:stCondLst>
                                            <p:cond delay="0"/>
                                          </p:stCondLst>
                                        </p:cTn>
                                        <p:tgtEl>
                                          <p:spTgt spid="73"/>
                                        </p:tgtEl>
                                        <p:attrNameLst>
                                          <p:attrName>style.visibility</p:attrName>
                                        </p:attrNameLst>
                                      </p:cBhvr>
                                      <p:to>
                                        <p:strVal val="visible"/>
                                      </p:to>
                                    </p:set>
                                    <p:anim calcmode="lin" valueType="num">
                                      <p:cBhvr additive="base">
                                        <p:cTn id="83" dur="500"/>
                                        <p:tgtEl>
                                          <p:spTgt spid="73"/>
                                        </p:tgtEl>
                                        <p:attrNameLst>
                                          <p:attrName>ppt_y</p:attrName>
                                        </p:attrNameLst>
                                      </p:cBhvr>
                                      <p:tavLst>
                                        <p:tav tm="0">
                                          <p:val>
                                            <p:strVal val="#ppt_y+#ppt_h*1.125000"/>
                                          </p:val>
                                        </p:tav>
                                        <p:tav tm="100000">
                                          <p:val>
                                            <p:strVal val="#ppt_y"/>
                                          </p:val>
                                        </p:tav>
                                      </p:tavLst>
                                    </p:anim>
                                    <p:animEffect transition="in" filter="wipe(up)">
                                      <p:cBhvr>
                                        <p:cTn id="84" dur="500"/>
                                        <p:tgtEl>
                                          <p:spTgt spid="73"/>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 calcmode="lin" valueType="num">
                                      <p:cBhvr additive="base">
                                        <p:cTn id="87" dur="500"/>
                                        <p:tgtEl>
                                          <p:spTgt spid="12"/>
                                        </p:tgtEl>
                                        <p:attrNameLst>
                                          <p:attrName>ppt_y</p:attrName>
                                        </p:attrNameLst>
                                      </p:cBhvr>
                                      <p:tavLst>
                                        <p:tav tm="0">
                                          <p:val>
                                            <p:strVal val="#ppt_y+#ppt_h*1.125000"/>
                                          </p:val>
                                        </p:tav>
                                        <p:tav tm="100000">
                                          <p:val>
                                            <p:strVal val="#ppt_y"/>
                                          </p:val>
                                        </p:tav>
                                      </p:tavLst>
                                    </p:anim>
                                    <p:animEffect transition="in" filter="wipe(up)">
                                      <p:cBhvr>
                                        <p:cTn id="8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3" grpId="0" animBg="1"/>
      <p:bldP spid="62" grpId="0" animBg="1"/>
      <p:bldP spid="63" grpId="0" animBg="1"/>
      <p:bldP spid="65" grpId="0" animBg="1"/>
      <p:bldP spid="66" grpId="0" animBg="1"/>
      <p:bldP spid="82" grpId="0"/>
      <p:bldP spid="67" grpId="0" bldLvl="0" animBg="1"/>
      <p:bldP spid="68" grpId="0"/>
      <p:bldP spid="69" grpId="0" bldLvl="0" animBg="1"/>
      <p:bldP spid="70" grpId="0"/>
      <p:bldP spid="11" grpId="0" bldLvl="0" animBg="1"/>
      <p:bldP spid="12" grpId="0"/>
      <p:bldP spid="7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695325" y="548640"/>
            <a:ext cx="2820035" cy="461010"/>
            <a:chOff x="1095" y="864"/>
            <a:chExt cx="4441" cy="726"/>
          </a:xfrm>
        </p:grpSpPr>
        <p:sp>
          <p:nvSpPr>
            <p:cNvPr id="5" name="文本框 4"/>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grpSp>
        <p:nvGrpSpPr>
          <p:cNvPr id="66" name="组合 65"/>
          <p:cNvGrpSpPr/>
          <p:nvPr/>
        </p:nvGrpSpPr>
        <p:grpSpPr>
          <a:xfrm>
            <a:off x="5396230" y="2289810"/>
            <a:ext cx="1333500" cy="1333500"/>
            <a:chOff x="8480" y="4154"/>
            <a:chExt cx="2100" cy="2100"/>
          </a:xfrm>
          <a:solidFill>
            <a:srgbClr val="387053"/>
          </a:solidFill>
        </p:grpSpPr>
        <p:sp>
          <p:nvSpPr>
            <p:cNvPr id="36" name="泪滴形 35"/>
            <p:cNvSpPr/>
            <p:nvPr/>
          </p:nvSpPr>
          <p:spPr>
            <a:xfrm rot="2700000" flipH="1">
              <a:off x="8480" y="4154"/>
              <a:ext cx="2101" cy="2100"/>
            </a:xfrm>
            <a:prstGeom prst="teardrop">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pic>
          <p:nvPicPr>
            <p:cNvPr id="37" name="图形 29" descr="聊天"/>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9" y="4610"/>
              <a:ext cx="943" cy="943"/>
            </a:xfrm>
            <a:prstGeom prst="rect">
              <a:avLst/>
            </a:prstGeom>
            <a:gradFill>
              <a:gsLst>
                <a:gs pos="0">
                  <a:srgbClr val="B7D8A0"/>
                </a:gs>
                <a:gs pos="100000">
                  <a:srgbClr val="6ED1B8"/>
                </a:gs>
              </a:gsLst>
              <a:lin ang="5400000" scaled="0"/>
            </a:gradFill>
            <a:ln>
              <a:noFill/>
            </a:ln>
          </p:spPr>
        </p:pic>
      </p:grpSp>
      <p:grpSp>
        <p:nvGrpSpPr>
          <p:cNvPr id="67" name="组合 66"/>
          <p:cNvGrpSpPr/>
          <p:nvPr/>
        </p:nvGrpSpPr>
        <p:grpSpPr>
          <a:xfrm>
            <a:off x="4540250" y="3402330"/>
            <a:ext cx="1333500" cy="1333500"/>
            <a:chOff x="7132" y="5906"/>
            <a:chExt cx="2100" cy="2100"/>
          </a:xfrm>
          <a:solidFill>
            <a:srgbClr val="387053"/>
          </a:solidFill>
        </p:grpSpPr>
        <p:sp>
          <p:nvSpPr>
            <p:cNvPr id="34" name="泪滴形 33"/>
            <p:cNvSpPr/>
            <p:nvPr/>
          </p:nvSpPr>
          <p:spPr>
            <a:xfrm rot="13500000">
              <a:off x="7132" y="5906"/>
              <a:ext cx="2101" cy="2100"/>
            </a:xfrm>
            <a:prstGeom prst="teardrop">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pic>
          <p:nvPicPr>
            <p:cNvPr id="38" name="图形 31" descr="思想气泡"/>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23" y="6476"/>
              <a:ext cx="943" cy="943"/>
            </a:xfrm>
            <a:prstGeom prst="rect">
              <a:avLst/>
            </a:prstGeom>
            <a:gradFill>
              <a:gsLst>
                <a:gs pos="0">
                  <a:srgbClr val="B7D8A0"/>
                </a:gs>
                <a:gs pos="100000">
                  <a:srgbClr val="6ED1B8"/>
                </a:gs>
              </a:gsLst>
              <a:lin ang="5400000" scaled="0"/>
            </a:gradFill>
            <a:ln>
              <a:noFill/>
            </a:ln>
          </p:spPr>
        </p:pic>
      </p:grpSp>
      <p:grpSp>
        <p:nvGrpSpPr>
          <p:cNvPr id="68" name="组合 67"/>
          <p:cNvGrpSpPr/>
          <p:nvPr/>
        </p:nvGrpSpPr>
        <p:grpSpPr>
          <a:xfrm>
            <a:off x="6096000" y="3573145"/>
            <a:ext cx="1333500" cy="1333500"/>
            <a:chOff x="9878" y="5906"/>
            <a:chExt cx="2100" cy="2100"/>
          </a:xfrm>
          <a:solidFill>
            <a:srgbClr val="387053"/>
          </a:solidFill>
        </p:grpSpPr>
        <p:sp>
          <p:nvSpPr>
            <p:cNvPr id="35" name="泪滴形 34"/>
            <p:cNvSpPr/>
            <p:nvPr/>
          </p:nvSpPr>
          <p:spPr>
            <a:xfrm rot="2700000">
              <a:off x="9878" y="5906"/>
              <a:ext cx="2101" cy="2100"/>
            </a:xfrm>
            <a:prstGeom prst="teardrop">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pic>
          <p:nvPicPr>
            <p:cNvPr id="39" name="图形 33" descr="网络"/>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49" y="6483"/>
              <a:ext cx="943" cy="943"/>
            </a:xfrm>
            <a:prstGeom prst="rect">
              <a:avLst/>
            </a:prstGeom>
            <a:gradFill>
              <a:gsLst>
                <a:gs pos="0">
                  <a:srgbClr val="B7D8A0"/>
                </a:gs>
                <a:gs pos="100000">
                  <a:srgbClr val="6ED1B8"/>
                </a:gs>
              </a:gsLst>
              <a:lin ang="5400000" scaled="0"/>
            </a:gradFill>
            <a:ln>
              <a:noFill/>
            </a:ln>
          </p:spPr>
        </p:pic>
      </p:grpSp>
      <p:sp>
        <p:nvSpPr>
          <p:cNvPr id="82" name="文本框 81"/>
          <p:cNvSpPr txBox="1"/>
          <p:nvPr/>
        </p:nvSpPr>
        <p:spPr>
          <a:xfrm>
            <a:off x="7042785" y="2307590"/>
            <a:ext cx="2883535" cy="576376"/>
          </a:xfrm>
          <a:prstGeom prst="rect">
            <a:avLst/>
          </a:prstGeom>
          <a:noFill/>
        </p:spPr>
        <p:txBody>
          <a:bodyPr wrap="square" rtlCol="0">
            <a:spAutoFit/>
          </a:bodyPr>
          <a:lstStyle/>
          <a:p>
            <a:pPr algn="l">
              <a:lnSpc>
                <a:spcPct val="150000"/>
              </a:lnSpc>
            </a:pPr>
            <a:r>
              <a:rPr sz="1100" dirty="0" err="1">
                <a:solidFill>
                  <a:schemeClr val="tx1">
                    <a:lumMod val="50000"/>
                    <a:lumOff val="50000"/>
                  </a:schemeClr>
                </a:solidFill>
                <a:cs typeface="+mn-ea"/>
                <a:sym typeface="+mn-lt"/>
              </a:rPr>
              <a:t>点击此处更换文本点击此处更换文本点击此处更换文本</a:t>
            </a:r>
            <a:endParaRPr lang="zh-CN" altLang="en-US" sz="1100" dirty="0">
              <a:solidFill>
                <a:schemeClr val="tx1">
                  <a:lumMod val="50000"/>
                  <a:lumOff val="50000"/>
                </a:schemeClr>
              </a:solidFill>
              <a:cs typeface="+mn-ea"/>
              <a:sym typeface="+mn-lt"/>
            </a:endParaRPr>
          </a:p>
        </p:txBody>
      </p:sp>
      <p:sp>
        <p:nvSpPr>
          <p:cNvPr id="83" name="文本框 82"/>
          <p:cNvSpPr txBox="1"/>
          <p:nvPr/>
        </p:nvSpPr>
        <p:spPr>
          <a:xfrm>
            <a:off x="7043420" y="2000885"/>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zh-CN" altLang="en-US" sz="1400" b="1" dirty="0">
                <a:solidFill>
                  <a:srgbClr val="4C4C52"/>
                </a:solidFill>
                <a:cs typeface="+mn-ea"/>
                <a:sym typeface="+mn-lt"/>
              </a:rPr>
              <a:t>单击此处输入标题</a:t>
            </a:r>
          </a:p>
        </p:txBody>
      </p:sp>
      <p:sp>
        <p:nvSpPr>
          <p:cNvPr id="60" name="文本框 59"/>
          <p:cNvSpPr txBox="1"/>
          <p:nvPr/>
        </p:nvSpPr>
        <p:spPr>
          <a:xfrm>
            <a:off x="7978775" y="4070985"/>
            <a:ext cx="2304415" cy="576376"/>
          </a:xfrm>
          <a:prstGeom prst="rect">
            <a:avLst/>
          </a:prstGeom>
          <a:noFill/>
        </p:spPr>
        <p:txBody>
          <a:bodyPr wrap="square" rtlCol="0">
            <a:spAutoFit/>
          </a:bodyPr>
          <a:lstStyle/>
          <a:p>
            <a:pPr algn="l">
              <a:lnSpc>
                <a:spcPct val="150000"/>
              </a:lnSpc>
            </a:pPr>
            <a:r>
              <a:rPr sz="1100" dirty="0" err="1">
                <a:solidFill>
                  <a:schemeClr val="tx1">
                    <a:lumMod val="50000"/>
                    <a:lumOff val="50000"/>
                  </a:schemeClr>
                </a:solidFill>
                <a:cs typeface="+mn-ea"/>
                <a:sym typeface="+mn-lt"/>
              </a:rPr>
              <a:t>点击此处更换文本点击此处更换文本点击此处更换文本</a:t>
            </a:r>
            <a:endParaRPr lang="zh-CN" altLang="en-US" sz="1100" dirty="0">
              <a:solidFill>
                <a:schemeClr val="tx1">
                  <a:lumMod val="50000"/>
                  <a:lumOff val="50000"/>
                </a:schemeClr>
              </a:solidFill>
              <a:cs typeface="+mn-ea"/>
              <a:sym typeface="+mn-lt"/>
            </a:endParaRPr>
          </a:p>
        </p:txBody>
      </p:sp>
      <p:sp>
        <p:nvSpPr>
          <p:cNvPr id="61" name="文本框 60"/>
          <p:cNvSpPr txBox="1"/>
          <p:nvPr/>
        </p:nvSpPr>
        <p:spPr>
          <a:xfrm>
            <a:off x="7979410" y="3764280"/>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l"/>
            <a:r>
              <a:rPr lang="zh-CN" altLang="en-US" sz="1400" b="1" dirty="0">
                <a:solidFill>
                  <a:srgbClr val="4C4C52"/>
                </a:solidFill>
                <a:cs typeface="+mn-ea"/>
                <a:sym typeface="+mn-lt"/>
              </a:rPr>
              <a:t>单击此处输入标题</a:t>
            </a:r>
          </a:p>
        </p:txBody>
      </p:sp>
      <p:sp>
        <p:nvSpPr>
          <p:cNvPr id="62" name="文本框 61"/>
          <p:cNvSpPr txBox="1"/>
          <p:nvPr/>
        </p:nvSpPr>
        <p:spPr>
          <a:xfrm>
            <a:off x="1828165" y="3839210"/>
            <a:ext cx="2304415" cy="576376"/>
          </a:xfrm>
          <a:prstGeom prst="rect">
            <a:avLst/>
          </a:prstGeom>
          <a:noFill/>
        </p:spPr>
        <p:txBody>
          <a:bodyPr wrap="square" rtlCol="0">
            <a:spAutoFit/>
          </a:bodyPr>
          <a:lstStyle/>
          <a:p>
            <a:pPr algn="r">
              <a:lnSpc>
                <a:spcPct val="150000"/>
              </a:lnSpc>
            </a:pPr>
            <a:r>
              <a:rPr sz="1100" dirty="0" err="1">
                <a:solidFill>
                  <a:schemeClr val="tx1">
                    <a:lumMod val="50000"/>
                    <a:lumOff val="50000"/>
                  </a:schemeClr>
                </a:solidFill>
                <a:cs typeface="+mn-ea"/>
                <a:sym typeface="+mn-lt"/>
              </a:rPr>
              <a:t>点击此处更换文本点击此处更换文本点击此处更换文本</a:t>
            </a:r>
            <a:endParaRPr lang="zh-CN" altLang="en-US" sz="1100" dirty="0">
              <a:solidFill>
                <a:schemeClr val="tx1">
                  <a:lumMod val="50000"/>
                  <a:lumOff val="50000"/>
                </a:schemeClr>
              </a:solidFill>
              <a:cs typeface="+mn-ea"/>
              <a:sym typeface="+mn-lt"/>
            </a:endParaRPr>
          </a:p>
        </p:txBody>
      </p:sp>
      <p:sp>
        <p:nvSpPr>
          <p:cNvPr id="63" name="文本框 62"/>
          <p:cNvSpPr txBox="1"/>
          <p:nvPr/>
        </p:nvSpPr>
        <p:spPr>
          <a:xfrm>
            <a:off x="2377440" y="3532505"/>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zh-CN" altLang="en-US" sz="1400" b="1" dirty="0">
                <a:solidFill>
                  <a:srgbClr val="4C4C52"/>
                </a:solidFill>
                <a:cs typeface="+mn-ea"/>
                <a:sym typeface="+mn-lt"/>
              </a:rPr>
              <a:t>单击此处输入标题</a:t>
            </a:r>
          </a:p>
        </p:txBody>
      </p:sp>
      <p:sp>
        <p:nvSpPr>
          <p:cNvPr id="64" name="文本框 63"/>
          <p:cNvSpPr txBox="1"/>
          <p:nvPr/>
        </p:nvSpPr>
        <p:spPr>
          <a:xfrm>
            <a:off x="2251710" y="2091690"/>
            <a:ext cx="2883535" cy="576376"/>
          </a:xfrm>
          <a:prstGeom prst="rect">
            <a:avLst/>
          </a:prstGeom>
          <a:noFill/>
        </p:spPr>
        <p:txBody>
          <a:bodyPr wrap="square" rtlCol="0">
            <a:spAutoFit/>
          </a:bodyPr>
          <a:lstStyle/>
          <a:p>
            <a:pPr algn="r">
              <a:lnSpc>
                <a:spcPct val="150000"/>
              </a:lnSpc>
            </a:pPr>
            <a:r>
              <a:rPr sz="1100" dirty="0" err="1">
                <a:solidFill>
                  <a:schemeClr val="tx1">
                    <a:lumMod val="50000"/>
                    <a:lumOff val="50000"/>
                  </a:schemeClr>
                </a:solidFill>
                <a:cs typeface="+mn-ea"/>
                <a:sym typeface="+mn-lt"/>
              </a:rPr>
              <a:t>点击此处更换文本点击此处更换文本点击此处更换文本</a:t>
            </a:r>
            <a:endParaRPr lang="zh-CN" altLang="en-US" sz="1100" dirty="0">
              <a:solidFill>
                <a:schemeClr val="tx1">
                  <a:lumMod val="50000"/>
                  <a:lumOff val="50000"/>
                </a:schemeClr>
              </a:solidFill>
              <a:cs typeface="+mn-ea"/>
              <a:sym typeface="+mn-lt"/>
            </a:endParaRPr>
          </a:p>
        </p:txBody>
      </p:sp>
      <p:sp>
        <p:nvSpPr>
          <p:cNvPr id="65" name="文本框 64"/>
          <p:cNvSpPr txBox="1"/>
          <p:nvPr/>
        </p:nvSpPr>
        <p:spPr>
          <a:xfrm>
            <a:off x="3364865" y="1784985"/>
            <a:ext cx="1755140" cy="30670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r"/>
            <a:r>
              <a:rPr lang="zh-CN" altLang="en-US" sz="1400" b="1" dirty="0">
                <a:solidFill>
                  <a:srgbClr val="4C4C52"/>
                </a:solidFill>
                <a:cs typeface="+mn-ea"/>
                <a:sym typeface="+mn-lt"/>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p:cTn id="7" dur="500" fill="hold"/>
                                        <p:tgtEl>
                                          <p:spTgt spid="68"/>
                                        </p:tgtEl>
                                        <p:attrNameLst>
                                          <p:attrName>ppt_w</p:attrName>
                                        </p:attrNameLst>
                                      </p:cBhvr>
                                      <p:tavLst>
                                        <p:tav tm="0">
                                          <p:val>
                                            <p:fltVal val="0"/>
                                          </p:val>
                                        </p:tav>
                                        <p:tav tm="100000">
                                          <p:val>
                                            <p:strVal val="#ppt_w"/>
                                          </p:val>
                                        </p:tav>
                                      </p:tavLst>
                                    </p:anim>
                                    <p:anim calcmode="lin" valueType="num">
                                      <p:cBhvr>
                                        <p:cTn id="8" dur="500" fill="hold"/>
                                        <p:tgtEl>
                                          <p:spTgt spid="68"/>
                                        </p:tgtEl>
                                        <p:attrNameLst>
                                          <p:attrName>ppt_h</p:attrName>
                                        </p:attrNameLst>
                                      </p:cBhvr>
                                      <p:tavLst>
                                        <p:tav tm="0">
                                          <p:val>
                                            <p:fltVal val="0"/>
                                          </p:val>
                                        </p:tav>
                                        <p:tav tm="100000">
                                          <p:val>
                                            <p:strVal val="#ppt_h"/>
                                          </p:val>
                                        </p:tav>
                                      </p:tavLst>
                                    </p:anim>
                                    <p:animEffect transition="in" filter="fade">
                                      <p:cBhvr>
                                        <p:cTn id="9" dur="500"/>
                                        <p:tgtEl>
                                          <p:spTgt spid="68"/>
                                        </p:tgtEl>
                                      </p:cBhvr>
                                    </p:animEffect>
                                  </p:childTnLst>
                                </p:cTn>
                              </p:par>
                              <p:par>
                                <p:cTn id="10" presetID="53" presetClass="entr" presetSubtype="16" fill="hold" nodeType="with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p:cTn id="12" dur="500" fill="hold"/>
                                        <p:tgtEl>
                                          <p:spTgt spid="67"/>
                                        </p:tgtEl>
                                        <p:attrNameLst>
                                          <p:attrName>ppt_w</p:attrName>
                                        </p:attrNameLst>
                                      </p:cBhvr>
                                      <p:tavLst>
                                        <p:tav tm="0">
                                          <p:val>
                                            <p:fltVal val="0"/>
                                          </p:val>
                                        </p:tav>
                                        <p:tav tm="100000">
                                          <p:val>
                                            <p:strVal val="#ppt_w"/>
                                          </p:val>
                                        </p:tav>
                                      </p:tavLst>
                                    </p:anim>
                                    <p:anim calcmode="lin" valueType="num">
                                      <p:cBhvr>
                                        <p:cTn id="13" dur="500" fill="hold"/>
                                        <p:tgtEl>
                                          <p:spTgt spid="67"/>
                                        </p:tgtEl>
                                        <p:attrNameLst>
                                          <p:attrName>ppt_h</p:attrName>
                                        </p:attrNameLst>
                                      </p:cBhvr>
                                      <p:tavLst>
                                        <p:tav tm="0">
                                          <p:val>
                                            <p:fltVal val="0"/>
                                          </p:val>
                                        </p:tav>
                                        <p:tav tm="100000">
                                          <p:val>
                                            <p:strVal val="#ppt_h"/>
                                          </p:val>
                                        </p:tav>
                                      </p:tavLst>
                                    </p:anim>
                                    <p:animEffect transition="in" filter="fade">
                                      <p:cBhvr>
                                        <p:cTn id="14" dur="500"/>
                                        <p:tgtEl>
                                          <p:spTgt spid="67"/>
                                        </p:tgtEl>
                                      </p:cBhvr>
                                    </p:animEffect>
                                  </p:childTnLst>
                                </p:cTn>
                              </p:par>
                              <p:par>
                                <p:cTn id="15" presetID="53" presetClass="entr" presetSubtype="16"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ppt_w</p:attrName>
                                        </p:attrNameLst>
                                      </p:cBhvr>
                                      <p:tavLst>
                                        <p:tav tm="0">
                                          <p:val>
                                            <p:fltVal val="0"/>
                                          </p:val>
                                        </p:tav>
                                        <p:tav tm="100000">
                                          <p:val>
                                            <p:strVal val="#ppt_w"/>
                                          </p:val>
                                        </p:tav>
                                      </p:tavLst>
                                    </p:anim>
                                    <p:anim calcmode="lin" valueType="num">
                                      <p:cBhvr>
                                        <p:cTn id="18" dur="500" fill="hold"/>
                                        <p:tgtEl>
                                          <p:spTgt spid="66"/>
                                        </p:tgtEl>
                                        <p:attrNameLst>
                                          <p:attrName>ppt_h</p:attrName>
                                        </p:attrNameLst>
                                      </p:cBhvr>
                                      <p:tavLst>
                                        <p:tav tm="0">
                                          <p:val>
                                            <p:fltVal val="0"/>
                                          </p:val>
                                        </p:tav>
                                        <p:tav tm="100000">
                                          <p:val>
                                            <p:strVal val="#ppt_h"/>
                                          </p:val>
                                        </p:tav>
                                      </p:tavLst>
                                    </p:anim>
                                    <p:animEffect transition="in" filter="fade">
                                      <p:cBhvr>
                                        <p:cTn id="19" dur="500"/>
                                        <p:tgtEl>
                                          <p:spTgt spid="66"/>
                                        </p:tgtEl>
                                      </p:cBhvr>
                                    </p:animEffect>
                                  </p:childTnLst>
                                </p:cTn>
                              </p:par>
                            </p:childTnLst>
                          </p:cTn>
                        </p:par>
                        <p:par>
                          <p:cTn id="20" fill="hold">
                            <p:stCondLst>
                              <p:cond delay="500"/>
                            </p:stCondLst>
                            <p:childTnLst>
                              <p:par>
                                <p:cTn id="21" presetID="12" presetClass="entr" presetSubtype="4" fill="hold" grpId="0" nodeType="afterEffect">
                                  <p:stCondLst>
                                    <p:cond delay="0"/>
                                  </p:stCondLst>
                                  <p:childTnLst>
                                    <p:set>
                                      <p:cBhvr>
                                        <p:cTn id="22" dur="1" fill="hold">
                                          <p:stCondLst>
                                            <p:cond delay="0"/>
                                          </p:stCondLst>
                                        </p:cTn>
                                        <p:tgtEl>
                                          <p:spTgt spid="65"/>
                                        </p:tgtEl>
                                        <p:attrNameLst>
                                          <p:attrName>style.visibility</p:attrName>
                                        </p:attrNameLst>
                                      </p:cBhvr>
                                      <p:to>
                                        <p:strVal val="visible"/>
                                      </p:to>
                                    </p:set>
                                    <p:anim calcmode="lin" valueType="num">
                                      <p:cBhvr additive="base">
                                        <p:cTn id="23" dur="500"/>
                                        <p:tgtEl>
                                          <p:spTgt spid="65"/>
                                        </p:tgtEl>
                                        <p:attrNameLst>
                                          <p:attrName>ppt_y</p:attrName>
                                        </p:attrNameLst>
                                      </p:cBhvr>
                                      <p:tavLst>
                                        <p:tav tm="0">
                                          <p:val>
                                            <p:strVal val="#ppt_y+#ppt_h*1.125000"/>
                                          </p:val>
                                        </p:tav>
                                        <p:tav tm="100000">
                                          <p:val>
                                            <p:strVal val="#ppt_y"/>
                                          </p:val>
                                        </p:tav>
                                      </p:tavLst>
                                    </p:anim>
                                    <p:animEffect transition="in" filter="wipe(up)">
                                      <p:cBhvr>
                                        <p:cTn id="24" dur="500"/>
                                        <p:tgtEl>
                                          <p:spTgt spid="6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p:tgtEl>
                                          <p:spTgt spid="64"/>
                                        </p:tgtEl>
                                        <p:attrNameLst>
                                          <p:attrName>ppt_y</p:attrName>
                                        </p:attrNameLst>
                                      </p:cBhvr>
                                      <p:tavLst>
                                        <p:tav tm="0">
                                          <p:val>
                                            <p:strVal val="#ppt_y+#ppt_h*1.125000"/>
                                          </p:val>
                                        </p:tav>
                                        <p:tav tm="100000">
                                          <p:val>
                                            <p:strVal val="#ppt_y"/>
                                          </p:val>
                                        </p:tav>
                                      </p:tavLst>
                                    </p:anim>
                                    <p:animEffect transition="in" filter="wipe(up)">
                                      <p:cBhvr>
                                        <p:cTn id="28" dur="500"/>
                                        <p:tgtEl>
                                          <p:spTgt spid="64"/>
                                        </p:tgtEl>
                                      </p:cBhvr>
                                    </p:animEffect>
                                  </p:childTnLst>
                                </p:cTn>
                              </p:par>
                              <p:par>
                                <p:cTn id="29" presetID="12" presetClass="entr" presetSubtype="4" fill="hold" grpId="0" nodeType="withEffect">
                                  <p:stCondLst>
                                    <p:cond delay="50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500"/>
                                        <p:tgtEl>
                                          <p:spTgt spid="83"/>
                                        </p:tgtEl>
                                        <p:attrNameLst>
                                          <p:attrName>ppt_y</p:attrName>
                                        </p:attrNameLst>
                                      </p:cBhvr>
                                      <p:tavLst>
                                        <p:tav tm="0">
                                          <p:val>
                                            <p:strVal val="#ppt_y+#ppt_h*1.125000"/>
                                          </p:val>
                                        </p:tav>
                                        <p:tav tm="100000">
                                          <p:val>
                                            <p:strVal val="#ppt_y"/>
                                          </p:val>
                                        </p:tav>
                                      </p:tavLst>
                                    </p:anim>
                                    <p:animEffect transition="in" filter="wipe(up)">
                                      <p:cBhvr>
                                        <p:cTn id="32" dur="500"/>
                                        <p:tgtEl>
                                          <p:spTgt spid="83"/>
                                        </p:tgtEl>
                                      </p:cBhvr>
                                    </p:animEffect>
                                  </p:childTnLst>
                                </p:cTn>
                              </p:par>
                              <p:par>
                                <p:cTn id="33" presetID="12" presetClass="entr" presetSubtype="4" fill="hold" grpId="0" nodeType="withEffect">
                                  <p:stCondLst>
                                    <p:cond delay="50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p:tgtEl>
                                          <p:spTgt spid="82"/>
                                        </p:tgtEl>
                                        <p:attrNameLst>
                                          <p:attrName>ppt_y</p:attrName>
                                        </p:attrNameLst>
                                      </p:cBhvr>
                                      <p:tavLst>
                                        <p:tav tm="0">
                                          <p:val>
                                            <p:strVal val="#ppt_y+#ppt_h*1.125000"/>
                                          </p:val>
                                        </p:tav>
                                        <p:tav tm="100000">
                                          <p:val>
                                            <p:strVal val="#ppt_y"/>
                                          </p:val>
                                        </p:tav>
                                      </p:tavLst>
                                    </p:anim>
                                    <p:animEffect transition="in" filter="wipe(up)">
                                      <p:cBhvr>
                                        <p:cTn id="36" dur="500"/>
                                        <p:tgtEl>
                                          <p:spTgt spid="82"/>
                                        </p:tgtEl>
                                      </p:cBhvr>
                                    </p:animEffect>
                                  </p:childTnLst>
                                </p:cTn>
                              </p:par>
                              <p:par>
                                <p:cTn id="37" presetID="12" presetClass="entr" presetSubtype="4" fill="hold" grpId="0" nodeType="withEffect">
                                  <p:stCondLst>
                                    <p:cond delay="100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p:tgtEl>
                                          <p:spTgt spid="63"/>
                                        </p:tgtEl>
                                        <p:attrNameLst>
                                          <p:attrName>ppt_y</p:attrName>
                                        </p:attrNameLst>
                                      </p:cBhvr>
                                      <p:tavLst>
                                        <p:tav tm="0">
                                          <p:val>
                                            <p:strVal val="#ppt_y+#ppt_h*1.125000"/>
                                          </p:val>
                                        </p:tav>
                                        <p:tav tm="100000">
                                          <p:val>
                                            <p:strVal val="#ppt_y"/>
                                          </p:val>
                                        </p:tav>
                                      </p:tavLst>
                                    </p:anim>
                                    <p:animEffect transition="in" filter="wipe(up)">
                                      <p:cBhvr>
                                        <p:cTn id="40" dur="500"/>
                                        <p:tgtEl>
                                          <p:spTgt spid="63"/>
                                        </p:tgtEl>
                                      </p:cBhvr>
                                    </p:animEffect>
                                  </p:childTnLst>
                                </p:cTn>
                              </p:par>
                              <p:par>
                                <p:cTn id="41" presetID="12" presetClass="entr" presetSubtype="4" fill="hold" grpId="0" nodeType="withEffect">
                                  <p:stCondLst>
                                    <p:cond delay="1000"/>
                                  </p:stCondLst>
                                  <p:childTnLst>
                                    <p:set>
                                      <p:cBhvr>
                                        <p:cTn id="42" dur="1" fill="hold">
                                          <p:stCondLst>
                                            <p:cond delay="0"/>
                                          </p:stCondLst>
                                        </p:cTn>
                                        <p:tgtEl>
                                          <p:spTgt spid="62"/>
                                        </p:tgtEl>
                                        <p:attrNameLst>
                                          <p:attrName>style.visibility</p:attrName>
                                        </p:attrNameLst>
                                      </p:cBhvr>
                                      <p:to>
                                        <p:strVal val="visible"/>
                                      </p:to>
                                    </p:set>
                                    <p:anim calcmode="lin" valueType="num">
                                      <p:cBhvr additive="base">
                                        <p:cTn id="43" dur="500"/>
                                        <p:tgtEl>
                                          <p:spTgt spid="62"/>
                                        </p:tgtEl>
                                        <p:attrNameLst>
                                          <p:attrName>ppt_y</p:attrName>
                                        </p:attrNameLst>
                                      </p:cBhvr>
                                      <p:tavLst>
                                        <p:tav tm="0">
                                          <p:val>
                                            <p:strVal val="#ppt_y+#ppt_h*1.125000"/>
                                          </p:val>
                                        </p:tav>
                                        <p:tav tm="100000">
                                          <p:val>
                                            <p:strVal val="#ppt_y"/>
                                          </p:val>
                                        </p:tav>
                                      </p:tavLst>
                                    </p:anim>
                                    <p:animEffect transition="in" filter="wipe(up)">
                                      <p:cBhvr>
                                        <p:cTn id="44" dur="500"/>
                                        <p:tgtEl>
                                          <p:spTgt spid="62"/>
                                        </p:tgtEl>
                                      </p:cBhvr>
                                    </p:animEffect>
                                  </p:childTnLst>
                                </p:cTn>
                              </p:par>
                              <p:par>
                                <p:cTn id="45" presetID="12" presetClass="entr" presetSubtype="4" fill="hold" grpId="0" nodeType="withEffect">
                                  <p:stCondLst>
                                    <p:cond delay="1500"/>
                                  </p:stCondLst>
                                  <p:childTnLst>
                                    <p:set>
                                      <p:cBhvr>
                                        <p:cTn id="46" dur="1" fill="hold">
                                          <p:stCondLst>
                                            <p:cond delay="0"/>
                                          </p:stCondLst>
                                        </p:cTn>
                                        <p:tgtEl>
                                          <p:spTgt spid="61"/>
                                        </p:tgtEl>
                                        <p:attrNameLst>
                                          <p:attrName>style.visibility</p:attrName>
                                        </p:attrNameLst>
                                      </p:cBhvr>
                                      <p:to>
                                        <p:strVal val="visible"/>
                                      </p:to>
                                    </p:set>
                                    <p:anim calcmode="lin" valueType="num">
                                      <p:cBhvr additive="base">
                                        <p:cTn id="47" dur="500"/>
                                        <p:tgtEl>
                                          <p:spTgt spid="61"/>
                                        </p:tgtEl>
                                        <p:attrNameLst>
                                          <p:attrName>ppt_y</p:attrName>
                                        </p:attrNameLst>
                                      </p:cBhvr>
                                      <p:tavLst>
                                        <p:tav tm="0">
                                          <p:val>
                                            <p:strVal val="#ppt_y+#ppt_h*1.125000"/>
                                          </p:val>
                                        </p:tav>
                                        <p:tav tm="100000">
                                          <p:val>
                                            <p:strVal val="#ppt_y"/>
                                          </p:val>
                                        </p:tav>
                                      </p:tavLst>
                                    </p:anim>
                                    <p:animEffect transition="in" filter="wipe(up)">
                                      <p:cBhvr>
                                        <p:cTn id="48" dur="500"/>
                                        <p:tgtEl>
                                          <p:spTgt spid="61"/>
                                        </p:tgtEl>
                                      </p:cBhvr>
                                    </p:animEffect>
                                  </p:childTnLst>
                                </p:cTn>
                              </p:par>
                              <p:par>
                                <p:cTn id="49" presetID="12" presetClass="entr" presetSubtype="4" fill="hold" grpId="0" nodeType="withEffect">
                                  <p:stCondLst>
                                    <p:cond delay="150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p:tgtEl>
                                          <p:spTgt spid="60"/>
                                        </p:tgtEl>
                                        <p:attrNameLst>
                                          <p:attrName>ppt_y</p:attrName>
                                        </p:attrNameLst>
                                      </p:cBhvr>
                                      <p:tavLst>
                                        <p:tav tm="0">
                                          <p:val>
                                            <p:strVal val="#ppt_y+#ppt_h*1.125000"/>
                                          </p:val>
                                        </p:tav>
                                        <p:tav tm="100000">
                                          <p:val>
                                            <p:strVal val="#ppt_y"/>
                                          </p:val>
                                        </p:tav>
                                      </p:tavLst>
                                    </p:anim>
                                    <p:animEffect transition="in" filter="wipe(up)">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bldLvl="0" animBg="1"/>
      <p:bldP spid="60" grpId="0"/>
      <p:bldP spid="61" grpId="0" bldLvl="0" animBg="1"/>
      <p:bldP spid="62" grpId="0"/>
      <p:bldP spid="63" grpId="0" bldLvl="0" animBg="1"/>
      <p:bldP spid="64" grpId="0"/>
      <p:bldP spid="6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sp>
        <p:nvSpPr>
          <p:cNvPr id="16" name="íśļiḍè"/>
          <p:cNvSpPr txBox="1"/>
          <p:nvPr/>
        </p:nvSpPr>
        <p:spPr>
          <a:xfrm>
            <a:off x="1823892" y="2573361"/>
            <a:ext cx="8398165" cy="1290810"/>
          </a:xfrm>
          <a:prstGeom prst="rect">
            <a:avLst/>
          </a:prstGeom>
          <a:noFill/>
        </p:spPr>
        <p:txBody>
          <a:bodyPr wrap="square" lIns="91440" tIns="45720" rIns="91440" bIns="45720" rtlCol="0" anchor="ctr" anchorCtr="0"/>
          <a:lstStyle/>
          <a:p>
            <a:pPr algn="ctr"/>
            <a:r>
              <a:rPr lang="zh-CN" altLang="en-US" sz="6600" b="1" dirty="0">
                <a:solidFill>
                  <a:srgbClr val="6ED1B8"/>
                </a:solidFill>
                <a:cs typeface="+mn-ea"/>
                <a:sym typeface="+mn-lt"/>
              </a:rPr>
              <a:t>点击添加标题</a:t>
            </a:r>
          </a:p>
        </p:txBody>
      </p:sp>
      <p:sp>
        <p:nvSpPr>
          <p:cNvPr id="17" name="ïšḷíḑè"/>
          <p:cNvSpPr txBox="1"/>
          <p:nvPr/>
        </p:nvSpPr>
        <p:spPr>
          <a:xfrm>
            <a:off x="2935235" y="4005141"/>
            <a:ext cx="6324433" cy="840336"/>
          </a:xfrm>
          <a:prstGeom prst="rect">
            <a:avLst/>
          </a:prstGeom>
          <a:noFill/>
        </p:spPr>
        <p:txBody>
          <a:bodyPr wrap="square" lIns="91440" tIns="45720" rIns="91440" bIns="45720" rtlCol="0">
            <a:normAutofit/>
          </a:bodyPr>
          <a:lstStyle/>
          <a:p>
            <a:pPr algn="ctr">
              <a:lnSpc>
                <a:spcPct val="120000"/>
              </a:lnSpc>
            </a:pPr>
            <a:r>
              <a:rPr lang="zh-CN" altLang="en-US" sz="2000" dirty="0">
                <a:solidFill>
                  <a:schemeClr val="tx1">
                    <a:lumMod val="50000"/>
                    <a:lumOff val="50000"/>
                  </a:schemeClr>
                </a:solidFill>
                <a:cs typeface="+mn-ea"/>
                <a:sym typeface="+mn-lt"/>
              </a:rPr>
              <a:t>此处添加副标题或说明文字</a:t>
            </a:r>
          </a:p>
        </p:txBody>
      </p:sp>
      <p:sp>
        <p:nvSpPr>
          <p:cNvPr id="18" name="流程图: 联系 14"/>
          <p:cNvSpPr/>
          <p:nvPr/>
        </p:nvSpPr>
        <p:spPr>
          <a:xfrm>
            <a:off x="6998126"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grpSp>
        <p:nvGrpSpPr>
          <p:cNvPr id="19" name="组合 18"/>
          <p:cNvGrpSpPr/>
          <p:nvPr/>
        </p:nvGrpSpPr>
        <p:grpSpPr>
          <a:xfrm>
            <a:off x="5674649" y="1375314"/>
            <a:ext cx="844337" cy="844337"/>
            <a:chOff x="5544108" y="2340814"/>
            <a:chExt cx="633448" cy="633448"/>
          </a:xfrm>
        </p:grpSpPr>
        <p:sp>
          <p:nvSpPr>
            <p:cNvPr id="20" name="椭圆 19"/>
            <p:cNvSpPr/>
            <p:nvPr/>
          </p:nvSpPr>
          <p:spPr>
            <a:xfrm>
              <a:off x="5576663" y="2373369"/>
              <a:ext cx="568339" cy="568339"/>
            </a:xfrm>
            <a:prstGeom prst="ellipse">
              <a:avLst/>
            </a:prstGeom>
            <a:gradFill>
              <a:gsLst>
                <a:gs pos="0">
                  <a:srgbClr val="B7D8A0"/>
                </a:gs>
                <a:gs pos="100000">
                  <a:srgbClr val="6ED1B8"/>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cs typeface="+mn-ea"/>
                  <a:sym typeface="+mn-lt"/>
                </a:rPr>
                <a:t>贰</a:t>
              </a:r>
            </a:p>
          </p:txBody>
        </p:sp>
        <p:sp>
          <p:nvSpPr>
            <p:cNvPr id="21" name="椭圆 20"/>
            <p:cNvSpPr>
              <a:spLocks noChangeAspect="1"/>
            </p:cNvSpPr>
            <p:nvPr/>
          </p:nvSpPr>
          <p:spPr>
            <a:xfrm>
              <a:off x="5544108" y="2340814"/>
              <a:ext cx="633448" cy="633448"/>
            </a:xfrm>
            <a:prstGeom prst="ellipse">
              <a:avLst/>
            </a:prstGeom>
            <a:noFill/>
            <a:ln w="3175">
              <a:solidFill>
                <a:srgbClr val="6ED1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noFill/>
                <a:cs typeface="+mn-ea"/>
                <a:sym typeface="+mn-lt"/>
              </a:endParaRPr>
            </a:p>
          </p:txBody>
        </p:sp>
      </p:grpSp>
      <p:sp>
        <p:nvSpPr>
          <p:cNvPr id="22" name="流程图: 联系 14"/>
          <p:cNvSpPr/>
          <p:nvPr/>
        </p:nvSpPr>
        <p:spPr>
          <a:xfrm>
            <a:off x="4963351" y="1763261"/>
            <a:ext cx="232158" cy="232230"/>
          </a:xfrm>
          <a:prstGeom prst="flowChartConnector">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bldLvl="0" animBg="1"/>
      <p:bldP spid="2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479425" y="332740"/>
            <a:ext cx="11378565" cy="5894705"/>
          </a:xfrm>
          <a:prstGeom prst="rect">
            <a:avLst/>
          </a:prstGeom>
          <a:solidFill>
            <a:schemeClr val="bg1">
              <a:alpha val="8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2" name="图片 71" descr="51miz-E1243032-C8C222EC"/>
          <p:cNvPicPr>
            <a:picLocks noChangeAspect="1"/>
          </p:cNvPicPr>
          <p:nvPr/>
        </p:nvPicPr>
        <p:blipFill>
          <a:blip r:embed="rId2"/>
          <a:stretch>
            <a:fillRect/>
          </a:stretch>
        </p:blipFill>
        <p:spPr>
          <a:xfrm>
            <a:off x="-635" y="2526030"/>
            <a:ext cx="12192635" cy="6205220"/>
          </a:xfrm>
          <a:prstGeom prst="rect">
            <a:avLst/>
          </a:prstGeom>
        </p:spPr>
      </p:pic>
      <p:grpSp>
        <p:nvGrpSpPr>
          <p:cNvPr id="7" name="组合 6"/>
          <p:cNvGrpSpPr/>
          <p:nvPr/>
        </p:nvGrpSpPr>
        <p:grpSpPr>
          <a:xfrm>
            <a:off x="695325" y="548640"/>
            <a:ext cx="2820035" cy="461010"/>
            <a:chOff x="1095" y="864"/>
            <a:chExt cx="4441" cy="726"/>
          </a:xfrm>
        </p:grpSpPr>
        <p:sp>
          <p:nvSpPr>
            <p:cNvPr id="2" name="文本框 1"/>
            <p:cNvSpPr txBox="1"/>
            <p:nvPr/>
          </p:nvSpPr>
          <p:spPr>
            <a:xfrm>
              <a:off x="1776" y="864"/>
              <a:ext cx="3760" cy="727"/>
            </a:xfrm>
            <a:prstGeom prst="rect">
              <a:avLst/>
            </a:prstGeom>
            <a:noFill/>
          </p:spPr>
          <p:txBody>
            <a:bodyPr wrap="square" rtlCol="0">
              <a:spAutoFit/>
            </a:bodyPr>
            <a:lstStyle/>
            <a:p>
              <a:r>
                <a:rPr lang="zh-CN" altLang="en-US" sz="2400" b="1" dirty="0">
                  <a:solidFill>
                    <a:srgbClr val="44B566"/>
                  </a:solidFill>
                  <a:cs typeface="+mn-ea"/>
                  <a:sym typeface="+mn-lt"/>
                </a:rPr>
                <a:t>输入你的标题</a:t>
              </a:r>
            </a:p>
          </p:txBody>
        </p:sp>
        <p:sp>
          <p:nvSpPr>
            <p:cNvPr id="46" name="椭圆 45"/>
            <p:cNvSpPr/>
            <p:nvPr/>
          </p:nvSpPr>
          <p:spPr>
            <a:xfrm>
              <a:off x="1095" y="915"/>
              <a:ext cx="602" cy="625"/>
            </a:xfrm>
            <a:prstGeom prst="ellipse">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 name="圆角矩形 5"/>
          <p:cNvSpPr/>
          <p:nvPr/>
        </p:nvSpPr>
        <p:spPr>
          <a:xfrm>
            <a:off x="1146175" y="3386455"/>
            <a:ext cx="6140450" cy="1658620"/>
          </a:xfrm>
          <a:prstGeom prst="roundRect">
            <a:avLst/>
          </a:prstGeom>
          <a:gradFill>
            <a:gsLst>
              <a:gs pos="0">
                <a:srgbClr val="B7D8A0"/>
              </a:gs>
              <a:gs pos="100000">
                <a:srgbClr val="6ED1B8"/>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文本框 7"/>
          <p:cNvSpPr txBox="1"/>
          <p:nvPr/>
        </p:nvSpPr>
        <p:spPr>
          <a:xfrm>
            <a:off x="1199772" y="2061001"/>
            <a:ext cx="5253633" cy="1144737"/>
          </a:xfrm>
          <a:prstGeom prst="rect">
            <a:avLst/>
          </a:prstGeom>
          <a:noFill/>
        </p:spPr>
        <p:txBody>
          <a:bodyPr wrap="square" rtlCol="0">
            <a:spAutoFit/>
          </a:bodyPr>
          <a:lstStyle/>
          <a:p>
            <a:pPr>
              <a:lnSpc>
                <a:spcPct val="200000"/>
              </a:lnSpc>
            </a:pPr>
            <a:r>
              <a:rPr lang="zh-CN" altLang="en-US" sz="1200" dirty="0">
                <a:solidFill>
                  <a:schemeClr val="tx1">
                    <a:lumMod val="50000"/>
                    <a:lumOff val="50000"/>
                  </a:schemeClr>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p>
        </p:txBody>
      </p:sp>
      <p:sp>
        <p:nvSpPr>
          <p:cNvPr id="9" name="文本框 8"/>
          <p:cNvSpPr txBox="1"/>
          <p:nvPr/>
        </p:nvSpPr>
        <p:spPr>
          <a:xfrm>
            <a:off x="1215248" y="1691669"/>
            <a:ext cx="1706022" cy="369332"/>
          </a:xfrm>
          <a:prstGeom prst="rect">
            <a:avLst/>
          </a:prstGeom>
          <a:noFill/>
        </p:spPr>
        <p:txBody>
          <a:bodyPr wrap="square" rtlCol="0">
            <a:spAutoFit/>
          </a:bodyPr>
          <a:lstStyle/>
          <a:p>
            <a:r>
              <a:rPr lang="zh-CN" altLang="en-US" b="1" dirty="0">
                <a:solidFill>
                  <a:srgbClr val="44B566"/>
                </a:solidFill>
                <a:cs typeface="+mn-ea"/>
                <a:sym typeface="+mn-lt"/>
              </a:rPr>
              <a:t>输入你的标题</a:t>
            </a:r>
          </a:p>
        </p:txBody>
      </p:sp>
      <p:sp>
        <p:nvSpPr>
          <p:cNvPr id="10" name="文本框 9"/>
          <p:cNvSpPr txBox="1"/>
          <p:nvPr/>
        </p:nvSpPr>
        <p:spPr>
          <a:xfrm>
            <a:off x="1343783" y="3536315"/>
            <a:ext cx="5686202" cy="1327864"/>
          </a:xfrm>
          <a:prstGeom prst="rect">
            <a:avLst/>
          </a:prstGeom>
          <a:noFill/>
        </p:spPr>
        <p:txBody>
          <a:bodyPr wrap="square" rtlCol="0">
            <a:spAutoFit/>
          </a:bodyPr>
          <a:lstStyle/>
          <a:p>
            <a:pPr>
              <a:lnSpc>
                <a:spcPct val="200000"/>
              </a:lnSpc>
            </a:pPr>
            <a:r>
              <a:rPr lang="zh-CN" altLang="en-US" sz="1400" dirty="0">
                <a:solidFill>
                  <a:schemeClr val="bg1"/>
                </a:solidFill>
                <a:cs typeface="+mn-ea"/>
                <a:sym typeface="+mn-lt"/>
              </a:rPr>
              <a:t>在这里输入你需要的文本内容在这里输入你需要的文本内容在这里输入你需要的文本内容在这里输入你需要的文本内容在这里输入你需要的文本内容在这里输入你需要的文本内容</a:t>
            </a:r>
          </a:p>
        </p:txBody>
      </p:sp>
      <p:pic>
        <p:nvPicPr>
          <p:cNvPr id="11" name="图片 10" descr="51miz-E1160635-A938DCA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05680" y="0"/>
            <a:ext cx="7386320" cy="55397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00">
        <p:random/>
      </p:transition>
    </mc:Choice>
    <mc:Fallback xmlns="" xmlns:a14="http://schemas.microsoft.com/office/drawing/2010/main">
      <p:transition spd="slow"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out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2.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ysvk0ai">
      <a:majorFont>
        <a:latin typeface="印品黑体"/>
        <a:ea typeface="楷体"/>
        <a:cs typeface=""/>
      </a:majorFont>
      <a:minorFont>
        <a:latin typeface="印品黑体"/>
        <a:ea typeface="楷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1348</Words>
  <Application>Microsoft Office PowerPoint</Application>
  <PresentationFormat>宽屏</PresentationFormat>
  <Paragraphs>186</Paragraphs>
  <Slides>25</Slides>
  <Notes>5</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25</vt:i4>
      </vt:variant>
    </vt:vector>
  </HeadingPairs>
  <TitlesOfParts>
    <vt:vector size="38" baseType="lpstr">
      <vt:lpstr>Meiryo</vt:lpstr>
      <vt:lpstr>阿里巴巴普惠体</vt:lpstr>
      <vt:lpstr>等线</vt:lpstr>
      <vt:lpstr>楷体</vt:lpstr>
      <vt:lpstr>宋体</vt:lpstr>
      <vt:lpstr>微软雅黑</vt:lpstr>
      <vt:lpstr>印品黑体</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119</cp:revision>
  <dcterms:created xsi:type="dcterms:W3CDTF">2013-10-30T09:04:00Z</dcterms:created>
  <dcterms:modified xsi:type="dcterms:W3CDTF">2023-02-16T08:50:21Z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KSOTemplateUUID">
    <vt:lpwstr>v1.0_mb_bu7F3bTdXIDe/ouZNjSl/A==</vt:lpwstr>
  </property>
  <property fmtid="{D5CDD505-2E9C-101B-9397-08002B2CF9AE}" pid="4" name="ICV">
    <vt:lpwstr>A6AABE94E9E7495EA6C2C51F778D3608</vt:lpwstr>
  </property>
</Properties>
</file>