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12099" r:id="rId5"/>
    <p:sldId id="12100" r:id="rId6"/>
    <p:sldId id="12101" r:id="rId7"/>
    <p:sldId id="12102" r:id="rId8"/>
    <p:sldId id="12103" r:id="rId9"/>
    <p:sldId id="12104" r:id="rId10"/>
    <p:sldId id="12108" r:id="rId11"/>
    <p:sldId id="12109" r:id="rId12"/>
    <p:sldId id="12105" r:id="rId13"/>
    <p:sldId id="12110" r:id="rId14"/>
    <p:sldId id="12111" r:id="rId15"/>
    <p:sldId id="12106" r:id="rId16"/>
    <p:sldId id="12112" r:id="rId17"/>
    <p:sldId id="12113" r:id="rId18"/>
    <p:sldId id="12114" r:id="rId19"/>
    <p:sldId id="12115" r:id="rId20"/>
    <p:sldId id="12107" r:id="rId21"/>
    <p:sldId id="12117" r:id="rId22"/>
    <p:sldId id="12118" r:id="rId23"/>
    <p:sldId id="12119" r:id="rId24"/>
    <p:sldId id="12120" r:id="rId25"/>
    <p:sldId id="12121" r:id="rId26"/>
    <p:sldId id="12122" r:id="rId27"/>
    <p:sldId id="12123" r:id="rId28"/>
    <p:sldId id="1212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107"/>
    <a:srgbClr val="74C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90" y="11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071A-8294-435C-B38E-FBEA9F28A95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1796-738F-403C-B61C-73290BF22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8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6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9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7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0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24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A5CCBB-4F8E-4B30-B889-3C8370C92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B30CAEC-007A-432A-A886-4DFEF62D1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B961EFF-23D2-4EB3-A637-0C99C1FB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6F4492-A0C5-4464-B659-828CE840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304FF5-BF92-485F-9479-40FFC982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2C94D3-80B6-437B-87FE-72065949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71D1D8B-7717-4ECC-B62E-455BFE6D3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C35FD32-2FF1-41FB-B1D5-92474F6CA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59A294F-8420-464C-9F30-BDDF0C66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C464237-5C3A-45BE-BC51-69F3941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C36001A-0B26-4680-B19D-AC6D5C2F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658665-6E6F-4568-BCBE-93B0EB78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C380476-F40A-4DF0-B977-FA462CADE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43B9407-01C1-4D03-86F7-6355B6EF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566DD3-9C56-49A2-B4E0-F96940EE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5D4026-4A75-42B7-ACEE-3180CE26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289B029-9DF5-448A-B93D-0ABAD189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2BE6B6B-0E62-4B39-A9B0-299F890A5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7B106F-412F-4AC1-8926-0D0C76A6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B919FC-5A4F-4D53-91D8-CB8D39F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BF3BED-DE32-49D2-9675-9BECA152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92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7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21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47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9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9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4F318E-03F3-4D74-A497-F97BAD04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DAB62F-719B-4951-BF8D-1D6150A6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19EF8A-45CA-4A25-976B-5205C95F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010C86E-EF07-4461-ACDD-13B60B37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6720AFB-5B25-4660-AE29-1231FDE1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0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2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99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13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1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4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FD79DD-5DD3-4566-80F3-13F7A69D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43C8779-7EAD-427E-BA8B-563D1598C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29FC11-E886-42B1-B985-A6AE5BB2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E6A0340-C70D-4BE2-AADB-689E5E35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783C2A7-D03F-47C3-B4DB-556292A1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ECDD8B-9405-4441-98F7-5C3BBC99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D24EA3-247F-46F1-AF30-EB40EA9F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33FDEA-14A9-4320-9158-7EFC49C1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EBF7FF-B0D8-4283-9477-749E3CEC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3989A2F-7D7A-49ED-A609-5C6BA67A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33FA3EB-13A1-4124-8FE3-27441CE0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3AC7B5-0263-40E2-9EBF-A687FDEC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CA2D164-C222-4DED-A1C9-F21B53DE2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5A1340A-7B6C-4A50-AB42-745FEFD6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604A6FF-31C9-49C6-8FD1-E8ACB04FE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52ED85D-C19A-484E-A047-0F10C5A11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4251002-FD28-46EC-85E7-5B9EDA70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F6DEB3C-D1AB-48D0-B707-576DAF32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B2B1426-038B-418F-AC0D-E668F82E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8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3AC7B5-0263-40E2-9EBF-A687FDEC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CA2D164-C222-4DED-A1C9-F21B53DE2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5A1340A-7B6C-4A50-AB42-745FEFD6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604A6FF-31C9-49C6-8FD1-E8ACB04FE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52ED85D-C19A-484E-A047-0F10C5A11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4251002-FD28-46EC-85E7-5B9EDA70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F6DEB3C-D1AB-48D0-B707-576DAF32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B2B1426-038B-418F-AC0D-E668F82E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3933BAAD-5408-EE44-A799-B10947390AA6}"/>
              </a:ext>
            </a:extLst>
          </p:cNvPr>
          <p:cNvSpPr txBox="1"/>
          <p:nvPr userDrawn="1"/>
        </p:nvSpPr>
        <p:spPr>
          <a:xfrm>
            <a:off x="1109700" y="653891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3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827F10-9627-4184-AF0D-D1ECF6B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0970352-F32A-4EEF-8166-8449F39D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E387605-13C2-47C8-85A3-AB7121D2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2959B96-DA21-4B0F-841C-83083CF1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FE82404-4BB6-4D00-9D6F-58838656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FF0B54D-C6E8-47C0-B41B-C7EAA94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B43969-F45D-4B25-8C5A-5155697B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EEC549-B500-4D3C-B9BB-040DB3A9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3A3E9A-F2E2-4F17-9339-2AA290AFE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88A85F9-C607-43F3-9AC0-12EA8B33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0A2C323-0A6B-4559-A3F6-0F82E12A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16BEAC3-513C-4FBF-838E-A371DE8C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BD15DD-EEC1-48AC-99BF-1028E030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BD58A4A-F4BA-493D-B466-14335E46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2364181-8C1F-4155-917C-15EA94E8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D265B92-5BFB-454D-928C-776495BED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C12F-EE13-4C76-8F2F-11D1D61D88E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717673-BDE1-41B1-A1D5-575A81208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696A58-5FA3-43A6-99AA-4FD3125CB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12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8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2769A08A-AA82-4129-A941-3F3EF5929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7" y="290943"/>
            <a:ext cx="11506200" cy="627610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B6CA010-2DA5-49E1-B8FA-ACE1CF48FC4B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D413251F-D2A5-4B71-A6E4-32B77C7D07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308" y="2182851"/>
            <a:ext cx="4850597" cy="4390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4AB28868-729C-4467-9517-FEB7458011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208" y="4621542"/>
            <a:ext cx="1287335" cy="40445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xmlns="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xmlns="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xmlns="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AC38F4B3-8689-4F60-86E3-F6F5FB3ADB3A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2CCBA78E-6642-4E98-A5BB-B46D9AE494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36" y="1345050"/>
            <a:ext cx="1937545" cy="1106473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1CEAD5EE-C4DC-453E-87A3-88FFF5EB7FD6}"/>
              </a:ext>
            </a:extLst>
          </p:cNvPr>
          <p:cNvGrpSpPr/>
          <p:nvPr/>
        </p:nvGrpSpPr>
        <p:grpSpPr>
          <a:xfrm>
            <a:off x="1537641" y="2707593"/>
            <a:ext cx="5168601" cy="926126"/>
            <a:chOff x="1316171" y="2680277"/>
            <a:chExt cx="8324848" cy="1491672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2E01F411-1392-457F-B28C-C6F4D0703EC2}"/>
                </a:ext>
              </a:extLst>
            </p:cNvPr>
            <p:cNvSpPr/>
            <p:nvPr/>
          </p:nvSpPr>
          <p:spPr>
            <a:xfrm>
              <a:off x="1316171" y="268604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开</a:t>
              </a: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1D8E73E6-EEBC-4329-9B35-C4B030EAD0A5}"/>
                </a:ext>
              </a:extLst>
            </p:cNvPr>
            <p:cNvSpPr/>
            <p:nvPr/>
          </p:nvSpPr>
          <p:spPr>
            <a:xfrm>
              <a:off x="3024213" y="2680278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F500A4B6-8337-43C6-BCC0-CF8BD54345D8}"/>
                </a:ext>
              </a:extLst>
            </p:cNvPr>
            <p:cNvSpPr/>
            <p:nvPr/>
          </p:nvSpPr>
          <p:spPr>
            <a:xfrm>
              <a:off x="4732255" y="2686050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99596ABE-4FC4-4F77-9496-A02A3BCF4343}"/>
                </a:ext>
              </a:extLst>
            </p:cNvPr>
            <p:cNvSpPr/>
            <p:nvPr/>
          </p:nvSpPr>
          <p:spPr>
            <a:xfrm>
              <a:off x="6440297" y="2680281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xmlns="" id="{9024910B-7C7E-45E3-84DB-06FA18782F9E}"/>
                </a:ext>
              </a:extLst>
            </p:cNvPr>
            <p:cNvSpPr/>
            <p:nvPr/>
          </p:nvSpPr>
          <p:spPr>
            <a:xfrm>
              <a:off x="8155120" y="268027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课</a:t>
              </a:r>
            </a:p>
          </p:txBody>
        </p:sp>
      </p:grpSp>
      <p:sp>
        <p:nvSpPr>
          <p:cNvPr id="60" name="标题 4">
            <a:extLst>
              <a:ext uri="{FF2B5EF4-FFF2-40B4-BE49-F238E27FC236}">
                <a16:creationId xmlns:a16="http://schemas.microsoft.com/office/drawing/2014/main" xmlns="" id="{5070EF2C-0A63-4FAB-A83E-3646906CC1EE}"/>
              </a:ext>
            </a:extLst>
          </p:cNvPr>
          <p:cNvSpPr txBox="1">
            <a:spLocks/>
          </p:cNvSpPr>
          <p:nvPr/>
        </p:nvSpPr>
        <p:spPr>
          <a:xfrm>
            <a:off x="1242448" y="3604174"/>
            <a:ext cx="5580610" cy="748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{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新学期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新气象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主题班会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}</a:t>
            </a:r>
            <a:endParaRPr lang="zh-CN" altLang="en-US" sz="1800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标题 4">
            <a:extLst>
              <a:ext uri="{FF2B5EF4-FFF2-40B4-BE49-F238E27FC236}">
                <a16:creationId xmlns:a16="http://schemas.microsoft.com/office/drawing/2014/main" xmlns="" id="{1D478649-C2B9-4B7F-B13B-EF536397B39D}"/>
              </a:ext>
            </a:extLst>
          </p:cNvPr>
          <p:cNvSpPr txBox="1">
            <a:spLocks/>
          </p:cNvSpPr>
          <p:nvPr/>
        </p:nvSpPr>
        <p:spPr>
          <a:xfrm>
            <a:off x="1407503" y="4570054"/>
            <a:ext cx="30346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汇报教师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：优品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46" grpId="0" animBg="1"/>
      <p:bldP spid="60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543CF579-6E72-2DD6-5D6E-C7B9C30CE53F}"/>
              </a:ext>
            </a:extLst>
          </p:cNvPr>
          <p:cNvSpPr txBox="1"/>
          <p:nvPr/>
        </p:nvSpPr>
        <p:spPr>
          <a:xfrm>
            <a:off x="2860205" y="667350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877418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52FB2CBD-CFCE-43BE-B6F0-28F885CA623E}"/>
              </a:ext>
            </a:extLst>
          </p:cNvPr>
          <p:cNvSpPr txBox="1"/>
          <p:nvPr/>
        </p:nvSpPr>
        <p:spPr>
          <a:xfrm>
            <a:off x="4939294" y="5004745"/>
            <a:ext cx="5758112" cy="63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7798A102-C0A1-4792-ADA9-BC46E2F7CA4F}"/>
              </a:ext>
            </a:extLst>
          </p:cNvPr>
          <p:cNvSpPr/>
          <p:nvPr/>
        </p:nvSpPr>
        <p:spPr>
          <a:xfrm>
            <a:off x="5025508" y="4787912"/>
            <a:ext cx="6233041" cy="106391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32C99E5-89DB-4F0B-A291-1A5F97354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40920" y="2188363"/>
            <a:ext cx="3684588" cy="3704222"/>
          </a:xfrm>
          <a:prstGeom prst="rect">
            <a:avLst/>
          </a:prstGeom>
        </p:spPr>
      </p:pic>
      <p:sp>
        <p:nvSpPr>
          <p:cNvPr id="26" name="išlîḋé">
            <a:extLst>
              <a:ext uri="{FF2B5EF4-FFF2-40B4-BE49-F238E27FC236}">
                <a16:creationId xmlns:a16="http://schemas.microsoft.com/office/drawing/2014/main" xmlns="" id="{7EC86B8F-4C25-468B-B878-C5920DD6A282}"/>
              </a:ext>
            </a:extLst>
          </p:cNvPr>
          <p:cNvSpPr txBox="1"/>
          <p:nvPr/>
        </p:nvSpPr>
        <p:spPr>
          <a:xfrm>
            <a:off x="4930382" y="3293374"/>
            <a:ext cx="211892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60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en-US" altLang="zh-CN" sz="2400" spc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íšľîdè">
            <a:extLst>
              <a:ext uri="{FF2B5EF4-FFF2-40B4-BE49-F238E27FC236}">
                <a16:creationId xmlns:a16="http://schemas.microsoft.com/office/drawing/2014/main" xmlns="" id="{2EAF9B36-B629-4644-A8BC-3D3F991D415F}"/>
              </a:ext>
            </a:extLst>
          </p:cNvPr>
          <p:cNvSpPr txBox="1"/>
          <p:nvPr/>
        </p:nvSpPr>
        <p:spPr>
          <a:xfrm>
            <a:off x="4955621" y="3926429"/>
            <a:ext cx="5420279" cy="6961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2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2" y="514350"/>
            <a:ext cx="402256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占位符 6">
            <a:extLst>
              <a:ext uri="{FF2B5EF4-FFF2-40B4-BE49-F238E27FC236}">
                <a16:creationId xmlns:a16="http://schemas.microsoft.com/office/drawing/2014/main" xmlns="" id="{FCEE3BF0-CE25-404E-BFF7-15121BA6A1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400" y="3240332"/>
            <a:ext cx="2667000" cy="2667000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</p:spPr>
      </p:pic>
      <p:pic>
        <p:nvPicPr>
          <p:cNvPr id="21" name="图片占位符 9">
            <a:extLst>
              <a:ext uri="{FF2B5EF4-FFF2-40B4-BE49-F238E27FC236}">
                <a16:creationId xmlns:a16="http://schemas.microsoft.com/office/drawing/2014/main" xmlns="" id="{CBB2B326-A668-4296-9564-724E9DB8A6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51400" y="3240332"/>
            <a:ext cx="2667000" cy="2667000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FA142F6-A75A-42A2-B05E-611D92D9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729468"/>
            <a:ext cx="8178800" cy="35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6CECB8E-3A8A-4046-9FE8-576FFD7F0141}"/>
              </a:ext>
            </a:extLst>
          </p:cNvPr>
          <p:cNvSpPr/>
          <p:nvPr/>
        </p:nvSpPr>
        <p:spPr>
          <a:xfrm>
            <a:off x="2008537" y="172987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CB3826F1-0F66-4522-9573-E33437FE1AA7}"/>
              </a:ext>
            </a:extLst>
          </p:cNvPr>
          <p:cNvSpPr/>
          <p:nvPr/>
        </p:nvSpPr>
        <p:spPr>
          <a:xfrm>
            <a:off x="2008537" y="2285296"/>
            <a:ext cx="748495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178A22E-26FB-443F-9867-30E756345CE3}"/>
              </a:ext>
            </a:extLst>
          </p:cNvPr>
          <p:cNvGrpSpPr/>
          <p:nvPr/>
        </p:nvGrpSpPr>
        <p:grpSpPr>
          <a:xfrm>
            <a:off x="7518400" y="3240332"/>
            <a:ext cx="2667000" cy="2667001"/>
            <a:chOff x="7518400" y="3240332"/>
            <a:chExt cx="2667000" cy="2667001"/>
          </a:xfrm>
        </p:grpSpPr>
        <p:sp>
          <p:nvSpPr>
            <p:cNvPr id="14" name="Square">
              <a:extLst>
                <a:ext uri="{FF2B5EF4-FFF2-40B4-BE49-F238E27FC236}">
                  <a16:creationId xmlns:a16="http://schemas.microsoft.com/office/drawing/2014/main" xmlns="" id="{09DA84FE-AE72-40A9-A3BB-418136646401}"/>
                </a:ext>
              </a:extLst>
            </p:cNvPr>
            <p:cNvSpPr/>
            <p:nvPr/>
          </p:nvSpPr>
          <p:spPr>
            <a:xfrm>
              <a:off x="7518400" y="3240332"/>
              <a:ext cx="2667000" cy="2667001"/>
            </a:xfrm>
            <a:prstGeom prst="rect">
              <a:avLst/>
            </a:prstGeom>
            <a:solidFill>
              <a:srgbClr val="FDF10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B0149A11-52FF-417C-904E-4622CB17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33" y="4314030"/>
              <a:ext cx="2228933" cy="1477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know, don't put the wrong loves when gardeners.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10BE36E7-EC46-4FBA-B270-DC7B0E751E69}"/>
                </a:ext>
              </a:extLst>
            </p:cNvPr>
            <p:cNvSpPr/>
            <p:nvPr/>
          </p:nvSpPr>
          <p:spPr>
            <a:xfrm>
              <a:off x="7780604" y="3612166"/>
              <a:ext cx="2280847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添加此处标题</a:t>
              </a:r>
              <a:endPara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935476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B775F9BC-31A7-4C21-81F3-1E92249CC7BF}"/>
              </a:ext>
            </a:extLst>
          </p:cNvPr>
          <p:cNvSpPr/>
          <p:nvPr/>
        </p:nvSpPr>
        <p:spPr>
          <a:xfrm>
            <a:off x="5582025" y="3397173"/>
            <a:ext cx="4687357" cy="914400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xmlns="" id="{C04D7CFE-1481-4B2F-95E7-51361AFFBA0D}"/>
              </a:ext>
            </a:extLst>
          </p:cNvPr>
          <p:cNvSpPr/>
          <p:nvPr/>
        </p:nvSpPr>
        <p:spPr>
          <a:xfrm>
            <a:off x="5722783" y="3502321"/>
            <a:ext cx="4411817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请在此处添加具体内容，文字尽量言简意赅，简单说明即可。</a:t>
            </a:r>
            <a:endParaRPr lang="en-US" altLang="zh-CN" sz="105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5E2F8E2-05C5-464E-85AA-D2F077D3C1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89" y="1132671"/>
            <a:ext cx="3040711" cy="5167633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9DDF3F01-CB1D-43AF-8C9D-2AD8385B6292}"/>
              </a:ext>
            </a:extLst>
          </p:cNvPr>
          <p:cNvSpPr/>
          <p:nvPr/>
        </p:nvSpPr>
        <p:spPr>
          <a:xfrm>
            <a:off x="5582025" y="2717017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B5728A75-9D6D-4E5B-AFE5-4908E19DC442}"/>
              </a:ext>
            </a:extLst>
          </p:cNvPr>
          <p:cNvGrpSpPr/>
          <p:nvPr/>
        </p:nvGrpSpPr>
        <p:grpSpPr>
          <a:xfrm>
            <a:off x="5722783" y="4476392"/>
            <a:ext cx="4546599" cy="1675452"/>
            <a:chOff x="5722783" y="4476392"/>
            <a:chExt cx="4546599" cy="1675452"/>
          </a:xfrm>
        </p:grpSpPr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xmlns="" id="{94F3412B-6A43-423A-8EA0-235A23111CA9}"/>
                </a:ext>
              </a:extLst>
            </p:cNvPr>
            <p:cNvGrpSpPr/>
            <p:nvPr/>
          </p:nvGrpSpPr>
          <p:grpSpPr>
            <a:xfrm>
              <a:off x="5722783" y="4476392"/>
              <a:ext cx="3992719" cy="1314602"/>
              <a:chOff x="5734050" y="2980584"/>
              <a:chExt cx="2994539" cy="985952"/>
            </a:xfrm>
          </p:grpSpPr>
          <p:sp>
            <p:nvSpPr>
              <p:cNvPr id="26" name="Rectangle 45">
                <a:extLst>
                  <a:ext uri="{FF2B5EF4-FFF2-40B4-BE49-F238E27FC236}">
                    <a16:creationId xmlns:a16="http://schemas.microsoft.com/office/drawing/2014/main" xmlns="" id="{C7DC027C-91E2-4267-A681-AB4C969D0505}"/>
                  </a:ext>
                </a:extLst>
              </p:cNvPr>
              <p:cNvSpPr/>
              <p:nvPr/>
            </p:nvSpPr>
            <p:spPr>
              <a:xfrm>
                <a:off x="5943600" y="2980584"/>
                <a:ext cx="2784989" cy="468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We are all too young, a lot of things don’t yet know.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xmlns="" id="{074CE590-9080-4822-8ADF-19758C7E9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4050" y="3083435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xmlns="" id="{ACE8824C-CF3C-4F41-B4C9-A8E4C647A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4050" y="3429585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53">
                <a:extLst>
                  <a:ext uri="{FF2B5EF4-FFF2-40B4-BE49-F238E27FC236}">
                    <a16:creationId xmlns:a16="http://schemas.microsoft.com/office/drawing/2014/main" xmlns="" id="{8D2F756B-9FAA-4F79-B0B2-AE89069C6B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4050" y="3784656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4EBA9B2C-69CE-4219-8B59-9359C44AC230}"/>
                </a:ext>
              </a:extLst>
            </p:cNvPr>
            <p:cNvSpPr/>
            <p:nvPr/>
          </p:nvSpPr>
          <p:spPr>
            <a:xfrm>
              <a:off x="5984081" y="5527121"/>
              <a:ext cx="4285301" cy="624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allow me to small proud, because like you depend on.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9AE2686C-76C2-4286-B613-EE5B9A2EE8E7}"/>
                </a:ext>
              </a:extLst>
            </p:cNvPr>
            <p:cNvSpPr/>
            <p:nvPr/>
          </p:nvSpPr>
          <p:spPr>
            <a:xfrm>
              <a:off x="5998194" y="5019852"/>
              <a:ext cx="3987181" cy="624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Gentle to have, but not compromise, I want to be in quiet.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3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4217BB2-5C41-4C5C-A846-7C0A03913812}"/>
              </a:ext>
            </a:extLst>
          </p:cNvPr>
          <p:cNvSpPr/>
          <p:nvPr/>
        </p:nvSpPr>
        <p:spPr>
          <a:xfrm>
            <a:off x="4103530" y="1951527"/>
            <a:ext cx="2602071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THREE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20943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FCFBC2C-C9F0-4A10-B5A4-98066983C1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304" y="1997247"/>
            <a:ext cx="2923664" cy="22494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39D0F2F-7B20-427C-8CF4-AD57D3F25D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246" y="4409219"/>
            <a:ext cx="1709369" cy="143206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4D73E578-51FD-4EA3-9BE6-866E537AE4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806" y="2789306"/>
            <a:ext cx="1642936" cy="146288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1F04610B-AB3A-424C-BF88-F359239C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791" y="4887446"/>
            <a:ext cx="4422209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10B0C669-99CB-4BDC-8D40-5A8E91B7DA1D}"/>
              </a:ext>
            </a:extLst>
          </p:cNvPr>
          <p:cNvSpPr/>
          <p:nvPr/>
        </p:nvSpPr>
        <p:spPr>
          <a:xfrm>
            <a:off x="1675728" y="350968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1D6ED0B0-DB9C-4FB3-A485-992A71424DF1}"/>
              </a:ext>
            </a:extLst>
          </p:cNvPr>
          <p:cNvSpPr/>
          <p:nvPr/>
        </p:nvSpPr>
        <p:spPr>
          <a:xfrm>
            <a:off x="1675728" y="4065106"/>
            <a:ext cx="3594772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</a:t>
            </a: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1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13418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255F37B-06B4-4BD4-9837-463AE3B75F4D}"/>
              </a:ext>
            </a:extLst>
          </p:cNvPr>
          <p:cNvGrpSpPr/>
          <p:nvPr/>
        </p:nvGrpSpPr>
        <p:grpSpPr>
          <a:xfrm>
            <a:off x="1753063" y="2647164"/>
            <a:ext cx="8635639" cy="2268911"/>
            <a:chOff x="1337965" y="2494672"/>
            <a:chExt cx="8635639" cy="226891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FDB48425-AD58-4778-B73E-71EB3FDC9792}"/>
                </a:ext>
              </a:extLst>
            </p:cNvPr>
            <p:cNvGrpSpPr/>
            <p:nvPr/>
          </p:nvGrpSpPr>
          <p:grpSpPr>
            <a:xfrm>
              <a:off x="1337965" y="2494672"/>
              <a:ext cx="4387730" cy="2268911"/>
              <a:chOff x="808635" y="1926421"/>
              <a:chExt cx="5568950" cy="2879725"/>
            </a:xfrm>
            <a:solidFill>
              <a:srgbClr val="A97B90"/>
            </a:solidFill>
          </p:grpSpPr>
          <p:sp>
            <p:nvSpPr>
              <p:cNvPr id="31" name="空心弧 30">
                <a:extLst>
                  <a:ext uri="{FF2B5EF4-FFF2-40B4-BE49-F238E27FC236}">
                    <a16:creationId xmlns:a16="http://schemas.microsoft.com/office/drawing/2014/main" xmlns="" id="{7055F4B4-C867-4069-AB5D-251E567515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635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空心弧 31">
                <a:extLst>
                  <a:ext uri="{FF2B5EF4-FFF2-40B4-BE49-F238E27FC236}">
                    <a16:creationId xmlns:a16="http://schemas.microsoft.com/office/drawing/2014/main" xmlns="" id="{21DDEB10-004E-4B23-96D8-BE9D1D62CF9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497860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C5A64133-DC99-469E-A153-FF04A9DA57CD}"/>
                </a:ext>
              </a:extLst>
            </p:cNvPr>
            <p:cNvGrpSpPr/>
            <p:nvPr/>
          </p:nvGrpSpPr>
          <p:grpSpPr>
            <a:xfrm>
              <a:off x="5585874" y="2494672"/>
              <a:ext cx="4387730" cy="2268911"/>
              <a:chOff x="808635" y="1926421"/>
              <a:chExt cx="5568950" cy="2879725"/>
            </a:xfrm>
            <a:solidFill>
              <a:srgbClr val="A97B90"/>
            </a:solidFill>
          </p:grpSpPr>
          <p:sp>
            <p:nvSpPr>
              <p:cNvPr id="27" name="空心弧 26">
                <a:extLst>
                  <a:ext uri="{FF2B5EF4-FFF2-40B4-BE49-F238E27FC236}">
                    <a16:creationId xmlns:a16="http://schemas.microsoft.com/office/drawing/2014/main" xmlns="" id="{0A2B2021-FE9C-43D6-B139-0207EAEE14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635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空心弧 27">
                <a:extLst>
                  <a:ext uri="{FF2B5EF4-FFF2-40B4-BE49-F238E27FC236}">
                    <a16:creationId xmlns:a16="http://schemas.microsoft.com/office/drawing/2014/main" xmlns="" id="{C7951A4E-3F2F-41FE-92AF-CFFE6B7F4F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497860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9CA0C4B-328D-4DF9-A769-471615F7A4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087" y="3266410"/>
            <a:ext cx="983450" cy="113636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8B2535F5-AA1A-4D6C-8891-5BBF22E025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852" y="2943386"/>
            <a:ext cx="983450" cy="113636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765E4DC-A947-45A8-8A8E-BA01C7EA07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338" y="3385126"/>
            <a:ext cx="983450" cy="113636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79469B94-502D-4017-823C-FC6C4D1D66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982" y="3014013"/>
            <a:ext cx="983450" cy="1136364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880A1FE9-D6A2-4C30-BBBA-A9ED080A9B98}"/>
              </a:ext>
            </a:extLst>
          </p:cNvPr>
          <p:cNvGrpSpPr/>
          <p:nvPr/>
        </p:nvGrpSpPr>
        <p:grpSpPr>
          <a:xfrm>
            <a:off x="1863083" y="4356317"/>
            <a:ext cx="2052320" cy="855980"/>
            <a:chOff x="2352" y="3190"/>
            <a:chExt cx="3232" cy="1348"/>
          </a:xfrm>
        </p:grpSpPr>
        <p:sp>
          <p:nvSpPr>
            <p:cNvPr id="39" name="TextBox 45">
              <a:extLst>
                <a:ext uri="{FF2B5EF4-FFF2-40B4-BE49-F238E27FC236}">
                  <a16:creationId xmlns:a16="http://schemas.microsoft.com/office/drawing/2014/main" xmlns="" id="{57F2772E-4463-45A9-85AB-35FD3DAAB218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0" name="TextBox 46">
              <a:extLst>
                <a:ext uri="{FF2B5EF4-FFF2-40B4-BE49-F238E27FC236}">
                  <a16:creationId xmlns:a16="http://schemas.microsoft.com/office/drawing/2014/main" xmlns="" id="{0F0FA1F3-B238-44A6-8810-777015866680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27518F04-E407-4F5F-91B4-892000BFABD2}"/>
              </a:ext>
            </a:extLst>
          </p:cNvPr>
          <p:cNvGrpSpPr/>
          <p:nvPr/>
        </p:nvGrpSpPr>
        <p:grpSpPr>
          <a:xfrm>
            <a:off x="8241436" y="1969461"/>
            <a:ext cx="2052320" cy="855980"/>
            <a:chOff x="2352" y="3190"/>
            <a:chExt cx="3232" cy="1348"/>
          </a:xfrm>
        </p:grpSpPr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xmlns="" id="{31A9EEEC-A4F1-459D-913F-17DC44149FAA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xmlns="" id="{5DDC66A5-4DBB-4E4E-81C4-3854E188C283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2861F5A-A3C3-4E34-9EED-95571FC1E06E}"/>
              </a:ext>
            </a:extLst>
          </p:cNvPr>
          <p:cNvGrpSpPr/>
          <p:nvPr/>
        </p:nvGrpSpPr>
        <p:grpSpPr>
          <a:xfrm>
            <a:off x="4021975" y="2001760"/>
            <a:ext cx="2052320" cy="855980"/>
            <a:chOff x="2352" y="3190"/>
            <a:chExt cx="3232" cy="1348"/>
          </a:xfrm>
        </p:grpSpPr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xmlns="" id="{AB90A96C-6A04-474A-AA7D-5007DAEE506F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xmlns="" id="{15760BBD-530C-47CD-9077-332A77C729B4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FCD6F646-B1CE-42FA-B434-3CF2903E0844}"/>
              </a:ext>
            </a:extLst>
          </p:cNvPr>
          <p:cNvGrpSpPr/>
          <p:nvPr/>
        </p:nvGrpSpPr>
        <p:grpSpPr>
          <a:xfrm>
            <a:off x="6165783" y="4366277"/>
            <a:ext cx="2052320" cy="855980"/>
            <a:chOff x="2352" y="3190"/>
            <a:chExt cx="3232" cy="1348"/>
          </a:xfrm>
        </p:grpSpPr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xmlns="" id="{A0E9D678-6D33-4041-B42E-0B7C24715A80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9" name="TextBox 46">
              <a:extLst>
                <a:ext uri="{FF2B5EF4-FFF2-40B4-BE49-F238E27FC236}">
                  <a16:creationId xmlns:a16="http://schemas.microsoft.com/office/drawing/2014/main" xmlns="" id="{BBAAA85B-0C99-42E0-AA35-07C0900E6CBA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3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16589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6133171A-16E9-461A-AD0B-815F3AC2BAEA}"/>
              </a:ext>
            </a:extLst>
          </p:cNvPr>
          <p:cNvSpPr/>
          <p:nvPr/>
        </p:nvSpPr>
        <p:spPr>
          <a:xfrm>
            <a:off x="1861019" y="2428769"/>
            <a:ext cx="1000231" cy="1000231"/>
          </a:xfrm>
          <a:prstGeom prst="ellipse">
            <a:avLst/>
          </a:prstGeom>
          <a:solidFill>
            <a:srgbClr val="FDF107"/>
          </a:solidFill>
          <a:ln w="57150">
            <a:noFill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9CE814A3-D7F3-4F3B-8515-DCBC44E94047}"/>
              </a:ext>
            </a:extLst>
          </p:cNvPr>
          <p:cNvSpPr/>
          <p:nvPr/>
        </p:nvSpPr>
        <p:spPr>
          <a:xfrm>
            <a:off x="9252814" y="2428769"/>
            <a:ext cx="1000231" cy="1000231"/>
          </a:xfrm>
          <a:prstGeom prst="ellipse">
            <a:avLst/>
          </a:prstGeom>
          <a:solidFill>
            <a:srgbClr val="FDF107"/>
          </a:solidFill>
          <a:ln w="57150">
            <a:noFill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6975D92-C702-4303-A71A-12C5521C00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021" y="2166855"/>
            <a:ext cx="4362516" cy="344733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1EF47543-35F9-472D-882E-1837A3BC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402" y="4106211"/>
            <a:ext cx="2280847" cy="147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FCFB823B-6397-49D1-B7A8-3D029BFA5F59}"/>
              </a:ext>
            </a:extLst>
          </p:cNvPr>
          <p:cNvSpPr/>
          <p:nvPr/>
        </p:nvSpPr>
        <p:spPr>
          <a:xfrm>
            <a:off x="1348970" y="3519127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12FDBA7A-22BA-4B0F-9F53-72C64C51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347" y="4097623"/>
            <a:ext cx="2280847" cy="147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98C2067-D8AE-4AC3-BCBC-5AF1F7B2390A}"/>
              </a:ext>
            </a:extLst>
          </p:cNvPr>
          <p:cNvSpPr/>
          <p:nvPr/>
        </p:nvSpPr>
        <p:spPr>
          <a:xfrm>
            <a:off x="8708915" y="3510539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0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9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180405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0CF74C7-A4AC-4AC3-9275-9CDAD5B74EFB}"/>
              </a:ext>
            </a:extLst>
          </p:cNvPr>
          <p:cNvGrpSpPr>
            <a:grpSpLocks noChangeAspect="1"/>
          </p:cNvGrpSpPr>
          <p:nvPr/>
        </p:nvGrpSpPr>
        <p:grpSpPr>
          <a:xfrm>
            <a:off x="3538074" y="2629276"/>
            <a:ext cx="7099515" cy="2959783"/>
            <a:chOff x="3684709" y="2075344"/>
            <a:chExt cx="6369575" cy="2655478"/>
          </a:xfrm>
        </p:grpSpPr>
        <p:sp>
          <p:nvSpPr>
            <p:cNvPr id="16" name="12">
              <a:extLst>
                <a:ext uri="{FF2B5EF4-FFF2-40B4-BE49-F238E27FC236}">
                  <a16:creationId xmlns:a16="http://schemas.microsoft.com/office/drawing/2014/main" xmlns="" id="{5909C1E7-DE2A-4760-B4A4-AB3A21BCEF3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740164" y="2080900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1">
              <a:extLst>
                <a:ext uri="{FF2B5EF4-FFF2-40B4-BE49-F238E27FC236}">
                  <a16:creationId xmlns:a16="http://schemas.microsoft.com/office/drawing/2014/main" xmlns="" id="{9EC001D4-397B-47E4-8A34-C7F3DAEF37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84710" y="2075344"/>
              <a:ext cx="4118009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22">
              <a:extLst>
                <a:ext uri="{FF2B5EF4-FFF2-40B4-BE49-F238E27FC236}">
                  <a16:creationId xmlns:a16="http://schemas.microsoft.com/office/drawing/2014/main" xmlns="" id="{F21A44F3-AC8C-44EA-A224-CFB2EAB1E99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740164" y="2877680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0" name="2">
              <a:extLst>
                <a:ext uri="{FF2B5EF4-FFF2-40B4-BE49-F238E27FC236}">
                  <a16:creationId xmlns:a16="http://schemas.microsoft.com/office/drawing/2014/main" xmlns="" id="{4352FD36-30E6-457E-AFE1-C236C73E2C4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684709" y="2849300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31">
              <a:extLst>
                <a:ext uri="{FF2B5EF4-FFF2-40B4-BE49-F238E27FC236}">
                  <a16:creationId xmlns:a16="http://schemas.microsoft.com/office/drawing/2014/main" xmlns="" id="{10BA4EB3-D941-4E67-AF72-96F6B72F052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740163" y="3617176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xmlns="" id="{532A087D-1908-4D54-BAAF-E69BEB9ED6F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84716" y="3600459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41">
              <a:extLst>
                <a:ext uri="{FF2B5EF4-FFF2-40B4-BE49-F238E27FC236}">
                  <a16:creationId xmlns:a16="http://schemas.microsoft.com/office/drawing/2014/main" xmlns="" id="{3E6E1ECD-5FDD-4ACE-89E9-56E88D6CF4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40162" y="4340207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" name="4">
              <a:extLst>
                <a:ext uri="{FF2B5EF4-FFF2-40B4-BE49-F238E27FC236}">
                  <a16:creationId xmlns:a16="http://schemas.microsoft.com/office/drawing/2014/main" xmlns="" id="{F6D8EEAA-77F3-45AB-95A9-DC1320C39F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684716" y="4306054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E62E0D9-2D91-4648-BD71-F85CDCD321E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85" y="1363542"/>
            <a:ext cx="2778670" cy="48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4217BB2-5C41-4C5C-A846-7C0A03913812}"/>
              </a:ext>
            </a:extLst>
          </p:cNvPr>
          <p:cNvSpPr/>
          <p:nvPr/>
        </p:nvSpPr>
        <p:spPr>
          <a:xfrm>
            <a:off x="4319056" y="1951527"/>
            <a:ext cx="2244942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FOUR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4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Shape 2916">
            <a:extLst>
              <a:ext uri="{FF2B5EF4-FFF2-40B4-BE49-F238E27FC236}">
                <a16:creationId xmlns:a16="http://schemas.microsoft.com/office/drawing/2014/main" xmlns="" id="{BAF2A5E7-F28B-418A-9004-9DB3BA5FCA86}"/>
              </a:ext>
            </a:extLst>
          </p:cNvPr>
          <p:cNvSpPr/>
          <p:nvPr/>
        </p:nvSpPr>
        <p:spPr>
          <a:xfrm>
            <a:off x="11726651" y="6404391"/>
            <a:ext cx="297055" cy="297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Line">
            <a:extLst>
              <a:ext uri="{FF2B5EF4-FFF2-40B4-BE49-F238E27FC236}">
                <a16:creationId xmlns:a16="http://schemas.microsoft.com/office/drawing/2014/main" xmlns="" id="{1985CB91-F85B-401C-BF60-322FA1B1BF60}"/>
              </a:ext>
            </a:extLst>
          </p:cNvPr>
          <p:cNvSpPr/>
          <p:nvPr/>
        </p:nvSpPr>
        <p:spPr>
          <a:xfrm flipV="1">
            <a:off x="2783450" y="1971674"/>
            <a:ext cx="0" cy="931143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xmlns="" id="{57CB6A35-0F8D-432B-8B68-76D7A76FD4D6}"/>
              </a:ext>
            </a:extLst>
          </p:cNvPr>
          <p:cNvSpPr/>
          <p:nvPr/>
        </p:nvSpPr>
        <p:spPr>
          <a:xfrm flipV="1">
            <a:off x="4688450" y="4807817"/>
            <a:ext cx="0" cy="802407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xmlns="" id="{94CA87D0-273C-438E-86D2-F1BA0E0EC80B}"/>
              </a:ext>
            </a:extLst>
          </p:cNvPr>
          <p:cNvSpPr/>
          <p:nvPr/>
        </p:nvSpPr>
        <p:spPr>
          <a:xfrm flipV="1">
            <a:off x="6593450" y="2057400"/>
            <a:ext cx="0" cy="845418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xmlns="" id="{3012D919-F7DB-41CA-9AF7-FE3EDE29EDCD}"/>
              </a:ext>
            </a:extLst>
          </p:cNvPr>
          <p:cNvSpPr/>
          <p:nvPr/>
        </p:nvSpPr>
        <p:spPr>
          <a:xfrm flipV="1">
            <a:off x="8498450" y="4807816"/>
            <a:ext cx="0" cy="802407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roject 01…">
            <a:extLst>
              <a:ext uri="{FF2B5EF4-FFF2-40B4-BE49-F238E27FC236}">
                <a16:creationId xmlns:a16="http://schemas.microsoft.com/office/drawing/2014/main" xmlns="" id="{58214D23-FC23-49AD-88A2-7C195701B44B}"/>
              </a:ext>
            </a:extLst>
          </p:cNvPr>
          <p:cNvSpPr txBox="1"/>
          <p:nvPr/>
        </p:nvSpPr>
        <p:spPr>
          <a:xfrm>
            <a:off x="2916019" y="1851254"/>
            <a:ext cx="1179810" cy="41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43" name="图片占位符 6">
            <a:extLst>
              <a:ext uri="{FF2B5EF4-FFF2-40B4-BE49-F238E27FC236}">
                <a16:creationId xmlns:a16="http://schemas.microsoft.com/office/drawing/2014/main" xmlns="" id="{64B86CF3-A60A-4193-B2F2-87ACFA5C59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274" y="2902818"/>
            <a:ext cx="1905000" cy="1905000"/>
          </a:xfrm>
          <a:custGeom>
            <a:avLst/>
            <a:gdLst>
              <a:gd name="connsiteX0" fmla="*/ 0 w 3810001"/>
              <a:gd name="connsiteY0" fmla="*/ 0 h 3810000"/>
              <a:gd name="connsiteX1" fmla="*/ 3810001 w 3810001"/>
              <a:gd name="connsiteY1" fmla="*/ 0 h 3810000"/>
              <a:gd name="connsiteX2" fmla="*/ 3810001 w 3810001"/>
              <a:gd name="connsiteY2" fmla="*/ 3810000 h 3810000"/>
              <a:gd name="connsiteX3" fmla="*/ 0 w 3810001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0">
                <a:moveTo>
                  <a:pt x="0" y="0"/>
                </a:moveTo>
                <a:lnTo>
                  <a:pt x="3810001" y="0"/>
                </a:lnTo>
                <a:lnTo>
                  <a:pt x="3810001" y="3810000"/>
                </a:lnTo>
                <a:lnTo>
                  <a:pt x="0" y="3810000"/>
                </a:lnTo>
                <a:close/>
              </a:path>
            </a:pathLst>
          </a:custGeom>
        </p:spPr>
      </p:pic>
      <p:pic>
        <p:nvPicPr>
          <p:cNvPr id="44" name="图片占位符 3">
            <a:extLst>
              <a:ext uri="{FF2B5EF4-FFF2-40B4-BE49-F238E27FC236}">
                <a16:creationId xmlns:a16="http://schemas.microsoft.com/office/drawing/2014/main" xmlns="" id="{89F10726-37AA-41E1-B5E7-D982FFAB58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0274" y="2902818"/>
            <a:ext cx="1905000" cy="1905000"/>
          </a:xfrm>
          <a:prstGeom prst="rect">
            <a:avLst/>
          </a:prstGeom>
        </p:spPr>
      </p:pic>
      <p:pic>
        <p:nvPicPr>
          <p:cNvPr id="45" name="图片占位符 9">
            <a:extLst>
              <a:ext uri="{FF2B5EF4-FFF2-40B4-BE49-F238E27FC236}">
                <a16:creationId xmlns:a16="http://schemas.microsoft.com/office/drawing/2014/main" xmlns="" id="{D9E8EBD5-5A41-4F56-B621-B77D88571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274" y="2902818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</p:spPr>
      </p:pic>
      <p:pic>
        <p:nvPicPr>
          <p:cNvPr id="46" name="图片占位符 12">
            <a:extLst>
              <a:ext uri="{FF2B5EF4-FFF2-40B4-BE49-F238E27FC236}">
                <a16:creationId xmlns:a16="http://schemas.microsoft.com/office/drawing/2014/main" xmlns="" id="{41D10C3B-8BD4-46BD-A613-887607A340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274" y="2902818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</p:spPr>
      </p:pic>
      <p:sp>
        <p:nvSpPr>
          <p:cNvPr id="47" name="Rectangle">
            <a:extLst>
              <a:ext uri="{FF2B5EF4-FFF2-40B4-BE49-F238E27FC236}">
                <a16:creationId xmlns:a16="http://schemas.microsoft.com/office/drawing/2014/main" xmlns="" id="{A7BD6263-889F-4545-8902-939DB0C29B13}"/>
              </a:ext>
            </a:extLst>
          </p:cNvPr>
          <p:cNvSpPr/>
          <p:nvPr/>
        </p:nvSpPr>
        <p:spPr>
          <a:xfrm>
            <a:off x="1791726" y="2902818"/>
            <a:ext cx="964242" cy="1904999"/>
          </a:xfrm>
          <a:prstGeom prst="rect">
            <a:avLst/>
          </a:prstGeom>
          <a:solidFill>
            <a:srgbClr val="FDF107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7ECD551-22EA-4541-8E26-42C9177BC948}"/>
              </a:ext>
            </a:extLst>
          </p:cNvPr>
          <p:cNvSpPr/>
          <p:nvPr/>
        </p:nvSpPr>
        <p:spPr>
          <a:xfrm>
            <a:off x="2829173" y="2207600"/>
            <a:ext cx="2898773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Project 01…">
            <a:extLst>
              <a:ext uri="{FF2B5EF4-FFF2-40B4-BE49-F238E27FC236}">
                <a16:creationId xmlns:a16="http://schemas.microsoft.com/office/drawing/2014/main" xmlns="" id="{2DA6F8B8-894E-4BC7-BE0E-3C0D09C328CC}"/>
              </a:ext>
            </a:extLst>
          </p:cNvPr>
          <p:cNvSpPr txBox="1"/>
          <p:nvPr/>
        </p:nvSpPr>
        <p:spPr>
          <a:xfrm>
            <a:off x="6726019" y="1894267"/>
            <a:ext cx="1179810" cy="41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3AE0DCAF-16DF-4F83-B718-24C8648458D4}"/>
              </a:ext>
            </a:extLst>
          </p:cNvPr>
          <p:cNvSpPr/>
          <p:nvPr/>
        </p:nvSpPr>
        <p:spPr>
          <a:xfrm>
            <a:off x="6639173" y="2250613"/>
            <a:ext cx="2898773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Project 01…">
            <a:extLst>
              <a:ext uri="{FF2B5EF4-FFF2-40B4-BE49-F238E27FC236}">
                <a16:creationId xmlns:a16="http://schemas.microsoft.com/office/drawing/2014/main" xmlns="" id="{69F4B6A0-7245-4D36-97EA-FE826DA7A3C8}"/>
              </a:ext>
            </a:extLst>
          </p:cNvPr>
          <p:cNvSpPr txBox="1"/>
          <p:nvPr/>
        </p:nvSpPr>
        <p:spPr>
          <a:xfrm>
            <a:off x="4778473" y="4880718"/>
            <a:ext cx="1179810" cy="41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E636976E-F4AB-4C16-8EFA-1F7B60402C86}"/>
              </a:ext>
            </a:extLst>
          </p:cNvPr>
          <p:cNvSpPr/>
          <p:nvPr/>
        </p:nvSpPr>
        <p:spPr>
          <a:xfrm>
            <a:off x="4691628" y="5237064"/>
            <a:ext cx="2699772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Project 01…">
            <a:extLst>
              <a:ext uri="{FF2B5EF4-FFF2-40B4-BE49-F238E27FC236}">
                <a16:creationId xmlns:a16="http://schemas.microsoft.com/office/drawing/2014/main" xmlns="" id="{466BD061-EA43-4D77-87C3-63FDBB4CE10B}"/>
              </a:ext>
            </a:extLst>
          </p:cNvPr>
          <p:cNvSpPr txBox="1"/>
          <p:nvPr/>
        </p:nvSpPr>
        <p:spPr>
          <a:xfrm>
            <a:off x="8588473" y="4923731"/>
            <a:ext cx="1179810" cy="41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98124913-78B4-43AF-8E1D-92C36BE201B5}"/>
              </a:ext>
            </a:extLst>
          </p:cNvPr>
          <p:cNvSpPr/>
          <p:nvPr/>
        </p:nvSpPr>
        <p:spPr>
          <a:xfrm>
            <a:off x="8501628" y="5280077"/>
            <a:ext cx="2699772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3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 animBg="1"/>
      <p:bldP spid="36" grpId="0" animBg="1"/>
      <p:bldP spid="37" grpId="0" animBg="1"/>
      <p:bldP spid="38" grpId="0" animBg="1"/>
      <p:bldP spid="39" grpId="0" animBg="1"/>
      <p:bldP spid="47" grpId="0" animBg="1"/>
      <p:bldP spid="2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F30D0F-D68B-403B-9070-15924AC5E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607D4E3D-3686-464A-965E-5312E1BCC5E0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xmlns="" id="{65B20016-D381-4B96-84CE-E4373109874C}"/>
              </a:ext>
            </a:extLst>
          </p:cNvPr>
          <p:cNvSpPr/>
          <p:nvPr/>
        </p:nvSpPr>
        <p:spPr>
          <a:xfrm>
            <a:off x="2305670" y="3109865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ONE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1DF9E04-49CF-4DDF-9850-375434FAA8C8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5DC69D2-C5CD-4B3D-952A-DD81842EB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1A31D49-C8C5-4906-A285-DCB111A98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D049A424-0534-4FB9-B0F7-FF023C7CCDAF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90EB2E28-7F7E-40FD-8276-777D7E62FB0E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xmlns="" id="{65A0DAE5-F687-42B6-93BE-86DDF4D35C4D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30D964D4-3B62-4D28-8105-5B59868F4647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22378E4-6A9E-429F-AA33-1DC99960F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719" y="1214382"/>
            <a:ext cx="3095399" cy="1738725"/>
          </a:xfrm>
          <a:prstGeom prst="rect">
            <a:avLst/>
          </a:prstGeom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A54A0A27-A151-426E-B0DD-82CDEED5F642}"/>
              </a:ext>
            </a:extLst>
          </p:cNvPr>
          <p:cNvSpPr/>
          <p:nvPr/>
        </p:nvSpPr>
        <p:spPr>
          <a:xfrm>
            <a:off x="3406788" y="2911897"/>
            <a:ext cx="219687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DECD90C7-315F-4E15-AD9B-1E3E7BB6106A}"/>
              </a:ext>
            </a:extLst>
          </p:cNvPr>
          <p:cNvSpPr/>
          <p:nvPr/>
        </p:nvSpPr>
        <p:spPr>
          <a:xfrm>
            <a:off x="8127559" y="2718473"/>
            <a:ext cx="2196877" cy="93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重要课程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70A3BA90-78AA-4BFA-A0EC-8BC89FA20D50}"/>
              </a:ext>
            </a:extLst>
          </p:cNvPr>
          <p:cNvSpPr/>
          <p:nvPr/>
        </p:nvSpPr>
        <p:spPr>
          <a:xfrm>
            <a:off x="3428768" y="4457038"/>
            <a:ext cx="219687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98D6424A-5058-42F3-BACD-778204E96B30}"/>
              </a:ext>
            </a:extLst>
          </p:cNvPr>
          <p:cNvSpPr/>
          <p:nvPr/>
        </p:nvSpPr>
        <p:spPr>
          <a:xfrm>
            <a:off x="8160125" y="4475773"/>
            <a:ext cx="219687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xmlns="" id="{8A4AE4CF-076A-4AD7-A22B-7B935AB1A839}"/>
              </a:ext>
            </a:extLst>
          </p:cNvPr>
          <p:cNvSpPr/>
          <p:nvPr/>
        </p:nvSpPr>
        <p:spPr>
          <a:xfrm>
            <a:off x="6950751" y="3103927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xmlns="" id="{79AE6398-9FA4-4C34-995A-56F0B0EF569A}"/>
              </a:ext>
            </a:extLst>
          </p:cNvPr>
          <p:cNvSpPr/>
          <p:nvPr/>
        </p:nvSpPr>
        <p:spPr>
          <a:xfrm>
            <a:off x="2292828" y="4622779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xmlns="" id="{79C47F75-5C90-4BFE-9725-68315FA881E2}"/>
              </a:ext>
            </a:extLst>
          </p:cNvPr>
          <p:cNvSpPr/>
          <p:nvPr/>
        </p:nvSpPr>
        <p:spPr>
          <a:xfrm>
            <a:off x="7026008" y="4625163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359AF40-A977-414F-8EF8-2AB2E5CFA8EB}"/>
              </a:ext>
            </a:extLst>
          </p:cNvPr>
          <p:cNvSpPr/>
          <p:nvPr/>
        </p:nvSpPr>
        <p:spPr>
          <a:xfrm>
            <a:off x="2215243" y="3655204"/>
            <a:ext cx="3499757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AB2FDDA3-B139-4A05-8AC1-28EE9DF4462A}"/>
              </a:ext>
            </a:extLst>
          </p:cNvPr>
          <p:cNvSpPr/>
          <p:nvPr/>
        </p:nvSpPr>
        <p:spPr>
          <a:xfrm>
            <a:off x="6851778" y="3612633"/>
            <a:ext cx="3361794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CCA96DE4-314E-4461-A973-6D874177E016}"/>
              </a:ext>
            </a:extLst>
          </p:cNvPr>
          <p:cNvSpPr/>
          <p:nvPr/>
        </p:nvSpPr>
        <p:spPr>
          <a:xfrm>
            <a:off x="2179014" y="5138109"/>
            <a:ext cx="3363852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E8B693B5-2F41-4137-975E-FC6B43AA73B1}"/>
              </a:ext>
            </a:extLst>
          </p:cNvPr>
          <p:cNvSpPr/>
          <p:nvPr/>
        </p:nvSpPr>
        <p:spPr>
          <a:xfrm>
            <a:off x="6902428" y="5171313"/>
            <a:ext cx="3361794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D1C4BE6-051C-416D-9D6D-61A0A965BB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25248" y="1936004"/>
            <a:ext cx="3381301" cy="11625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7309" y="781235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6" grpId="0"/>
      <p:bldP spid="68" grpId="0"/>
      <p:bldP spid="69" grpId="0"/>
      <p:bldP spid="41" grpId="0" animBg="1"/>
      <p:bldP spid="70" grpId="0" animBg="1"/>
      <p:bldP spid="72" grpId="0" animBg="1"/>
      <p:bldP spid="6" grpId="0"/>
      <p:bldP spid="75" grpId="0"/>
      <p:bldP spid="76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hape 2540">
            <a:extLst>
              <a:ext uri="{FF2B5EF4-FFF2-40B4-BE49-F238E27FC236}">
                <a16:creationId xmlns:a16="http://schemas.microsoft.com/office/drawing/2014/main" xmlns="" id="{64C16A94-1070-4189-8871-14ADA3E083AD}"/>
              </a:ext>
            </a:extLst>
          </p:cNvPr>
          <p:cNvSpPr/>
          <p:nvPr/>
        </p:nvSpPr>
        <p:spPr>
          <a:xfrm>
            <a:off x="5943769" y="3076172"/>
            <a:ext cx="549115" cy="549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DF107"/>
          </a:solidFill>
          <a:ln w="19050">
            <a:noFill/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hape 2540">
            <a:extLst>
              <a:ext uri="{FF2B5EF4-FFF2-40B4-BE49-F238E27FC236}">
                <a16:creationId xmlns:a16="http://schemas.microsoft.com/office/drawing/2014/main" xmlns="" id="{125AD558-3E36-4374-A733-106CC75C8E13}"/>
              </a:ext>
            </a:extLst>
          </p:cNvPr>
          <p:cNvSpPr/>
          <p:nvPr/>
        </p:nvSpPr>
        <p:spPr>
          <a:xfrm>
            <a:off x="5943769" y="4832084"/>
            <a:ext cx="549115" cy="549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DF107"/>
          </a:solidFill>
          <a:ln w="19050">
            <a:noFill/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占位符 6">
            <a:extLst>
              <a:ext uri="{FF2B5EF4-FFF2-40B4-BE49-F238E27FC236}">
                <a16:creationId xmlns:a16="http://schemas.microsoft.com/office/drawing/2014/main" xmlns="" id="{79B0F99C-0BB6-433E-91F5-6733602565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3791" y="2305789"/>
            <a:ext cx="3583668" cy="358366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E76D029-5215-4441-88BC-50E46C81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300" y="3536875"/>
            <a:ext cx="4116285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4EA65628-AC9B-4859-879E-655DD8B832B4}"/>
              </a:ext>
            </a:extLst>
          </p:cNvPr>
          <p:cNvSpPr/>
          <p:nvPr/>
        </p:nvSpPr>
        <p:spPr>
          <a:xfrm>
            <a:off x="6625452" y="2949791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E185B44-37D2-4CA3-9945-FCEDB712E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242" y="5137249"/>
            <a:ext cx="4116285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958BF1B3-EE7D-4FE9-A466-7A199676ACE8}"/>
              </a:ext>
            </a:extLst>
          </p:cNvPr>
          <p:cNvSpPr/>
          <p:nvPr/>
        </p:nvSpPr>
        <p:spPr>
          <a:xfrm>
            <a:off x="6654394" y="455016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9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960830D5-4167-4F7B-B3A0-51B1EEB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2373719"/>
            <a:ext cx="10398918" cy="918635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AE653A5E-A99B-47F2-8AEA-98C4AC1FA02D}"/>
              </a:ext>
            </a:extLst>
          </p:cNvPr>
          <p:cNvSpPr/>
          <p:nvPr/>
        </p:nvSpPr>
        <p:spPr>
          <a:xfrm>
            <a:off x="1673791" y="3717678"/>
            <a:ext cx="323836" cy="323836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2D2A360-2779-4633-9B4A-D7E1463F27D4}"/>
              </a:ext>
            </a:extLst>
          </p:cNvPr>
          <p:cNvSpPr/>
          <p:nvPr/>
        </p:nvSpPr>
        <p:spPr>
          <a:xfrm>
            <a:off x="1673791" y="4951248"/>
            <a:ext cx="323836" cy="323836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CBE36F9-3FA0-46B3-B2D6-118CBE9416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8211" y="1542495"/>
            <a:ext cx="4848617" cy="4848617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B75E8C47-3A73-4DD5-B0E8-37AEA138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821" y="4808320"/>
            <a:ext cx="4422209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FB68E3A2-BA3A-4FAF-8960-8B68659F164E}"/>
              </a:ext>
            </a:extLst>
          </p:cNvPr>
          <p:cNvSpPr/>
          <p:nvPr/>
        </p:nvSpPr>
        <p:spPr>
          <a:xfrm>
            <a:off x="1607360" y="2681682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197D9EC2-C418-4067-93F5-2FDEE40B6ED8}"/>
              </a:ext>
            </a:extLst>
          </p:cNvPr>
          <p:cNvSpPr/>
          <p:nvPr/>
        </p:nvSpPr>
        <p:spPr>
          <a:xfrm>
            <a:off x="2090821" y="3600317"/>
            <a:ext cx="3594772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</a:t>
            </a: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30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  <p:bldP spid="21" grpId="0" animBg="1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6CA1AF-6CB7-4A4B-81FC-82050CC7DE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286" y="2253479"/>
            <a:ext cx="2876864" cy="1844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6AB481CC-A925-4F4C-8458-CA224AD752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305" y="2166711"/>
            <a:ext cx="2876864" cy="1844144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A95F1AA6-8320-407A-8BDD-A7E80721B8CE}"/>
              </a:ext>
            </a:extLst>
          </p:cNvPr>
          <p:cNvGrpSpPr/>
          <p:nvPr/>
        </p:nvGrpSpPr>
        <p:grpSpPr>
          <a:xfrm>
            <a:off x="1267966" y="4212953"/>
            <a:ext cx="9249713" cy="1335697"/>
            <a:chOff x="1267966" y="4212953"/>
            <a:chExt cx="9249713" cy="133569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2FC6B382-EAD7-479E-B751-64EBE6468BBC}"/>
                </a:ext>
              </a:extLst>
            </p:cNvPr>
            <p:cNvGrpSpPr/>
            <p:nvPr/>
          </p:nvGrpSpPr>
          <p:grpSpPr>
            <a:xfrm>
              <a:off x="1267966" y="4212953"/>
              <a:ext cx="9119621" cy="1323469"/>
              <a:chOff x="1079336" y="3720979"/>
              <a:chExt cx="9119621" cy="1323469"/>
            </a:xfrm>
          </p:grpSpPr>
          <p:sp>
            <p:nvSpPr>
              <p:cNvPr id="31" name="圆角矩形 18">
                <a:extLst>
                  <a:ext uri="{FF2B5EF4-FFF2-40B4-BE49-F238E27FC236}">
                    <a16:creationId xmlns:a16="http://schemas.microsoft.com/office/drawing/2014/main" xmlns="" id="{D77EF439-643A-4315-B01B-F6C45761605C}"/>
                  </a:ext>
                </a:extLst>
              </p:cNvPr>
              <p:cNvSpPr/>
              <p:nvPr/>
            </p:nvSpPr>
            <p:spPr>
              <a:xfrm>
                <a:off x="1760412" y="3720979"/>
                <a:ext cx="3783595" cy="60943"/>
              </a:xfrm>
              <a:prstGeom prst="roundRect">
                <a:avLst/>
              </a:prstGeom>
              <a:solidFill>
                <a:srgbClr val="FDF107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7" name="组合 1">
                <a:extLst>
                  <a:ext uri="{FF2B5EF4-FFF2-40B4-BE49-F238E27FC236}">
                    <a16:creationId xmlns:a16="http://schemas.microsoft.com/office/drawing/2014/main" xmlns="" id="{E77EC2EF-2DD8-4AC3-9598-19E8BA342906}"/>
                  </a:ext>
                </a:extLst>
              </p:cNvPr>
              <p:cNvGrpSpPr/>
              <p:nvPr/>
            </p:nvGrpSpPr>
            <p:grpSpPr>
              <a:xfrm>
                <a:off x="1079336" y="3812391"/>
                <a:ext cx="4651636" cy="1232057"/>
                <a:chOff x="616532" y="2925119"/>
                <a:chExt cx="3489636" cy="924284"/>
              </a:xfrm>
            </p:grpSpPr>
            <p:sp>
              <p:nvSpPr>
                <p:cNvPr id="25" name="文本框 14">
                  <a:extLst>
                    <a:ext uri="{FF2B5EF4-FFF2-40B4-BE49-F238E27FC236}">
                      <a16:creationId xmlns:a16="http://schemas.microsoft.com/office/drawing/2014/main" xmlns="" id="{CF9B081E-F480-4D7E-999A-35887813BD4F}"/>
                    </a:ext>
                  </a:extLst>
                </p:cNvPr>
                <p:cNvSpPr txBox="1"/>
                <p:nvPr/>
              </p:nvSpPr>
              <p:spPr>
                <a:xfrm>
                  <a:off x="1126402" y="2925119"/>
                  <a:ext cx="1062106" cy="4404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R="0" lvl="0" indent="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normalizeH="0" baseline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仓耳羽辰体-谷力 W04" panose="02020400000000000000" pitchFamily="18" charset="-122"/>
                      <a:ea typeface="仓耳羽辰体-谷力 W04" panose="02020400000000000000" pitchFamily="18" charset="-122"/>
                    </a:defRPr>
                  </a:lvl1pPr>
                </a:lstStyle>
                <a:p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29" name="Freeform 11">
                  <a:extLst>
                    <a:ext uri="{FF2B5EF4-FFF2-40B4-BE49-F238E27FC236}">
                      <a16:creationId xmlns:a16="http://schemas.microsoft.com/office/drawing/2014/main" xmlns="" id="{4D37AAF3-C6CF-4F6E-A2CA-2C445A4F5F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6532" y="3568134"/>
                  <a:ext cx="289214" cy="199988"/>
                </a:xfrm>
                <a:custGeom>
                  <a:avLst/>
                  <a:gdLst>
                    <a:gd name="T0" fmla="*/ 135 w 156"/>
                    <a:gd name="T1" fmla="*/ 47 h 107"/>
                    <a:gd name="T2" fmla="*/ 136 w 156"/>
                    <a:gd name="T3" fmla="*/ 37 h 107"/>
                    <a:gd name="T4" fmla="*/ 99 w 156"/>
                    <a:gd name="T5" fmla="*/ 0 h 107"/>
                    <a:gd name="T6" fmla="*/ 73 w 156"/>
                    <a:gd name="T7" fmla="*/ 18 h 107"/>
                    <a:gd name="T8" fmla="*/ 45 w 156"/>
                    <a:gd name="T9" fmla="*/ 8 h 107"/>
                    <a:gd name="T10" fmla="*/ 19 w 156"/>
                    <a:gd name="T11" fmla="*/ 40 h 107"/>
                    <a:gd name="T12" fmla="*/ 20 w 156"/>
                    <a:gd name="T13" fmla="*/ 47 h 107"/>
                    <a:gd name="T14" fmla="*/ 0 w 156"/>
                    <a:gd name="T15" fmla="*/ 76 h 107"/>
                    <a:gd name="T16" fmla="*/ 31 w 156"/>
                    <a:gd name="T17" fmla="*/ 107 h 107"/>
                    <a:gd name="T18" fmla="*/ 126 w 156"/>
                    <a:gd name="T19" fmla="*/ 107 h 107"/>
                    <a:gd name="T20" fmla="*/ 156 w 156"/>
                    <a:gd name="T21" fmla="*/ 76 h 107"/>
                    <a:gd name="T22" fmla="*/ 135 w 156"/>
                    <a:gd name="T23" fmla="*/ 47 h 107"/>
                    <a:gd name="T24" fmla="*/ 120 w 156"/>
                    <a:gd name="T25" fmla="*/ 101 h 107"/>
                    <a:gd name="T26" fmla="*/ 91 w 156"/>
                    <a:gd name="T27" fmla="*/ 101 h 107"/>
                    <a:gd name="T28" fmla="*/ 91 w 156"/>
                    <a:gd name="T29" fmla="*/ 74 h 107"/>
                    <a:gd name="T30" fmla="*/ 91 w 156"/>
                    <a:gd name="T31" fmla="*/ 69 h 107"/>
                    <a:gd name="T32" fmla="*/ 103 w 156"/>
                    <a:gd name="T33" fmla="*/ 69 h 107"/>
                    <a:gd name="T34" fmla="*/ 103 w 156"/>
                    <a:gd name="T35" fmla="*/ 66 h 107"/>
                    <a:gd name="T36" fmla="*/ 78 w 156"/>
                    <a:gd name="T37" fmla="*/ 42 h 107"/>
                    <a:gd name="T38" fmla="*/ 74 w 156"/>
                    <a:gd name="T39" fmla="*/ 42 h 107"/>
                    <a:gd name="T40" fmla="*/ 50 w 156"/>
                    <a:gd name="T41" fmla="*/ 67 h 107"/>
                    <a:gd name="T42" fmla="*/ 51 w 156"/>
                    <a:gd name="T43" fmla="*/ 70 h 107"/>
                    <a:gd name="T44" fmla="*/ 61 w 156"/>
                    <a:gd name="T45" fmla="*/ 70 h 107"/>
                    <a:gd name="T46" fmla="*/ 61 w 156"/>
                    <a:gd name="T47" fmla="*/ 74 h 107"/>
                    <a:gd name="T48" fmla="*/ 61 w 156"/>
                    <a:gd name="T49" fmla="*/ 101 h 107"/>
                    <a:gd name="T50" fmla="*/ 38 w 156"/>
                    <a:gd name="T51" fmla="*/ 101 h 107"/>
                    <a:gd name="T52" fmla="*/ 11 w 156"/>
                    <a:gd name="T53" fmla="*/ 75 h 107"/>
                    <a:gd name="T54" fmla="*/ 28 w 156"/>
                    <a:gd name="T55" fmla="*/ 50 h 107"/>
                    <a:gd name="T56" fmla="*/ 28 w 156"/>
                    <a:gd name="T57" fmla="*/ 44 h 107"/>
                    <a:gd name="T58" fmla="*/ 50 w 156"/>
                    <a:gd name="T59" fmla="*/ 17 h 107"/>
                    <a:gd name="T60" fmla="*/ 74 w 156"/>
                    <a:gd name="T61" fmla="*/ 30 h 107"/>
                    <a:gd name="T62" fmla="*/ 97 w 156"/>
                    <a:gd name="T63" fmla="*/ 11 h 107"/>
                    <a:gd name="T64" fmla="*/ 128 w 156"/>
                    <a:gd name="T65" fmla="*/ 42 h 107"/>
                    <a:gd name="T66" fmla="*/ 127 w 156"/>
                    <a:gd name="T67" fmla="*/ 50 h 107"/>
                    <a:gd name="T68" fmla="*/ 147 w 156"/>
                    <a:gd name="T69" fmla="*/ 75 h 107"/>
                    <a:gd name="T70" fmla="*/ 120 w 156"/>
                    <a:gd name="T71" fmla="*/ 10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" h="107">
                      <a:moveTo>
                        <a:pt x="135" y="47"/>
                      </a:moveTo>
                      <a:cubicBezTo>
                        <a:pt x="136" y="44"/>
                        <a:pt x="136" y="40"/>
                        <a:pt x="136" y="37"/>
                      </a:cubicBezTo>
                      <a:cubicBezTo>
                        <a:pt x="136" y="17"/>
                        <a:pt x="120" y="0"/>
                        <a:pt x="99" y="0"/>
                      </a:cubicBezTo>
                      <a:cubicBezTo>
                        <a:pt x="76" y="0"/>
                        <a:pt x="73" y="18"/>
                        <a:pt x="73" y="18"/>
                      </a:cubicBezTo>
                      <a:cubicBezTo>
                        <a:pt x="73" y="18"/>
                        <a:pt x="63" y="6"/>
                        <a:pt x="45" y="8"/>
                      </a:cubicBezTo>
                      <a:cubicBezTo>
                        <a:pt x="29" y="11"/>
                        <a:pt x="19" y="25"/>
                        <a:pt x="19" y="40"/>
                      </a:cubicBezTo>
                      <a:cubicBezTo>
                        <a:pt x="19" y="42"/>
                        <a:pt x="20" y="45"/>
                        <a:pt x="20" y="47"/>
                      </a:cubicBezTo>
                      <a:cubicBezTo>
                        <a:pt x="8" y="51"/>
                        <a:pt x="0" y="63"/>
                        <a:pt x="0" y="76"/>
                      </a:cubicBezTo>
                      <a:cubicBezTo>
                        <a:pt x="0" y="93"/>
                        <a:pt x="14" y="107"/>
                        <a:pt x="31" y="107"/>
                      </a:cubicBezTo>
                      <a:cubicBezTo>
                        <a:pt x="126" y="107"/>
                        <a:pt x="126" y="107"/>
                        <a:pt x="126" y="107"/>
                      </a:cubicBezTo>
                      <a:cubicBezTo>
                        <a:pt x="143" y="107"/>
                        <a:pt x="156" y="93"/>
                        <a:pt x="156" y="76"/>
                      </a:cubicBezTo>
                      <a:cubicBezTo>
                        <a:pt x="156" y="62"/>
                        <a:pt x="147" y="51"/>
                        <a:pt x="135" y="47"/>
                      </a:cubicBezTo>
                      <a:close/>
                      <a:moveTo>
                        <a:pt x="120" y="101"/>
                      </a:moveTo>
                      <a:cubicBezTo>
                        <a:pt x="91" y="101"/>
                        <a:pt x="91" y="101"/>
                        <a:pt x="91" y="101"/>
                      </a:cubicBezTo>
                      <a:cubicBezTo>
                        <a:pt x="91" y="93"/>
                        <a:pt x="91" y="81"/>
                        <a:pt x="91" y="74"/>
                      </a:cubicBezTo>
                      <a:cubicBezTo>
                        <a:pt x="91" y="71"/>
                        <a:pt x="91" y="69"/>
                        <a:pt x="91" y="69"/>
                      </a:cubicBezTo>
                      <a:cubicBezTo>
                        <a:pt x="91" y="69"/>
                        <a:pt x="99" y="69"/>
                        <a:pt x="103" y="69"/>
                      </a:cubicBezTo>
                      <a:cubicBezTo>
                        <a:pt x="106" y="69"/>
                        <a:pt x="103" y="66"/>
                        <a:pt x="103" y="66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6" y="40"/>
                        <a:pt x="74" y="42"/>
                      </a:cubicBezTo>
                      <a:cubicBezTo>
                        <a:pt x="72" y="44"/>
                        <a:pt x="50" y="67"/>
                        <a:pt x="50" y="67"/>
                      </a:cubicBezTo>
                      <a:cubicBezTo>
                        <a:pt x="50" y="67"/>
                        <a:pt x="47" y="70"/>
                        <a:pt x="51" y="70"/>
                      </a:cubicBezTo>
                      <a:cubicBezTo>
                        <a:pt x="55" y="70"/>
                        <a:pt x="61" y="70"/>
                        <a:pt x="61" y="70"/>
                      </a:cubicBezTo>
                      <a:cubicBezTo>
                        <a:pt x="61" y="70"/>
                        <a:pt x="61" y="72"/>
                        <a:pt x="61" y="74"/>
                      </a:cubicBezTo>
                      <a:cubicBezTo>
                        <a:pt x="61" y="81"/>
                        <a:pt x="61" y="93"/>
                        <a:pt x="61" y="101"/>
                      </a:cubicBezTo>
                      <a:cubicBezTo>
                        <a:pt x="38" y="101"/>
                        <a:pt x="38" y="101"/>
                        <a:pt x="38" y="101"/>
                      </a:cubicBezTo>
                      <a:cubicBezTo>
                        <a:pt x="23" y="101"/>
                        <a:pt x="11" y="89"/>
                        <a:pt x="11" y="75"/>
                      </a:cubicBezTo>
                      <a:cubicBezTo>
                        <a:pt x="11" y="63"/>
                        <a:pt x="18" y="54"/>
                        <a:pt x="28" y="50"/>
                      </a:cubicBezTo>
                      <a:cubicBezTo>
                        <a:pt x="28" y="48"/>
                        <a:pt x="28" y="46"/>
                        <a:pt x="28" y="44"/>
                      </a:cubicBezTo>
                      <a:cubicBezTo>
                        <a:pt x="28" y="32"/>
                        <a:pt x="36" y="20"/>
                        <a:pt x="50" y="17"/>
                      </a:cubicBezTo>
                      <a:cubicBezTo>
                        <a:pt x="65" y="16"/>
                        <a:pt x="74" y="30"/>
                        <a:pt x="74" y="30"/>
                      </a:cubicBezTo>
                      <a:cubicBezTo>
                        <a:pt x="74" y="30"/>
                        <a:pt x="77" y="11"/>
                        <a:pt x="97" y="11"/>
                      </a:cubicBezTo>
                      <a:cubicBezTo>
                        <a:pt x="115" y="11"/>
                        <a:pt x="128" y="25"/>
                        <a:pt x="128" y="42"/>
                      </a:cubicBezTo>
                      <a:cubicBezTo>
                        <a:pt x="128" y="45"/>
                        <a:pt x="127" y="48"/>
                        <a:pt x="127" y="50"/>
                      </a:cubicBezTo>
                      <a:cubicBezTo>
                        <a:pt x="137" y="53"/>
                        <a:pt x="147" y="63"/>
                        <a:pt x="147" y="75"/>
                      </a:cubicBezTo>
                      <a:cubicBezTo>
                        <a:pt x="147" y="89"/>
                        <a:pt x="135" y="101"/>
                        <a:pt x="120" y="1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4B1B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33">
                  <a:extLst>
                    <a:ext uri="{FF2B5EF4-FFF2-40B4-BE49-F238E27FC236}">
                      <a16:creationId xmlns:a16="http://schemas.microsoft.com/office/drawing/2014/main" xmlns="" id="{F7A2A222-F6A7-4485-A915-5829E9E8936A}"/>
                    </a:ext>
                  </a:extLst>
                </p:cNvPr>
                <p:cNvSpPr/>
                <p:nvPr/>
              </p:nvSpPr>
              <p:spPr>
                <a:xfrm>
                  <a:off x="1127932" y="3370108"/>
                  <a:ext cx="2978236" cy="4792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We are all too young, a lot of things</a:t>
                  </a:r>
                </a:p>
                <a:p>
                  <a:pPr>
                    <a:lnSpc>
                      <a:spcPts val="22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don’t yet know, don't put.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xmlns="" id="{40CCE0B3-E3A2-4F65-8B84-57D4918281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9560" y="4688794"/>
                <a:ext cx="285283" cy="228038"/>
              </a:xfrm>
              <a:custGeom>
                <a:avLst/>
                <a:gdLst>
                  <a:gd name="T0" fmla="*/ 120 w 126"/>
                  <a:gd name="T1" fmla="*/ 36 h 100"/>
                  <a:gd name="T2" fmla="*/ 119 w 126"/>
                  <a:gd name="T3" fmla="*/ 36 h 100"/>
                  <a:gd name="T4" fmla="*/ 111 w 126"/>
                  <a:gd name="T5" fmla="*/ 9 h 100"/>
                  <a:gd name="T6" fmla="*/ 99 w 126"/>
                  <a:gd name="T7" fmla="*/ 1 h 100"/>
                  <a:gd name="T8" fmla="*/ 25 w 126"/>
                  <a:gd name="T9" fmla="*/ 1 h 100"/>
                  <a:gd name="T10" fmla="*/ 13 w 126"/>
                  <a:gd name="T11" fmla="*/ 7 h 100"/>
                  <a:gd name="T12" fmla="*/ 7 w 126"/>
                  <a:gd name="T13" fmla="*/ 36 h 100"/>
                  <a:gd name="T14" fmla="*/ 6 w 126"/>
                  <a:gd name="T15" fmla="*/ 36 h 100"/>
                  <a:gd name="T16" fmla="*/ 0 w 126"/>
                  <a:gd name="T17" fmla="*/ 42 h 100"/>
                  <a:gd name="T18" fmla="*/ 0 w 126"/>
                  <a:gd name="T19" fmla="*/ 73 h 100"/>
                  <a:gd name="T20" fmla="*/ 6 w 126"/>
                  <a:gd name="T21" fmla="*/ 79 h 100"/>
                  <a:gd name="T22" fmla="*/ 10 w 126"/>
                  <a:gd name="T23" fmla="*/ 79 h 100"/>
                  <a:gd name="T24" fmla="*/ 10 w 126"/>
                  <a:gd name="T25" fmla="*/ 94 h 100"/>
                  <a:gd name="T26" fmla="*/ 16 w 126"/>
                  <a:gd name="T27" fmla="*/ 100 h 100"/>
                  <a:gd name="T28" fmla="*/ 25 w 126"/>
                  <a:gd name="T29" fmla="*/ 100 h 100"/>
                  <a:gd name="T30" fmla="*/ 30 w 126"/>
                  <a:gd name="T31" fmla="*/ 94 h 100"/>
                  <a:gd name="T32" fmla="*/ 30 w 126"/>
                  <a:gd name="T33" fmla="*/ 79 h 100"/>
                  <a:gd name="T34" fmla="*/ 98 w 126"/>
                  <a:gd name="T35" fmla="*/ 79 h 100"/>
                  <a:gd name="T36" fmla="*/ 98 w 126"/>
                  <a:gd name="T37" fmla="*/ 94 h 100"/>
                  <a:gd name="T38" fmla="*/ 104 w 126"/>
                  <a:gd name="T39" fmla="*/ 100 h 100"/>
                  <a:gd name="T40" fmla="*/ 112 w 126"/>
                  <a:gd name="T41" fmla="*/ 100 h 100"/>
                  <a:gd name="T42" fmla="*/ 118 w 126"/>
                  <a:gd name="T43" fmla="*/ 94 h 100"/>
                  <a:gd name="T44" fmla="*/ 118 w 126"/>
                  <a:gd name="T45" fmla="*/ 79 h 100"/>
                  <a:gd name="T46" fmla="*/ 120 w 126"/>
                  <a:gd name="T47" fmla="*/ 79 h 100"/>
                  <a:gd name="T48" fmla="*/ 126 w 126"/>
                  <a:gd name="T49" fmla="*/ 73 h 100"/>
                  <a:gd name="T50" fmla="*/ 126 w 126"/>
                  <a:gd name="T51" fmla="*/ 42 h 100"/>
                  <a:gd name="T52" fmla="*/ 120 w 126"/>
                  <a:gd name="T53" fmla="*/ 36 h 100"/>
                  <a:gd name="T54" fmla="*/ 17 w 126"/>
                  <a:gd name="T55" fmla="*/ 11 h 100"/>
                  <a:gd name="T56" fmla="*/ 27 w 126"/>
                  <a:gd name="T57" fmla="*/ 5 h 100"/>
                  <a:gd name="T58" fmla="*/ 96 w 126"/>
                  <a:gd name="T59" fmla="*/ 5 h 100"/>
                  <a:gd name="T60" fmla="*/ 106 w 126"/>
                  <a:gd name="T61" fmla="*/ 11 h 100"/>
                  <a:gd name="T62" fmla="*/ 112 w 126"/>
                  <a:gd name="T63" fmla="*/ 35 h 100"/>
                  <a:gd name="T64" fmla="*/ 13 w 126"/>
                  <a:gd name="T65" fmla="*/ 35 h 100"/>
                  <a:gd name="T66" fmla="*/ 17 w 126"/>
                  <a:gd name="T67" fmla="*/ 11 h 100"/>
                  <a:gd name="T68" fmla="*/ 22 w 126"/>
                  <a:gd name="T69" fmla="*/ 65 h 100"/>
                  <a:gd name="T70" fmla="*/ 14 w 126"/>
                  <a:gd name="T71" fmla="*/ 56 h 100"/>
                  <a:gd name="T72" fmla="*/ 22 w 126"/>
                  <a:gd name="T73" fmla="*/ 48 h 100"/>
                  <a:gd name="T74" fmla="*/ 31 w 126"/>
                  <a:gd name="T75" fmla="*/ 56 h 100"/>
                  <a:gd name="T76" fmla="*/ 22 w 126"/>
                  <a:gd name="T77" fmla="*/ 65 h 100"/>
                  <a:gd name="T78" fmla="*/ 76 w 126"/>
                  <a:gd name="T79" fmla="*/ 65 h 100"/>
                  <a:gd name="T80" fmla="*/ 51 w 126"/>
                  <a:gd name="T81" fmla="*/ 65 h 100"/>
                  <a:gd name="T82" fmla="*/ 43 w 126"/>
                  <a:gd name="T83" fmla="*/ 57 h 100"/>
                  <a:gd name="T84" fmla="*/ 51 w 126"/>
                  <a:gd name="T85" fmla="*/ 49 h 100"/>
                  <a:gd name="T86" fmla="*/ 76 w 126"/>
                  <a:gd name="T87" fmla="*/ 49 h 100"/>
                  <a:gd name="T88" fmla="*/ 84 w 126"/>
                  <a:gd name="T89" fmla="*/ 57 h 100"/>
                  <a:gd name="T90" fmla="*/ 76 w 126"/>
                  <a:gd name="T91" fmla="*/ 65 h 100"/>
                  <a:gd name="T92" fmla="*/ 105 w 126"/>
                  <a:gd name="T93" fmla="*/ 65 h 100"/>
                  <a:gd name="T94" fmla="*/ 96 w 126"/>
                  <a:gd name="T95" fmla="*/ 56 h 100"/>
                  <a:gd name="T96" fmla="*/ 105 w 126"/>
                  <a:gd name="T97" fmla="*/ 48 h 100"/>
                  <a:gd name="T98" fmla="*/ 113 w 126"/>
                  <a:gd name="T99" fmla="*/ 56 h 100"/>
                  <a:gd name="T100" fmla="*/ 105 w 126"/>
                  <a:gd name="T101" fmla="*/ 6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" h="100">
                    <a:moveTo>
                      <a:pt x="120" y="36"/>
                    </a:move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2" y="10"/>
                      <a:pt x="111" y="9"/>
                    </a:cubicBezTo>
                    <a:cubicBezTo>
                      <a:pt x="106" y="0"/>
                      <a:pt x="99" y="1"/>
                      <a:pt x="99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6" y="1"/>
                      <a:pt x="13" y="7"/>
                      <a:pt x="13" y="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9"/>
                      <a:pt x="0" y="4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79"/>
                      <a:pt x="6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7"/>
                      <a:pt x="13" y="100"/>
                      <a:pt x="16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8" y="100"/>
                      <a:pt x="30" y="97"/>
                      <a:pt x="30" y="94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97"/>
                      <a:pt x="100" y="100"/>
                      <a:pt x="104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5" y="100"/>
                      <a:pt x="118" y="97"/>
                      <a:pt x="118" y="94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20" y="79"/>
                      <a:pt x="120" y="79"/>
                      <a:pt x="120" y="79"/>
                    </a:cubicBezTo>
                    <a:cubicBezTo>
                      <a:pt x="123" y="79"/>
                      <a:pt x="126" y="77"/>
                      <a:pt x="126" y="73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39"/>
                      <a:pt x="123" y="36"/>
                      <a:pt x="120" y="36"/>
                    </a:cubicBezTo>
                    <a:close/>
                    <a:moveTo>
                      <a:pt x="17" y="11"/>
                    </a:moveTo>
                    <a:cubicBezTo>
                      <a:pt x="17" y="11"/>
                      <a:pt x="19" y="5"/>
                      <a:pt x="27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102" y="4"/>
                      <a:pt x="106" y="11"/>
                    </a:cubicBezTo>
                    <a:cubicBezTo>
                      <a:pt x="106" y="11"/>
                      <a:pt x="112" y="35"/>
                      <a:pt x="112" y="35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17" y="11"/>
                    </a:lnTo>
                    <a:close/>
                    <a:moveTo>
                      <a:pt x="22" y="65"/>
                    </a:moveTo>
                    <a:cubicBezTo>
                      <a:pt x="18" y="65"/>
                      <a:pt x="14" y="61"/>
                      <a:pt x="14" y="56"/>
                    </a:cubicBezTo>
                    <a:cubicBezTo>
                      <a:pt x="14" y="52"/>
                      <a:pt x="18" y="48"/>
                      <a:pt x="22" y="48"/>
                    </a:cubicBezTo>
                    <a:cubicBezTo>
                      <a:pt x="27" y="48"/>
                      <a:pt x="31" y="52"/>
                      <a:pt x="31" y="56"/>
                    </a:cubicBezTo>
                    <a:cubicBezTo>
                      <a:pt x="31" y="61"/>
                      <a:pt x="27" y="65"/>
                      <a:pt x="22" y="65"/>
                    </a:cubicBezTo>
                    <a:close/>
                    <a:moveTo>
                      <a:pt x="76" y="65"/>
                    </a:moveTo>
                    <a:cubicBezTo>
                      <a:pt x="51" y="65"/>
                      <a:pt x="51" y="65"/>
                      <a:pt x="51" y="65"/>
                    </a:cubicBezTo>
                    <a:cubicBezTo>
                      <a:pt x="46" y="65"/>
                      <a:pt x="43" y="61"/>
                      <a:pt x="43" y="57"/>
                    </a:cubicBezTo>
                    <a:cubicBezTo>
                      <a:pt x="43" y="53"/>
                      <a:pt x="46" y="49"/>
                      <a:pt x="51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80" y="49"/>
                      <a:pt x="84" y="53"/>
                      <a:pt x="84" y="57"/>
                    </a:cubicBezTo>
                    <a:cubicBezTo>
                      <a:pt x="84" y="61"/>
                      <a:pt x="80" y="65"/>
                      <a:pt x="76" y="65"/>
                    </a:cubicBezTo>
                    <a:close/>
                    <a:moveTo>
                      <a:pt x="105" y="65"/>
                    </a:moveTo>
                    <a:cubicBezTo>
                      <a:pt x="100" y="65"/>
                      <a:pt x="96" y="61"/>
                      <a:pt x="96" y="56"/>
                    </a:cubicBezTo>
                    <a:cubicBezTo>
                      <a:pt x="96" y="52"/>
                      <a:pt x="100" y="48"/>
                      <a:pt x="105" y="48"/>
                    </a:cubicBezTo>
                    <a:cubicBezTo>
                      <a:pt x="109" y="48"/>
                      <a:pt x="113" y="52"/>
                      <a:pt x="113" y="56"/>
                    </a:cubicBezTo>
                    <a:cubicBezTo>
                      <a:pt x="113" y="61"/>
                      <a:pt x="109" y="65"/>
                      <a:pt x="105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圆角矩形 18">
                <a:extLst>
                  <a:ext uri="{FF2B5EF4-FFF2-40B4-BE49-F238E27FC236}">
                    <a16:creationId xmlns:a16="http://schemas.microsoft.com/office/drawing/2014/main" xmlns="" id="{7ABD4294-A793-433A-A88D-70132A01AD9E}"/>
                  </a:ext>
                </a:extLst>
              </p:cNvPr>
              <p:cNvSpPr/>
              <p:nvPr/>
            </p:nvSpPr>
            <p:spPr>
              <a:xfrm>
                <a:off x="6415361" y="3751450"/>
                <a:ext cx="3783596" cy="60943"/>
              </a:xfrm>
              <a:prstGeom prst="roundRect">
                <a:avLst/>
              </a:prstGeom>
              <a:solidFill>
                <a:srgbClr val="FDF107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="" id="{73FE15AC-5D1B-44E4-A895-91BF78D50B2F}"/>
                </a:ext>
              </a:extLst>
            </p:cNvPr>
            <p:cNvGrpSpPr/>
            <p:nvPr/>
          </p:nvGrpSpPr>
          <p:grpSpPr>
            <a:xfrm>
              <a:off x="6545693" y="4316593"/>
              <a:ext cx="3971986" cy="1232057"/>
              <a:chOff x="6545693" y="4316593"/>
              <a:chExt cx="3971986" cy="1232057"/>
            </a:xfrm>
          </p:grpSpPr>
          <p:sp>
            <p:nvSpPr>
              <p:cNvPr id="37" name="文本框 14">
                <a:extLst>
                  <a:ext uri="{FF2B5EF4-FFF2-40B4-BE49-F238E27FC236}">
                    <a16:creationId xmlns:a16="http://schemas.microsoft.com/office/drawing/2014/main" xmlns="" id="{DE6D741A-103A-4FE4-9DE8-EA75B5359D92}"/>
                  </a:ext>
                </a:extLst>
              </p:cNvPr>
              <p:cNvSpPr txBox="1"/>
              <p:nvPr/>
            </p:nvSpPr>
            <p:spPr>
              <a:xfrm>
                <a:off x="6545693" y="4316593"/>
                <a:ext cx="1415772" cy="587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8" name="矩形 33">
                <a:extLst>
                  <a:ext uri="{FF2B5EF4-FFF2-40B4-BE49-F238E27FC236}">
                    <a16:creationId xmlns:a16="http://schemas.microsoft.com/office/drawing/2014/main" xmlns="" id="{CAB38E73-4E70-4D69-8230-11B368004C77}"/>
                  </a:ext>
                </a:extLst>
              </p:cNvPr>
              <p:cNvSpPr/>
              <p:nvPr/>
            </p:nvSpPr>
            <p:spPr>
              <a:xfrm>
                <a:off x="6547732" y="4909757"/>
                <a:ext cx="3969947" cy="63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We are all too young, a lot of things</a:t>
                </a:r>
              </a:p>
              <a:p>
                <a:pPr>
                  <a:lnSpc>
                    <a:spcPts val="22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don’t yet know, don't put.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849C7B-E09E-4B59-BD13-D74103F02B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441" y="2701187"/>
            <a:ext cx="4728309" cy="302492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B39060-B33F-475C-807A-EC6864C52BE2}"/>
              </a:ext>
            </a:extLst>
          </p:cNvPr>
          <p:cNvGrpSpPr/>
          <p:nvPr/>
        </p:nvGrpSpPr>
        <p:grpSpPr>
          <a:xfrm>
            <a:off x="6205363" y="2701187"/>
            <a:ext cx="4395616" cy="3024929"/>
            <a:chOff x="6205363" y="2701187"/>
            <a:chExt cx="4395616" cy="302492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8990D78E-98D1-4290-9F2E-514B526D869D}"/>
                </a:ext>
              </a:extLst>
            </p:cNvPr>
            <p:cNvSpPr/>
            <p:nvPr/>
          </p:nvSpPr>
          <p:spPr>
            <a:xfrm>
              <a:off x="6205363" y="2701187"/>
              <a:ext cx="4395616" cy="3024929"/>
            </a:xfrm>
            <a:prstGeom prst="rect">
              <a:avLst/>
            </a:prstGeom>
            <a:solidFill>
              <a:srgbClr val="FDF10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1850534-0817-4285-BB42-52AC2C4E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1601" y="4528448"/>
              <a:ext cx="3786715" cy="914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</a:t>
              </a:r>
            </a:p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yet know, don't put the wrong loves when gardeners.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87BE4E62-3159-47F3-A32D-9DDE84E2B0EE}"/>
                </a:ext>
              </a:extLst>
            </p:cNvPr>
            <p:cNvSpPr/>
            <p:nvPr/>
          </p:nvSpPr>
          <p:spPr>
            <a:xfrm>
              <a:off x="6581841" y="3095230"/>
              <a:ext cx="2280847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添加此处标题</a:t>
              </a:r>
              <a:endPara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C6B01C1D-545A-4D84-8C2D-B72F2BB8E5EA}"/>
                </a:ext>
              </a:extLst>
            </p:cNvPr>
            <p:cNvSpPr/>
            <p:nvPr/>
          </p:nvSpPr>
          <p:spPr>
            <a:xfrm>
              <a:off x="6581841" y="3650651"/>
              <a:ext cx="3822918" cy="791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</a:t>
              </a:r>
              <a:endParaRPr kumimoji="0" lang="en-US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文字尽量言简意赅，简单说明。</a:t>
              </a:r>
              <a:endParaRPr kumimoji="0" lang="en-US" altLang="zh-CN" sz="11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6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EB4997F-59F1-4E18-9101-41A09523968D}"/>
              </a:ext>
            </a:extLst>
          </p:cNvPr>
          <p:cNvGrpSpPr/>
          <p:nvPr/>
        </p:nvGrpSpPr>
        <p:grpSpPr>
          <a:xfrm>
            <a:off x="1533743" y="2747779"/>
            <a:ext cx="2589980" cy="1362441"/>
            <a:chOff x="5504197" y="2165489"/>
            <a:chExt cx="2589980" cy="1362441"/>
          </a:xfrm>
        </p:grpSpPr>
        <p:sp>
          <p:nvSpPr>
            <p:cNvPr id="15" name="42">
              <a:extLst>
                <a:ext uri="{FF2B5EF4-FFF2-40B4-BE49-F238E27FC236}">
                  <a16:creationId xmlns:a16="http://schemas.microsoft.com/office/drawing/2014/main" xmlns="" id="{400E8B78-F8BF-4704-9C30-5EF6F6C0CDD1}"/>
                </a:ext>
              </a:extLst>
            </p:cNvPr>
            <p:cNvSpPr txBox="1"/>
            <p:nvPr/>
          </p:nvSpPr>
          <p:spPr>
            <a:xfrm>
              <a:off x="5567648" y="2165489"/>
              <a:ext cx="773930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6" name="31">
              <a:extLst>
                <a:ext uri="{FF2B5EF4-FFF2-40B4-BE49-F238E27FC236}">
                  <a16:creationId xmlns:a16="http://schemas.microsoft.com/office/drawing/2014/main" xmlns="" id="{95A74CE2-7C4D-4C7A-B200-DA01165DA285}"/>
                </a:ext>
              </a:extLst>
            </p:cNvPr>
            <p:cNvSpPr txBox="1"/>
            <p:nvPr/>
          </p:nvSpPr>
          <p:spPr>
            <a:xfrm>
              <a:off x="5504197" y="2726179"/>
              <a:ext cx="2589980" cy="801751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9A08C32-8628-4DCF-AAF9-BECFCAED28D4}"/>
              </a:ext>
            </a:extLst>
          </p:cNvPr>
          <p:cNvGrpSpPr/>
          <p:nvPr/>
        </p:nvGrpSpPr>
        <p:grpSpPr>
          <a:xfrm>
            <a:off x="1597193" y="4314431"/>
            <a:ext cx="2708074" cy="1362443"/>
            <a:chOff x="5567648" y="2165489"/>
            <a:chExt cx="2708074" cy="1362443"/>
          </a:xfrm>
        </p:grpSpPr>
        <p:sp>
          <p:nvSpPr>
            <p:cNvPr id="19" name="42">
              <a:extLst>
                <a:ext uri="{FF2B5EF4-FFF2-40B4-BE49-F238E27FC236}">
                  <a16:creationId xmlns:a16="http://schemas.microsoft.com/office/drawing/2014/main" xmlns="" id="{82B12D12-675C-4B6E-A3CB-F8A2DEDD7E80}"/>
                </a:ext>
              </a:extLst>
            </p:cNvPr>
            <p:cNvSpPr txBox="1"/>
            <p:nvPr/>
          </p:nvSpPr>
          <p:spPr>
            <a:xfrm>
              <a:off x="5567648" y="2165489"/>
              <a:ext cx="773932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0" name="31">
              <a:extLst>
                <a:ext uri="{FF2B5EF4-FFF2-40B4-BE49-F238E27FC236}">
                  <a16:creationId xmlns:a16="http://schemas.microsoft.com/office/drawing/2014/main" xmlns="" id="{A4B18166-4D05-4F1E-A3E6-99D0398F8433}"/>
                </a:ext>
              </a:extLst>
            </p:cNvPr>
            <p:cNvSpPr txBox="1"/>
            <p:nvPr/>
          </p:nvSpPr>
          <p:spPr>
            <a:xfrm>
              <a:off x="5567648" y="2726180"/>
              <a:ext cx="2708074" cy="801752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69960DA-3398-4544-87E2-720599989650}"/>
              </a:ext>
            </a:extLst>
          </p:cNvPr>
          <p:cNvGrpSpPr/>
          <p:nvPr/>
        </p:nvGrpSpPr>
        <p:grpSpPr>
          <a:xfrm>
            <a:off x="4431244" y="2730241"/>
            <a:ext cx="2753179" cy="1362441"/>
            <a:chOff x="5567647" y="2165489"/>
            <a:chExt cx="2753179" cy="1362441"/>
          </a:xfrm>
        </p:grpSpPr>
        <p:sp>
          <p:nvSpPr>
            <p:cNvPr id="22" name="42">
              <a:extLst>
                <a:ext uri="{FF2B5EF4-FFF2-40B4-BE49-F238E27FC236}">
                  <a16:creationId xmlns:a16="http://schemas.microsoft.com/office/drawing/2014/main" xmlns="" id="{B9D29A39-9453-4382-AAE9-23E326129C4C}"/>
                </a:ext>
              </a:extLst>
            </p:cNvPr>
            <p:cNvSpPr txBox="1"/>
            <p:nvPr/>
          </p:nvSpPr>
          <p:spPr>
            <a:xfrm>
              <a:off x="5567647" y="2165489"/>
              <a:ext cx="773931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31">
              <a:extLst>
                <a:ext uri="{FF2B5EF4-FFF2-40B4-BE49-F238E27FC236}">
                  <a16:creationId xmlns:a16="http://schemas.microsoft.com/office/drawing/2014/main" xmlns="" id="{230B8C45-252E-4647-8AC7-90E7F5BF9AD2}"/>
                </a:ext>
              </a:extLst>
            </p:cNvPr>
            <p:cNvSpPr txBox="1"/>
            <p:nvPr/>
          </p:nvSpPr>
          <p:spPr>
            <a:xfrm>
              <a:off x="5567647" y="2726179"/>
              <a:ext cx="2753179" cy="801751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E7AC787-D7C1-44B4-B583-455568C81A19}"/>
              </a:ext>
            </a:extLst>
          </p:cNvPr>
          <p:cNvGrpSpPr/>
          <p:nvPr/>
        </p:nvGrpSpPr>
        <p:grpSpPr>
          <a:xfrm>
            <a:off x="4431244" y="4299441"/>
            <a:ext cx="2708075" cy="1362443"/>
            <a:chOff x="5567647" y="2165489"/>
            <a:chExt cx="2708075" cy="1362443"/>
          </a:xfrm>
        </p:grpSpPr>
        <p:sp>
          <p:nvSpPr>
            <p:cNvPr id="25" name="42">
              <a:extLst>
                <a:ext uri="{FF2B5EF4-FFF2-40B4-BE49-F238E27FC236}">
                  <a16:creationId xmlns:a16="http://schemas.microsoft.com/office/drawing/2014/main" xmlns="" id="{F9831AD9-1B35-4E7F-BADE-119E9A1BF155}"/>
                </a:ext>
              </a:extLst>
            </p:cNvPr>
            <p:cNvSpPr txBox="1"/>
            <p:nvPr/>
          </p:nvSpPr>
          <p:spPr>
            <a:xfrm>
              <a:off x="5567647" y="2165489"/>
              <a:ext cx="773931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6" name="31">
              <a:extLst>
                <a:ext uri="{FF2B5EF4-FFF2-40B4-BE49-F238E27FC236}">
                  <a16:creationId xmlns:a16="http://schemas.microsoft.com/office/drawing/2014/main" xmlns="" id="{7841411C-614D-4377-8D80-E0F0D7D58952}"/>
                </a:ext>
              </a:extLst>
            </p:cNvPr>
            <p:cNvSpPr txBox="1"/>
            <p:nvPr/>
          </p:nvSpPr>
          <p:spPr>
            <a:xfrm>
              <a:off x="5567648" y="2726179"/>
              <a:ext cx="2708074" cy="801753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2D42584-81AE-4287-89CB-233AAB99D7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339" y="1936940"/>
            <a:ext cx="3455418" cy="38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01915169-91D1-4371-AAAD-99112B0DDAD5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B6CA010-2DA5-49E1-B8FA-ACE1CF48FC4B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D413251F-D2A5-4B71-A6E4-32B77C7D07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308" y="2269935"/>
            <a:ext cx="4850597" cy="4390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4AB28868-729C-4467-9517-FEB7458011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208" y="4621542"/>
            <a:ext cx="1287335" cy="40445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xmlns="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xmlns="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xmlns="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AC38F4B3-8689-4F60-86E3-F6F5FB3ADB3A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2CCBA78E-6642-4E98-A5BB-B46D9AE494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36" y="1345050"/>
            <a:ext cx="1937545" cy="1106473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1CEAD5EE-C4DC-453E-87A3-88FFF5EB7FD6}"/>
              </a:ext>
            </a:extLst>
          </p:cNvPr>
          <p:cNvGrpSpPr/>
          <p:nvPr/>
        </p:nvGrpSpPr>
        <p:grpSpPr>
          <a:xfrm>
            <a:off x="1537641" y="2707593"/>
            <a:ext cx="5168601" cy="926126"/>
            <a:chOff x="1316171" y="2680277"/>
            <a:chExt cx="8324848" cy="1491672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2E01F411-1392-457F-B28C-C6F4D0703EC2}"/>
                </a:ext>
              </a:extLst>
            </p:cNvPr>
            <p:cNvSpPr/>
            <p:nvPr/>
          </p:nvSpPr>
          <p:spPr>
            <a:xfrm>
              <a:off x="1316171" y="268604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感</a:t>
              </a: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1D8E73E6-EEBC-4329-9B35-C4B030EAD0A5}"/>
                </a:ext>
              </a:extLst>
            </p:cNvPr>
            <p:cNvSpPr/>
            <p:nvPr/>
          </p:nvSpPr>
          <p:spPr>
            <a:xfrm>
              <a:off x="3024213" y="2680278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F500A4B6-8337-43C6-BCC0-CF8BD54345D8}"/>
                </a:ext>
              </a:extLst>
            </p:cNvPr>
            <p:cNvSpPr/>
            <p:nvPr/>
          </p:nvSpPr>
          <p:spPr>
            <a:xfrm>
              <a:off x="4732255" y="2686050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</a:t>
              </a: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99596ABE-4FC4-4F77-9496-A02A3BCF4343}"/>
                </a:ext>
              </a:extLst>
            </p:cNvPr>
            <p:cNvSpPr/>
            <p:nvPr/>
          </p:nvSpPr>
          <p:spPr>
            <a:xfrm>
              <a:off x="6440297" y="2680281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欣</a:t>
              </a: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xmlns="" id="{9024910B-7C7E-45E3-84DB-06FA18782F9E}"/>
                </a:ext>
              </a:extLst>
            </p:cNvPr>
            <p:cNvSpPr/>
            <p:nvPr/>
          </p:nvSpPr>
          <p:spPr>
            <a:xfrm>
              <a:off x="8155120" y="268027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赏</a:t>
              </a:r>
            </a:p>
          </p:txBody>
        </p:sp>
      </p:grpSp>
      <p:sp>
        <p:nvSpPr>
          <p:cNvPr id="60" name="标题 4">
            <a:extLst>
              <a:ext uri="{FF2B5EF4-FFF2-40B4-BE49-F238E27FC236}">
                <a16:creationId xmlns:a16="http://schemas.microsoft.com/office/drawing/2014/main" xmlns="" id="{5070EF2C-0A63-4FAB-A83E-3646906CC1EE}"/>
              </a:ext>
            </a:extLst>
          </p:cNvPr>
          <p:cNvSpPr txBox="1">
            <a:spLocks/>
          </p:cNvSpPr>
          <p:nvPr/>
        </p:nvSpPr>
        <p:spPr>
          <a:xfrm>
            <a:off x="1242448" y="3604174"/>
            <a:ext cx="5580610" cy="748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{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新学期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新气象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主题班会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}</a:t>
            </a:r>
            <a:endParaRPr lang="zh-CN" altLang="en-US" sz="18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标题 4">
            <a:extLst>
              <a:ext uri="{FF2B5EF4-FFF2-40B4-BE49-F238E27FC236}">
                <a16:creationId xmlns:a16="http://schemas.microsoft.com/office/drawing/2014/main" xmlns="" id="{1D478649-C2B9-4B7F-B13B-EF536397B39D}"/>
              </a:ext>
            </a:extLst>
          </p:cNvPr>
          <p:cNvSpPr txBox="1">
            <a:spLocks/>
          </p:cNvSpPr>
          <p:nvPr/>
        </p:nvSpPr>
        <p:spPr>
          <a:xfrm>
            <a:off x="1407503" y="4570054"/>
            <a:ext cx="30346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汇报教师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：优品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0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3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4217BB2-5C41-4C5C-A846-7C0A03913812}"/>
              </a:ext>
            </a:extLst>
          </p:cNvPr>
          <p:cNvSpPr/>
          <p:nvPr/>
        </p:nvSpPr>
        <p:spPr>
          <a:xfrm>
            <a:off x="4562760" y="1969758"/>
            <a:ext cx="1667371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  <a:endParaRPr kumimoji="0" lang="en-US" altLang="zh-CN" sz="32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86290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B159FC80-7DAB-4854-9CB6-7D2E8CBCA438}"/>
              </a:ext>
            </a:extLst>
          </p:cNvPr>
          <p:cNvCxnSpPr>
            <a:cxnSpLocks/>
          </p:cNvCxnSpPr>
          <p:nvPr/>
        </p:nvCxnSpPr>
        <p:spPr>
          <a:xfrm>
            <a:off x="1597435" y="3419075"/>
            <a:ext cx="88092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51">
            <a:extLst>
              <a:ext uri="{FF2B5EF4-FFF2-40B4-BE49-F238E27FC236}">
                <a16:creationId xmlns:a16="http://schemas.microsoft.com/office/drawing/2014/main" xmlns="" id="{B7A80051-ADCA-434B-9FD0-9DC097328A77}"/>
              </a:ext>
            </a:extLst>
          </p:cNvPr>
          <p:cNvSpPr/>
          <p:nvPr/>
        </p:nvSpPr>
        <p:spPr>
          <a:xfrm>
            <a:off x="1516063" y="3637445"/>
            <a:ext cx="8890618" cy="2228280"/>
          </a:xfrm>
          <a:custGeom>
            <a:avLst/>
            <a:gdLst/>
            <a:ahLst/>
            <a:cxnLst/>
            <a:rect l="l" t="t" r="r" b="b"/>
            <a:pathLst>
              <a:path w="9358608" h="2571626">
                <a:moveTo>
                  <a:pt x="6326403" y="0"/>
                </a:moveTo>
                <a:lnTo>
                  <a:pt x="9358608" y="0"/>
                </a:lnTo>
                <a:lnTo>
                  <a:pt x="9358608" y="2571626"/>
                </a:lnTo>
                <a:lnTo>
                  <a:pt x="6326403" y="2571626"/>
                </a:lnTo>
                <a:close/>
                <a:moveTo>
                  <a:pt x="3163202" y="0"/>
                </a:moveTo>
                <a:lnTo>
                  <a:pt x="6195407" y="0"/>
                </a:lnTo>
                <a:lnTo>
                  <a:pt x="6195407" y="2571626"/>
                </a:lnTo>
                <a:lnTo>
                  <a:pt x="3163202" y="2571626"/>
                </a:lnTo>
                <a:close/>
                <a:moveTo>
                  <a:pt x="0" y="0"/>
                </a:moveTo>
                <a:lnTo>
                  <a:pt x="3032205" y="0"/>
                </a:lnTo>
                <a:lnTo>
                  <a:pt x="3032205" y="2571626"/>
                </a:lnTo>
                <a:lnTo>
                  <a:pt x="0" y="2571626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F3947CB6-4344-486F-A08E-9817DEAB8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253" y="2845924"/>
            <a:ext cx="8010747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02153D8-1236-473A-9393-4AA2E57EDE57}"/>
              </a:ext>
            </a:extLst>
          </p:cNvPr>
          <p:cNvSpPr/>
          <p:nvPr/>
        </p:nvSpPr>
        <p:spPr>
          <a:xfrm>
            <a:off x="1585346" y="1868336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04EEB5D-93F6-4977-9C8B-48FE646FF1A5}"/>
              </a:ext>
            </a:extLst>
          </p:cNvPr>
          <p:cNvSpPr/>
          <p:nvPr/>
        </p:nvSpPr>
        <p:spPr>
          <a:xfrm>
            <a:off x="1585346" y="2423757"/>
            <a:ext cx="6618854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53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2" y="514350"/>
            <a:ext cx="3908557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2049B1A-4E40-4D70-BE8C-B200830BCC51}"/>
              </a:ext>
            </a:extLst>
          </p:cNvPr>
          <p:cNvCxnSpPr>
            <a:cxnSpLocks/>
          </p:cNvCxnSpPr>
          <p:nvPr/>
        </p:nvCxnSpPr>
        <p:spPr>
          <a:xfrm flipH="1">
            <a:off x="5203242" y="3918545"/>
            <a:ext cx="5452060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šlîḋé">
            <a:extLst>
              <a:ext uri="{FF2B5EF4-FFF2-40B4-BE49-F238E27FC236}">
                <a16:creationId xmlns:a16="http://schemas.microsoft.com/office/drawing/2014/main" xmlns="" id="{46C87048-9113-48F3-B218-3B37C8CD3124}"/>
              </a:ext>
            </a:extLst>
          </p:cNvPr>
          <p:cNvSpPr txBox="1"/>
          <p:nvPr/>
        </p:nvSpPr>
        <p:spPr>
          <a:xfrm>
            <a:off x="8536371" y="2515829"/>
            <a:ext cx="211892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60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en-US" altLang="zh-CN" sz="2400" spc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íšľîdè">
            <a:extLst>
              <a:ext uri="{FF2B5EF4-FFF2-40B4-BE49-F238E27FC236}">
                <a16:creationId xmlns:a16="http://schemas.microsoft.com/office/drawing/2014/main" xmlns="" id="{36CF7C1B-248B-4844-9E85-994D9AB07DE6}"/>
              </a:ext>
            </a:extLst>
          </p:cNvPr>
          <p:cNvSpPr txBox="1"/>
          <p:nvPr/>
        </p:nvSpPr>
        <p:spPr>
          <a:xfrm>
            <a:off x="4941052" y="3067881"/>
            <a:ext cx="5741785" cy="6961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ïṩḷïḑe">
            <a:extLst>
              <a:ext uri="{FF2B5EF4-FFF2-40B4-BE49-F238E27FC236}">
                <a16:creationId xmlns:a16="http://schemas.microsoft.com/office/drawing/2014/main" xmlns="" id="{D5210E5C-816C-444A-82CF-259D0569EBA5}"/>
              </a:ext>
            </a:extLst>
          </p:cNvPr>
          <p:cNvSpPr txBox="1"/>
          <p:nvPr/>
        </p:nvSpPr>
        <p:spPr>
          <a:xfrm>
            <a:off x="5546142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îṡḻíḑe">
            <a:extLst>
              <a:ext uri="{FF2B5EF4-FFF2-40B4-BE49-F238E27FC236}">
                <a16:creationId xmlns:a16="http://schemas.microsoft.com/office/drawing/2014/main" xmlns="" id="{CB7361BB-3DB3-4BC5-B642-442F45B50BF1}"/>
              </a:ext>
            </a:extLst>
          </p:cNvPr>
          <p:cNvSpPr txBox="1"/>
          <p:nvPr/>
        </p:nvSpPr>
        <p:spPr>
          <a:xfrm>
            <a:off x="4951378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íśḻiďé">
            <a:extLst>
              <a:ext uri="{FF2B5EF4-FFF2-40B4-BE49-F238E27FC236}">
                <a16:creationId xmlns:a16="http://schemas.microsoft.com/office/drawing/2014/main" xmlns="" id="{DA9E9D53-711D-4BDC-A88D-0555111A98CC}"/>
              </a:ext>
            </a:extLst>
          </p:cNvPr>
          <p:cNvSpPr/>
          <p:nvPr/>
        </p:nvSpPr>
        <p:spPr bwMode="auto">
          <a:xfrm>
            <a:off x="4951378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íş1îďê">
            <a:extLst>
              <a:ext uri="{FF2B5EF4-FFF2-40B4-BE49-F238E27FC236}">
                <a16:creationId xmlns:a16="http://schemas.microsoft.com/office/drawing/2014/main" xmlns="" id="{1EA99985-E3CA-4B5C-B1F3-055CBCF98146}"/>
              </a:ext>
            </a:extLst>
          </p:cNvPr>
          <p:cNvSpPr txBox="1"/>
          <p:nvPr/>
        </p:nvSpPr>
        <p:spPr>
          <a:xfrm>
            <a:off x="7665071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í$ļîdè">
            <a:extLst>
              <a:ext uri="{FF2B5EF4-FFF2-40B4-BE49-F238E27FC236}">
                <a16:creationId xmlns:a16="http://schemas.microsoft.com/office/drawing/2014/main" xmlns="" id="{20AF64B0-35CE-47B4-B06F-DE3DE717A9C7}"/>
              </a:ext>
            </a:extLst>
          </p:cNvPr>
          <p:cNvSpPr txBox="1"/>
          <p:nvPr/>
        </p:nvSpPr>
        <p:spPr>
          <a:xfrm>
            <a:off x="7070307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ísḷîḋe">
            <a:extLst>
              <a:ext uri="{FF2B5EF4-FFF2-40B4-BE49-F238E27FC236}">
                <a16:creationId xmlns:a16="http://schemas.microsoft.com/office/drawing/2014/main" xmlns="" id="{399C9E86-ACD1-43AC-92BA-B896FB1153A9}"/>
              </a:ext>
            </a:extLst>
          </p:cNvPr>
          <p:cNvSpPr/>
          <p:nvPr/>
        </p:nvSpPr>
        <p:spPr bwMode="auto">
          <a:xfrm>
            <a:off x="7070307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íšlîḑé">
            <a:extLst>
              <a:ext uri="{FF2B5EF4-FFF2-40B4-BE49-F238E27FC236}">
                <a16:creationId xmlns:a16="http://schemas.microsoft.com/office/drawing/2014/main" xmlns="" id="{4CEBA20B-CA13-4291-A6F8-847D18293B16}"/>
              </a:ext>
            </a:extLst>
          </p:cNvPr>
          <p:cNvSpPr txBox="1"/>
          <p:nvPr/>
        </p:nvSpPr>
        <p:spPr>
          <a:xfrm>
            <a:off x="9783999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îṧlídê">
            <a:extLst>
              <a:ext uri="{FF2B5EF4-FFF2-40B4-BE49-F238E27FC236}">
                <a16:creationId xmlns:a16="http://schemas.microsoft.com/office/drawing/2014/main" xmlns="" id="{3B909B88-2367-4C78-AC85-9ACB150FC0B9}"/>
              </a:ext>
            </a:extLst>
          </p:cNvPr>
          <p:cNvSpPr txBox="1"/>
          <p:nvPr/>
        </p:nvSpPr>
        <p:spPr>
          <a:xfrm>
            <a:off x="9189235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îśḻïḋe">
            <a:extLst>
              <a:ext uri="{FF2B5EF4-FFF2-40B4-BE49-F238E27FC236}">
                <a16:creationId xmlns:a16="http://schemas.microsoft.com/office/drawing/2014/main" xmlns="" id="{0B906A7F-54CA-4CD3-95B7-AEFA134EA2F4}"/>
              </a:ext>
            </a:extLst>
          </p:cNvPr>
          <p:cNvSpPr/>
          <p:nvPr/>
        </p:nvSpPr>
        <p:spPr bwMode="auto">
          <a:xfrm>
            <a:off x="9189235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2335E08F-33EF-45B6-A864-69C4B22CCC63}"/>
              </a:ext>
            </a:extLst>
          </p:cNvPr>
          <p:cNvCxnSpPr/>
          <p:nvPr/>
        </p:nvCxnSpPr>
        <p:spPr>
          <a:xfrm>
            <a:off x="6915325" y="4365112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6C0E7C75-4764-4315-AB64-8FE09B1297DE}"/>
              </a:ext>
            </a:extLst>
          </p:cNvPr>
          <p:cNvCxnSpPr/>
          <p:nvPr/>
        </p:nvCxnSpPr>
        <p:spPr>
          <a:xfrm>
            <a:off x="9034254" y="4365112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595D41-8C46-4C6D-B325-D9EBFBDB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3" y="2291225"/>
            <a:ext cx="3908557" cy="42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" y="3549481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76130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xmlns="" id="{9679C0BE-44FB-41FB-A49B-9D6CF961257D}"/>
              </a:ext>
            </a:extLst>
          </p:cNvPr>
          <p:cNvCxnSpPr/>
          <p:nvPr/>
        </p:nvCxnSpPr>
        <p:spPr>
          <a:xfrm>
            <a:off x="1326799" y="3307357"/>
            <a:ext cx="951653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6">
            <a:extLst>
              <a:ext uri="{FF2B5EF4-FFF2-40B4-BE49-F238E27FC236}">
                <a16:creationId xmlns:a16="http://schemas.microsoft.com/office/drawing/2014/main" xmlns="" id="{14F64BB6-FDF6-4E80-9C73-22812AAA30B2}"/>
              </a:ext>
            </a:extLst>
          </p:cNvPr>
          <p:cNvSpPr/>
          <p:nvPr/>
        </p:nvSpPr>
        <p:spPr bwMode="auto">
          <a:xfrm>
            <a:off x="4901849" y="2204573"/>
            <a:ext cx="2302933" cy="23050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xmlns="" id="{F8976A1E-B29C-4170-9C6D-2DCDE1A70D9C}"/>
              </a:ext>
            </a:extLst>
          </p:cNvPr>
          <p:cNvSpPr/>
          <p:nvPr/>
        </p:nvSpPr>
        <p:spPr bwMode="auto">
          <a:xfrm>
            <a:off x="2133250" y="2456457"/>
            <a:ext cx="1790700" cy="1792816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F17F04A-C8FD-4967-9F67-26EBE7E4B5B6}"/>
              </a:ext>
            </a:extLst>
          </p:cNvPr>
          <p:cNvSpPr/>
          <p:nvPr/>
        </p:nvSpPr>
        <p:spPr bwMode="auto">
          <a:xfrm>
            <a:off x="8246182" y="2456457"/>
            <a:ext cx="1790700" cy="1792816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2848B251-4E46-467E-8FD3-ADA852C798F1}"/>
              </a:ext>
            </a:extLst>
          </p:cNvPr>
          <p:cNvSpPr txBox="1"/>
          <p:nvPr/>
        </p:nvSpPr>
        <p:spPr>
          <a:xfrm>
            <a:off x="2332164" y="3417020"/>
            <a:ext cx="1361115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D9FAA257-F346-4557-AC79-6890BF847805}"/>
              </a:ext>
            </a:extLst>
          </p:cNvPr>
          <p:cNvSpPr txBox="1"/>
          <p:nvPr/>
        </p:nvSpPr>
        <p:spPr>
          <a:xfrm>
            <a:off x="5372756" y="3583732"/>
            <a:ext cx="1361115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A925F5C7-634D-4ADC-8583-0B9A694BCAF0}"/>
              </a:ext>
            </a:extLst>
          </p:cNvPr>
          <p:cNvSpPr txBox="1"/>
          <p:nvPr/>
        </p:nvSpPr>
        <p:spPr>
          <a:xfrm>
            <a:off x="8460972" y="3417020"/>
            <a:ext cx="1361115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1B5FAF8E-E511-4AAD-B237-4D3722B7B0FF}"/>
              </a:ext>
            </a:extLst>
          </p:cNvPr>
          <p:cNvGrpSpPr/>
          <p:nvPr/>
        </p:nvGrpSpPr>
        <p:grpSpPr>
          <a:xfrm>
            <a:off x="2066008" y="4392579"/>
            <a:ext cx="1981200" cy="842645"/>
            <a:chOff x="2408" y="3190"/>
            <a:chExt cx="3120" cy="1327"/>
          </a:xfrm>
        </p:grpSpPr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xmlns="" id="{3C604AF8-5398-4CDB-9CC7-5451838B0953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27" name="TextBox 46">
              <a:extLst>
                <a:ext uri="{FF2B5EF4-FFF2-40B4-BE49-F238E27FC236}">
                  <a16:creationId xmlns:a16="http://schemas.microsoft.com/office/drawing/2014/main" xmlns="" id="{041C97FD-1D22-43CA-B3E0-2A9B7AC9D208}"/>
                </a:ext>
              </a:extLst>
            </p:cNvPr>
            <p:cNvSpPr txBox="1"/>
            <p:nvPr/>
          </p:nvSpPr>
          <p:spPr>
            <a:xfrm>
              <a:off x="2789" y="4058"/>
              <a:ext cx="2410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A3E34EA4-70D9-4300-B4D4-6086C4D85E1C}"/>
              </a:ext>
            </a:extLst>
          </p:cNvPr>
          <p:cNvGrpSpPr/>
          <p:nvPr/>
        </p:nvGrpSpPr>
        <p:grpSpPr>
          <a:xfrm>
            <a:off x="5142967" y="4680328"/>
            <a:ext cx="1981200" cy="779780"/>
            <a:chOff x="2163" y="3084"/>
            <a:chExt cx="3120" cy="1228"/>
          </a:xfrm>
        </p:grpSpPr>
        <p:sp>
          <p:nvSpPr>
            <p:cNvPr id="29" name="TextBox 45">
              <a:extLst>
                <a:ext uri="{FF2B5EF4-FFF2-40B4-BE49-F238E27FC236}">
                  <a16:creationId xmlns:a16="http://schemas.microsoft.com/office/drawing/2014/main" xmlns="" id="{E2A23F6B-8E1E-4B56-8236-8FB64AB8AFE6}"/>
                </a:ext>
              </a:extLst>
            </p:cNvPr>
            <p:cNvSpPr txBox="1"/>
            <p:nvPr/>
          </p:nvSpPr>
          <p:spPr>
            <a:xfrm>
              <a:off x="2163" y="3084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30" name="TextBox 46">
              <a:extLst>
                <a:ext uri="{FF2B5EF4-FFF2-40B4-BE49-F238E27FC236}">
                  <a16:creationId xmlns:a16="http://schemas.microsoft.com/office/drawing/2014/main" xmlns="" id="{033A0E76-916F-43AB-A123-96B7181CE4EC}"/>
                </a:ext>
              </a:extLst>
            </p:cNvPr>
            <p:cNvSpPr txBox="1"/>
            <p:nvPr/>
          </p:nvSpPr>
          <p:spPr>
            <a:xfrm>
              <a:off x="2408" y="3853"/>
              <a:ext cx="2631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0C4B29B-8DF2-424F-8416-C3A7FD3F42AC}"/>
              </a:ext>
            </a:extLst>
          </p:cNvPr>
          <p:cNvGrpSpPr/>
          <p:nvPr/>
        </p:nvGrpSpPr>
        <p:grpSpPr>
          <a:xfrm>
            <a:off x="8219808" y="4392579"/>
            <a:ext cx="1981200" cy="807085"/>
            <a:chOff x="2408" y="3012"/>
            <a:chExt cx="3120" cy="1271"/>
          </a:xfrm>
        </p:grpSpPr>
        <p:sp>
          <p:nvSpPr>
            <p:cNvPr id="32" name="TextBox 45">
              <a:extLst>
                <a:ext uri="{FF2B5EF4-FFF2-40B4-BE49-F238E27FC236}">
                  <a16:creationId xmlns:a16="http://schemas.microsoft.com/office/drawing/2014/main" xmlns="" id="{466D6DE5-D04A-4B9D-A988-F7DA0CE0B405}"/>
                </a:ext>
              </a:extLst>
            </p:cNvPr>
            <p:cNvSpPr txBox="1"/>
            <p:nvPr/>
          </p:nvSpPr>
          <p:spPr>
            <a:xfrm>
              <a:off x="2408" y="3012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33" name="TextBox 46">
              <a:extLst>
                <a:ext uri="{FF2B5EF4-FFF2-40B4-BE49-F238E27FC236}">
                  <a16:creationId xmlns:a16="http://schemas.microsoft.com/office/drawing/2014/main" xmlns="" id="{D07A4228-1CA0-49EB-BF8D-D6D3BA20FE59}"/>
                </a:ext>
              </a:extLst>
            </p:cNvPr>
            <p:cNvSpPr txBox="1"/>
            <p:nvPr/>
          </p:nvSpPr>
          <p:spPr>
            <a:xfrm>
              <a:off x="2689" y="3824"/>
              <a:ext cx="2631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E790DC77-4E0C-4CB2-AAF6-F39B6930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944" y="2744672"/>
            <a:ext cx="323895" cy="64779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C12F6066-0F11-4D69-AE3E-95D8E8A69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76" y="2529245"/>
            <a:ext cx="756299" cy="89135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ED2301C7-3E57-4579-9BB1-28C616879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901" y="2754198"/>
            <a:ext cx="53347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7" grpId="0" animBg="1"/>
      <p:bldP spid="20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2" y="514350"/>
            <a:ext cx="3822917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7847534-93B3-4CEF-849F-AB15464DB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2407711"/>
            <a:ext cx="5020592" cy="339207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6C99A4D4-B036-40FE-8C32-3A59288A8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123" y="4800906"/>
            <a:ext cx="3786715" cy="91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628F24C3-FCB2-4AA1-AB4F-B5C68C8F8F24}"/>
              </a:ext>
            </a:extLst>
          </p:cNvPr>
          <p:cNvSpPr/>
          <p:nvPr/>
        </p:nvSpPr>
        <p:spPr>
          <a:xfrm>
            <a:off x="1503363" y="3367688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5BF842D-978D-4F06-8BA8-C6E5072D98A8}"/>
              </a:ext>
            </a:extLst>
          </p:cNvPr>
          <p:cNvSpPr/>
          <p:nvPr/>
        </p:nvSpPr>
        <p:spPr>
          <a:xfrm>
            <a:off x="1503363" y="3923109"/>
            <a:ext cx="3822918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</a:t>
            </a: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9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4217BB2-5C41-4C5C-A846-7C0A03913812}"/>
              </a:ext>
            </a:extLst>
          </p:cNvPr>
          <p:cNvSpPr/>
          <p:nvPr/>
        </p:nvSpPr>
        <p:spPr>
          <a:xfrm>
            <a:off x="4316021" y="1969758"/>
            <a:ext cx="2258954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TWO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D8FF184-6524-4151-A8F5-589CD78D0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069" y="2332279"/>
            <a:ext cx="5701803" cy="23483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96450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083526DC-FAF3-4B09-8256-26C6669CAFBC}"/>
              </a:ext>
            </a:extLst>
          </p:cNvPr>
          <p:cNvSpPr txBox="1"/>
          <p:nvPr/>
        </p:nvSpPr>
        <p:spPr>
          <a:xfrm>
            <a:off x="1503363" y="4942972"/>
            <a:ext cx="8727510" cy="791794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The life most of the time, commitments equals to constrain, reluctantly we yearn for bound.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xmlns="" id="{703422A6-6821-4CCC-B930-3A86640C86B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81070" y="4468811"/>
            <a:ext cx="2228817" cy="366426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pPr algn="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1669116-D1D4-4FBC-9C25-37BFB4E195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649" y="2720170"/>
            <a:ext cx="1731996" cy="1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316515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0wyzqgp">
      <a:majorFont>
        <a:latin typeface="印品黑体" panose="020F0302020204030204"/>
        <a:ea typeface="仓耳青禾体-谷力 W05"/>
        <a:cs typeface=""/>
      </a:majorFont>
      <a:minorFont>
        <a:latin typeface="印品黑体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1315</Words>
  <Application>Microsoft Office PowerPoint</Application>
  <PresentationFormat>宽屏</PresentationFormat>
  <Paragraphs>256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Gill Sans</vt:lpstr>
      <vt:lpstr>Meiryo</vt:lpstr>
      <vt:lpstr>Quicksand Bold</vt:lpstr>
      <vt:lpstr>仓耳青禾体-谷力 W05</vt:lpstr>
      <vt:lpstr>等线</vt:lpstr>
      <vt:lpstr>宋体</vt:lpstr>
      <vt:lpstr>微软雅黑</vt:lpstr>
      <vt:lpstr>印品黑体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45</cp:revision>
  <dcterms:created xsi:type="dcterms:W3CDTF">2020-02-11T07:06:41Z</dcterms:created>
  <dcterms:modified xsi:type="dcterms:W3CDTF">2023-02-16T08:32:54Z</dcterms:modified>
</cp:coreProperties>
</file>