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4.xml" ContentType="application/vnd.openxmlformats-officedocument.presentationml.tags+xml"/>
  <Override PartName="/ppt/notesSlides/notesSlide20.xml" ContentType="application/vnd.openxmlformats-officedocument.presentationml.notesSlide+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7.xml" ContentType="application/vnd.openxmlformats-officedocument.presentationml.tags+xml"/>
  <Override PartName="/ppt/notesSlides/notesSlide24.xml" ContentType="application/vnd.openxmlformats-officedocument.presentationml.notesSlide+xml"/>
  <Override PartName="/ppt/tags/tag8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 id="2147483681" r:id="rId3"/>
  </p:sldMasterIdLst>
  <p:notesMasterIdLst>
    <p:notesMasterId r:id="rId30"/>
  </p:notesMasterIdLst>
  <p:handoutMasterIdLst>
    <p:handoutMasterId r:id="rId31"/>
  </p:handoutMasterIdLst>
  <p:sldIdLst>
    <p:sldId id="282" r:id="rId4"/>
    <p:sldId id="283" r:id="rId5"/>
    <p:sldId id="284" r:id="rId6"/>
    <p:sldId id="285" r:id="rId7"/>
    <p:sldId id="286" r:id="rId8"/>
    <p:sldId id="288" r:id="rId9"/>
    <p:sldId id="287" r:id="rId10"/>
    <p:sldId id="317" r:id="rId11"/>
    <p:sldId id="289" r:id="rId12"/>
    <p:sldId id="299" r:id="rId13"/>
    <p:sldId id="300" r:id="rId14"/>
    <p:sldId id="318" r:id="rId15"/>
    <p:sldId id="319" r:id="rId16"/>
    <p:sldId id="302" r:id="rId17"/>
    <p:sldId id="304" r:id="rId18"/>
    <p:sldId id="305" r:id="rId19"/>
    <p:sldId id="314" r:id="rId20"/>
    <p:sldId id="306" r:id="rId21"/>
    <p:sldId id="308" r:id="rId22"/>
    <p:sldId id="309" r:id="rId23"/>
    <p:sldId id="310" r:id="rId24"/>
    <p:sldId id="311" r:id="rId25"/>
    <p:sldId id="312" r:id="rId26"/>
    <p:sldId id="313" r:id="rId27"/>
    <p:sldId id="320" r:id="rId28"/>
    <p:sldId id="321"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FCA"/>
    <a:srgbClr val="EEBDC8"/>
    <a:srgbClr val="DCDCDC"/>
    <a:srgbClr val="FFFFFF"/>
    <a:srgbClr val="B84B56"/>
    <a:srgbClr val="C49DC8"/>
    <a:srgbClr val="86121D"/>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78"/>
      </p:cViewPr>
      <p:guideLst>
        <p:guide orient="horz" pos="217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2023/2/16</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401740591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52654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411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6626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219125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extLst>
      <p:ext uri="{BB962C8B-B14F-4D97-AF65-F5344CB8AC3E}">
        <p14:creationId xmlns:p14="http://schemas.microsoft.com/office/powerpoint/2010/main" val="169910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FA90D9-CBC4-44B3-AE46-3ED99D5AEF4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6920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9574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5C90988-797D-41C8-842C-6658740F0DA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87809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636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1488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21539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8139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927011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3212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4624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869689-69B6-4C85-8704-F047BB5519A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04499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extLst>
      <p:ext uri="{BB962C8B-B14F-4D97-AF65-F5344CB8AC3E}">
        <p14:creationId xmlns:p14="http://schemas.microsoft.com/office/powerpoint/2010/main" val="3618920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8390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11423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extLst>
      <p:ext uri="{BB962C8B-B14F-4D97-AF65-F5344CB8AC3E}">
        <p14:creationId xmlns:p14="http://schemas.microsoft.com/office/powerpoint/2010/main" val="33473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160181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244937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201507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389113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3821760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jier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195966" y="-50800"/>
            <a:ext cx="10483851" cy="6959605"/>
          </a:xfrm>
          <a:custGeom>
            <a:avLst/>
            <a:gdLst>
              <a:gd name="connsiteX0" fmla="*/ 6843599 w 10483851"/>
              <a:gd name="connsiteY0" fmla="*/ 43256 h 6959605"/>
              <a:gd name="connsiteX1" fmla="*/ 3429328 w 10483851"/>
              <a:gd name="connsiteY1" fmla="*/ 6959605 h 6959605"/>
              <a:gd name="connsiteX2" fmla="*/ 0 w 10483851"/>
              <a:gd name="connsiteY2" fmla="*/ 58360 h 6959605"/>
              <a:gd name="connsiteX3" fmla="*/ 7029451 w 10483851"/>
              <a:gd name="connsiteY3" fmla="*/ 0 h 6959605"/>
              <a:gd name="connsiteX4" fmla="*/ 10483851 w 10483851"/>
              <a:gd name="connsiteY4" fmla="*/ 6908800 h 6959605"/>
              <a:gd name="connsiteX5" fmla="*/ 3575051 w 10483851"/>
              <a:gd name="connsiteY5" fmla="*/ 6908800 h 69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3851" h="6959605">
                <a:moveTo>
                  <a:pt x="6843599" y="43256"/>
                </a:moveTo>
                <a:lnTo>
                  <a:pt x="3429328" y="6959605"/>
                </a:lnTo>
                <a:lnTo>
                  <a:pt x="0" y="58360"/>
                </a:lnTo>
                <a:close/>
                <a:moveTo>
                  <a:pt x="7029451" y="0"/>
                </a:moveTo>
                <a:lnTo>
                  <a:pt x="10483851" y="6908800"/>
                </a:lnTo>
                <a:lnTo>
                  <a:pt x="3575051" y="6908800"/>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3737429" y="0"/>
            <a:ext cx="10604599" cy="6889476"/>
          </a:xfrm>
          <a:custGeom>
            <a:avLst/>
            <a:gdLst>
              <a:gd name="connsiteX0" fmla="*/ 4549174 w 10604599"/>
              <a:gd name="connsiteY0" fmla="*/ 867625 h 6889476"/>
              <a:gd name="connsiteX1" fmla="*/ 10604599 w 10604599"/>
              <a:gd name="connsiteY1" fmla="*/ 879330 h 6889476"/>
              <a:gd name="connsiteX2" fmla="*/ 7674170 w 10604599"/>
              <a:gd name="connsiteY2" fmla="*/ 6889476 h 6889476"/>
              <a:gd name="connsiteX3" fmla="*/ 4549174 w 10604599"/>
              <a:gd name="connsiteY3" fmla="*/ 867625 h 6889476"/>
              <a:gd name="connsiteX4" fmla="*/ 3737429 w 10604599"/>
              <a:gd name="connsiteY4" fmla="*/ 0 h 6889476"/>
              <a:gd name="connsiteX5" fmla="*/ 7474857 w 10604599"/>
              <a:gd name="connsiteY5" fmla="*/ 6855390 h 6889476"/>
              <a:gd name="connsiteX6" fmla="*/ 0 w 10604599"/>
              <a:gd name="connsiteY6" fmla="*/ 6855390 h 688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4599" h="6889476">
                <a:moveTo>
                  <a:pt x="4549174" y="867625"/>
                </a:moveTo>
                <a:lnTo>
                  <a:pt x="10604599" y="879330"/>
                </a:lnTo>
                <a:cubicBezTo>
                  <a:pt x="9627590" y="2882714"/>
                  <a:pt x="8651178" y="4886092"/>
                  <a:pt x="7674170" y="6889476"/>
                </a:cubicBezTo>
                <a:cubicBezTo>
                  <a:pt x="6666126" y="4891717"/>
                  <a:pt x="5557218" y="2865384"/>
                  <a:pt x="4549174" y="867625"/>
                </a:cubicBezTo>
                <a:close/>
                <a:moveTo>
                  <a:pt x="3737429" y="0"/>
                </a:moveTo>
                <a:lnTo>
                  <a:pt x="7474857" y="6855390"/>
                </a:lnTo>
                <a:lnTo>
                  <a:pt x="0" y="6855390"/>
                </a:lnTo>
                <a:close/>
              </a:path>
            </a:pathLst>
          </a:custGeom>
        </p:spPr>
        <p:txBody>
          <a:bodyPr wrap="square">
            <a:noAutofit/>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61858" y="0"/>
            <a:ext cx="5606371" cy="6883400"/>
          </a:xfrm>
          <a:custGeom>
            <a:avLst/>
            <a:gdLst>
              <a:gd name="connsiteX0" fmla="*/ 0 w 6240916"/>
              <a:gd name="connsiteY0" fmla="*/ 6858000 h 6858000"/>
              <a:gd name="connsiteX1" fmla="*/ 1560229 w 6240916"/>
              <a:gd name="connsiteY1" fmla="*/ 0 h 6858000"/>
              <a:gd name="connsiteX2" fmla="*/ 6240916 w 6240916"/>
              <a:gd name="connsiteY2" fmla="*/ 0 h 6858000"/>
              <a:gd name="connsiteX3" fmla="*/ 4680687 w 6240916"/>
              <a:gd name="connsiteY3" fmla="*/ 6858000 h 6858000"/>
              <a:gd name="connsiteX4" fmla="*/ 0 w 6240916"/>
              <a:gd name="connsiteY4" fmla="*/ 6858000 h 6858000"/>
              <a:gd name="connsiteX0-1" fmla="*/ 0 w 6240916"/>
              <a:gd name="connsiteY0-2" fmla="*/ 6858000 h 6858000"/>
              <a:gd name="connsiteX1-3" fmla="*/ 812573 w 6240916"/>
              <a:gd name="connsiteY1-4" fmla="*/ 3236686 h 6858000"/>
              <a:gd name="connsiteX2-5" fmla="*/ 1560229 w 6240916"/>
              <a:gd name="connsiteY2-6" fmla="*/ 0 h 6858000"/>
              <a:gd name="connsiteX3-7" fmla="*/ 6240916 w 6240916"/>
              <a:gd name="connsiteY3-8" fmla="*/ 0 h 6858000"/>
              <a:gd name="connsiteX4-9" fmla="*/ 4680687 w 6240916"/>
              <a:gd name="connsiteY4-10" fmla="*/ 6858000 h 6858000"/>
              <a:gd name="connsiteX5" fmla="*/ 0 w 6240916"/>
              <a:gd name="connsiteY5" fmla="*/ 6858000 h 6858000"/>
              <a:gd name="connsiteX0-11" fmla="*/ 0 w 6240916"/>
              <a:gd name="connsiteY0-12" fmla="*/ 6858000 h 6858000"/>
              <a:gd name="connsiteX1-13" fmla="*/ 1596345 w 6240916"/>
              <a:gd name="connsiteY1-14" fmla="*/ 3570515 h 6858000"/>
              <a:gd name="connsiteX2-15" fmla="*/ 1560229 w 6240916"/>
              <a:gd name="connsiteY2-16" fmla="*/ 0 h 6858000"/>
              <a:gd name="connsiteX3-17" fmla="*/ 6240916 w 6240916"/>
              <a:gd name="connsiteY3-18" fmla="*/ 0 h 6858000"/>
              <a:gd name="connsiteX4-19" fmla="*/ 4680687 w 6240916"/>
              <a:gd name="connsiteY4-20" fmla="*/ 6858000 h 6858000"/>
              <a:gd name="connsiteX5-21" fmla="*/ 0 w 6240916"/>
              <a:gd name="connsiteY5-22" fmla="*/ 6858000 h 6858000"/>
              <a:gd name="connsiteX0-23" fmla="*/ 0 w 6240916"/>
              <a:gd name="connsiteY0-24" fmla="*/ 6858000 h 6858000"/>
              <a:gd name="connsiteX1-25" fmla="*/ 1596345 w 6240916"/>
              <a:gd name="connsiteY1-26" fmla="*/ 3570515 h 6858000"/>
              <a:gd name="connsiteX2-27" fmla="*/ 1581830 w 6240916"/>
              <a:gd name="connsiteY2-28" fmla="*/ 2061029 h 6858000"/>
              <a:gd name="connsiteX3-29" fmla="*/ 1560229 w 6240916"/>
              <a:gd name="connsiteY3-30" fmla="*/ 0 h 6858000"/>
              <a:gd name="connsiteX4-31" fmla="*/ 6240916 w 6240916"/>
              <a:gd name="connsiteY4-32" fmla="*/ 0 h 6858000"/>
              <a:gd name="connsiteX5-33" fmla="*/ 4680687 w 6240916"/>
              <a:gd name="connsiteY5-34" fmla="*/ 6858000 h 6858000"/>
              <a:gd name="connsiteX6" fmla="*/ 0 w 6240916"/>
              <a:gd name="connsiteY6" fmla="*/ 6858000 h 6858000"/>
              <a:gd name="connsiteX0-35" fmla="*/ 0 w 6240916"/>
              <a:gd name="connsiteY0-36" fmla="*/ 6858000 h 6858000"/>
              <a:gd name="connsiteX1-37" fmla="*/ 1596345 w 6240916"/>
              <a:gd name="connsiteY1-38" fmla="*/ 3570515 h 6858000"/>
              <a:gd name="connsiteX2-39" fmla="*/ 696458 w 6240916"/>
              <a:gd name="connsiteY2-40" fmla="*/ 3309258 h 6858000"/>
              <a:gd name="connsiteX3-41" fmla="*/ 1560229 w 6240916"/>
              <a:gd name="connsiteY3-42" fmla="*/ 0 h 6858000"/>
              <a:gd name="connsiteX4-43" fmla="*/ 6240916 w 6240916"/>
              <a:gd name="connsiteY4-44" fmla="*/ 0 h 6858000"/>
              <a:gd name="connsiteX5-45" fmla="*/ 4680687 w 6240916"/>
              <a:gd name="connsiteY5-46" fmla="*/ 6858000 h 6858000"/>
              <a:gd name="connsiteX6-47" fmla="*/ 0 w 6240916"/>
              <a:gd name="connsiteY6-48" fmla="*/ 6858000 h 6858000"/>
              <a:gd name="connsiteX0-49" fmla="*/ 0 w 6240916"/>
              <a:gd name="connsiteY0-50" fmla="*/ 6858000 h 6858000"/>
              <a:gd name="connsiteX1-51" fmla="*/ 1596345 w 6240916"/>
              <a:gd name="connsiteY1-52" fmla="*/ 3570515 h 6858000"/>
              <a:gd name="connsiteX2-53" fmla="*/ 634545 w 6240916"/>
              <a:gd name="connsiteY2-54" fmla="*/ 3366408 h 6858000"/>
              <a:gd name="connsiteX3-55" fmla="*/ 1560229 w 6240916"/>
              <a:gd name="connsiteY3-56" fmla="*/ 0 h 6858000"/>
              <a:gd name="connsiteX4-57" fmla="*/ 6240916 w 6240916"/>
              <a:gd name="connsiteY4-58" fmla="*/ 0 h 6858000"/>
              <a:gd name="connsiteX5-59" fmla="*/ 4680687 w 6240916"/>
              <a:gd name="connsiteY5-60" fmla="*/ 6858000 h 6858000"/>
              <a:gd name="connsiteX6-61" fmla="*/ 0 w 6240916"/>
              <a:gd name="connsiteY6-62" fmla="*/ 6858000 h 6858000"/>
              <a:gd name="connsiteX0-63" fmla="*/ 0 w 6240916"/>
              <a:gd name="connsiteY0-64" fmla="*/ 6858000 h 6858000"/>
              <a:gd name="connsiteX1-65" fmla="*/ 1643970 w 6240916"/>
              <a:gd name="connsiteY1-66" fmla="*/ 3375252 h 6858000"/>
              <a:gd name="connsiteX2-67" fmla="*/ 634545 w 6240916"/>
              <a:gd name="connsiteY2-68" fmla="*/ 3366408 h 6858000"/>
              <a:gd name="connsiteX3-69" fmla="*/ 1560229 w 6240916"/>
              <a:gd name="connsiteY3-70" fmla="*/ 0 h 6858000"/>
              <a:gd name="connsiteX4-71" fmla="*/ 6240916 w 6240916"/>
              <a:gd name="connsiteY4-72" fmla="*/ 0 h 6858000"/>
              <a:gd name="connsiteX5-73" fmla="*/ 4680687 w 6240916"/>
              <a:gd name="connsiteY5-74" fmla="*/ 6858000 h 6858000"/>
              <a:gd name="connsiteX6-75" fmla="*/ 0 w 6240916"/>
              <a:gd name="connsiteY6-76" fmla="*/ 6858000 h 6858000"/>
              <a:gd name="connsiteX0-77" fmla="*/ 13155 w 5606371"/>
              <a:gd name="connsiteY0-78" fmla="*/ 6883400 h 6883400"/>
              <a:gd name="connsiteX1-79" fmla="*/ 1009425 w 5606371"/>
              <a:gd name="connsiteY1-80" fmla="*/ 3375252 h 6883400"/>
              <a:gd name="connsiteX2-81" fmla="*/ 0 w 5606371"/>
              <a:gd name="connsiteY2-82" fmla="*/ 3366408 h 6883400"/>
              <a:gd name="connsiteX3-83" fmla="*/ 925684 w 5606371"/>
              <a:gd name="connsiteY3-84" fmla="*/ 0 h 6883400"/>
              <a:gd name="connsiteX4-85" fmla="*/ 5606371 w 5606371"/>
              <a:gd name="connsiteY4-86" fmla="*/ 0 h 6883400"/>
              <a:gd name="connsiteX5-87" fmla="*/ 4046142 w 5606371"/>
              <a:gd name="connsiteY5-88" fmla="*/ 6858000 h 6883400"/>
              <a:gd name="connsiteX6-89" fmla="*/ 13155 w 5606371"/>
              <a:gd name="connsiteY6-90" fmla="*/ 6883400 h 6883400"/>
              <a:gd name="connsiteX0-91" fmla="*/ 13155 w 5606371"/>
              <a:gd name="connsiteY0-92" fmla="*/ 6883400 h 6883400"/>
              <a:gd name="connsiteX1-93" fmla="*/ 907825 w 5606371"/>
              <a:gd name="connsiteY1-94" fmla="*/ 3387952 h 6883400"/>
              <a:gd name="connsiteX2-95" fmla="*/ 0 w 5606371"/>
              <a:gd name="connsiteY2-96" fmla="*/ 3366408 h 6883400"/>
              <a:gd name="connsiteX3-97" fmla="*/ 925684 w 5606371"/>
              <a:gd name="connsiteY3-98" fmla="*/ 0 h 6883400"/>
              <a:gd name="connsiteX4-99" fmla="*/ 5606371 w 5606371"/>
              <a:gd name="connsiteY4-100" fmla="*/ 0 h 6883400"/>
              <a:gd name="connsiteX5-101" fmla="*/ 4046142 w 5606371"/>
              <a:gd name="connsiteY5-102" fmla="*/ 6858000 h 6883400"/>
              <a:gd name="connsiteX6-103" fmla="*/ 13155 w 5606371"/>
              <a:gd name="connsiteY6-104" fmla="*/ 6883400 h 6883400"/>
              <a:gd name="connsiteX0-105" fmla="*/ 13155 w 5606371"/>
              <a:gd name="connsiteY0-106" fmla="*/ 6883400 h 6883400"/>
              <a:gd name="connsiteX1-107" fmla="*/ 920525 w 5606371"/>
              <a:gd name="connsiteY1-108" fmla="*/ 3349852 h 6883400"/>
              <a:gd name="connsiteX2-109" fmla="*/ 0 w 5606371"/>
              <a:gd name="connsiteY2-110" fmla="*/ 3366408 h 6883400"/>
              <a:gd name="connsiteX3-111" fmla="*/ 925684 w 5606371"/>
              <a:gd name="connsiteY3-112" fmla="*/ 0 h 6883400"/>
              <a:gd name="connsiteX4-113" fmla="*/ 5606371 w 5606371"/>
              <a:gd name="connsiteY4-114" fmla="*/ 0 h 6883400"/>
              <a:gd name="connsiteX5-115" fmla="*/ 4046142 w 5606371"/>
              <a:gd name="connsiteY5-116" fmla="*/ 6858000 h 6883400"/>
              <a:gd name="connsiteX6-117" fmla="*/ 13155 w 5606371"/>
              <a:gd name="connsiteY6-118" fmla="*/ 6883400 h 688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5606371" h="6883400">
                <a:moveTo>
                  <a:pt x="13155" y="6883400"/>
                </a:moveTo>
                <a:lnTo>
                  <a:pt x="920525" y="3349852"/>
                </a:lnTo>
                <a:lnTo>
                  <a:pt x="0" y="3366408"/>
                </a:lnTo>
                <a:lnTo>
                  <a:pt x="925684" y="0"/>
                </a:lnTo>
                <a:lnTo>
                  <a:pt x="5606371" y="0"/>
                </a:lnTo>
                <a:lnTo>
                  <a:pt x="4046142" y="6858000"/>
                </a:lnTo>
                <a:lnTo>
                  <a:pt x="13155" y="6883400"/>
                </a:lnTo>
                <a:close/>
              </a:path>
            </a:pathLst>
          </a:custGeom>
        </p:spPr>
        <p:txBody>
          <a:bodyPr/>
          <a:lstStyle/>
          <a:p>
            <a:endParaRPr lang="id-ID"/>
          </a:p>
        </p:txBody>
      </p:sp>
      <p:sp>
        <p:nvSpPr>
          <p:cNvPr id="9" name="Picture Placeholder 8"/>
          <p:cNvSpPr>
            <a:spLocks noGrp="1"/>
          </p:cNvSpPr>
          <p:nvPr>
            <p:ph type="pic" sz="quarter" idx="11"/>
          </p:nvPr>
        </p:nvSpPr>
        <p:spPr>
          <a:xfrm>
            <a:off x="-1" y="1"/>
            <a:ext cx="3962401" cy="3352800"/>
          </a:xfrm>
          <a:prstGeom prst="parallelogram">
            <a:avLst/>
          </a:prstGeom>
        </p:spPr>
        <p:txBody>
          <a:bodyPr/>
          <a:lstStyle/>
          <a:p>
            <a:endParaRPr lang="id-ID"/>
          </a:p>
        </p:txBody>
      </p:sp>
      <p:sp>
        <p:nvSpPr>
          <p:cNvPr id="10" name="Picture Placeholder 8"/>
          <p:cNvSpPr>
            <a:spLocks noGrp="1"/>
          </p:cNvSpPr>
          <p:nvPr>
            <p:ph type="pic" sz="quarter" idx="12"/>
          </p:nvPr>
        </p:nvSpPr>
        <p:spPr>
          <a:xfrm>
            <a:off x="-2" y="3492500"/>
            <a:ext cx="3962401" cy="3365500"/>
          </a:xfrm>
          <a:prstGeom prst="parallelogram">
            <a:avLst/>
          </a:prstGeo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657600"/>
            <a:ext cx="4064000" cy="3200400"/>
          </a:xfrm>
        </p:spPr>
        <p:txBody>
          <a:bodyPr/>
          <a:lstStyle/>
          <a:p>
            <a:endParaRPr lang="id-ID"/>
          </a:p>
        </p:txBody>
      </p:sp>
      <p:sp>
        <p:nvSpPr>
          <p:cNvPr id="8" name="Picture Placeholder 6"/>
          <p:cNvSpPr>
            <a:spLocks noGrp="1"/>
          </p:cNvSpPr>
          <p:nvPr>
            <p:ph type="pic" sz="quarter" idx="11"/>
          </p:nvPr>
        </p:nvSpPr>
        <p:spPr>
          <a:xfrm>
            <a:off x="4245428" y="3657600"/>
            <a:ext cx="7946571" cy="3200400"/>
          </a:xfrm>
        </p:spPr>
        <p:txBody>
          <a:bodyPr/>
          <a:lstStyle/>
          <a:p>
            <a:endParaRPr lang="id-ID"/>
          </a:p>
        </p:txBody>
      </p:sp>
      <p:sp>
        <p:nvSpPr>
          <p:cNvPr id="10" name="Picture Placeholder 9"/>
          <p:cNvSpPr>
            <a:spLocks noGrp="1"/>
          </p:cNvSpPr>
          <p:nvPr>
            <p:ph type="pic" sz="quarter" idx="12"/>
          </p:nvPr>
        </p:nvSpPr>
        <p:spPr>
          <a:xfrm>
            <a:off x="8156575" y="0"/>
            <a:ext cx="4035425" cy="3497263"/>
          </a:xfrm>
        </p:spPr>
        <p:txBody>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Picture Placeholder 15"/>
          <p:cNvSpPr>
            <a:spLocks noGrp="1"/>
          </p:cNvSpPr>
          <p:nvPr>
            <p:ph type="pic" sz="quarter" idx="10"/>
          </p:nvPr>
        </p:nvSpPr>
        <p:spPr>
          <a:xfrm>
            <a:off x="918364" y="3784"/>
            <a:ext cx="9273386" cy="4731696"/>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10062"/>
              <a:gd name="connsiteY0-2" fmla="*/ 10027 h 10027"/>
              <a:gd name="connsiteX1-3" fmla="*/ 5000 w 10062"/>
              <a:gd name="connsiteY1-4" fmla="*/ 27 h 10027"/>
              <a:gd name="connsiteX2-5" fmla="*/ 10062 w 10062"/>
              <a:gd name="connsiteY2-6" fmla="*/ 0 h 10027"/>
              <a:gd name="connsiteX3-7" fmla="*/ 0 w 10062"/>
              <a:gd name="connsiteY3-8" fmla="*/ 10027 h 10027"/>
              <a:gd name="connsiteX0-9" fmla="*/ 0 w 10000"/>
              <a:gd name="connsiteY0-10" fmla="*/ 10000 h 10000"/>
              <a:gd name="connsiteX1-11" fmla="*/ 5000 w 10000"/>
              <a:gd name="connsiteY1-12" fmla="*/ 0 h 10000"/>
              <a:gd name="connsiteX2-13" fmla="*/ 10000 w 10000"/>
              <a:gd name="connsiteY2-14" fmla="*/ 13 h 10000"/>
              <a:gd name="connsiteX3-15" fmla="*/ 0 w 10000"/>
              <a:gd name="connsiteY3-16" fmla="*/ 10000 h 10000"/>
              <a:gd name="connsiteX0-17" fmla="*/ 0 w 10000"/>
              <a:gd name="connsiteY0-18" fmla="*/ 9987 h 10108"/>
              <a:gd name="connsiteX1-19" fmla="*/ 5397 w 10000"/>
              <a:gd name="connsiteY1-20" fmla="*/ 10108 h 10108"/>
              <a:gd name="connsiteX2-21" fmla="*/ 10000 w 10000"/>
              <a:gd name="connsiteY2-22" fmla="*/ 0 h 10108"/>
              <a:gd name="connsiteX3-23" fmla="*/ 0 w 10000"/>
              <a:gd name="connsiteY3-24" fmla="*/ 9987 h 10108"/>
              <a:gd name="connsiteX0-25" fmla="*/ 0 w 10000"/>
              <a:gd name="connsiteY0-26" fmla="*/ 9987 h 9997"/>
              <a:gd name="connsiteX1-27" fmla="*/ 5425 w 10000"/>
              <a:gd name="connsiteY1-28" fmla="*/ 9997 h 9997"/>
              <a:gd name="connsiteX2-29" fmla="*/ 10000 w 10000"/>
              <a:gd name="connsiteY2-30" fmla="*/ 0 h 9997"/>
              <a:gd name="connsiteX3-31" fmla="*/ 0 w 10000"/>
              <a:gd name="connsiteY3-32" fmla="*/ 9987 h 9997"/>
              <a:gd name="connsiteX0-33" fmla="*/ 0 w 10027"/>
              <a:gd name="connsiteY0-34" fmla="*/ 0 h 10000"/>
              <a:gd name="connsiteX1-35" fmla="*/ 5452 w 10027"/>
              <a:gd name="connsiteY1-36" fmla="*/ 10000 h 10000"/>
              <a:gd name="connsiteX2-37" fmla="*/ 10027 w 10027"/>
              <a:gd name="connsiteY2-38" fmla="*/ 0 h 10000"/>
              <a:gd name="connsiteX3-39" fmla="*/ 0 w 10027"/>
              <a:gd name="connsiteY3-40" fmla="*/ 0 h 10000"/>
              <a:gd name="connsiteX0-41" fmla="*/ 0 w 10006"/>
              <a:gd name="connsiteY0-42" fmla="*/ 0 h 10005"/>
              <a:gd name="connsiteX1-43" fmla="*/ 5431 w 10006"/>
              <a:gd name="connsiteY1-44" fmla="*/ 10005 h 10005"/>
              <a:gd name="connsiteX2-45" fmla="*/ 10006 w 10006"/>
              <a:gd name="connsiteY2-46" fmla="*/ 5 h 10005"/>
              <a:gd name="connsiteX3-47" fmla="*/ 0 w 10006"/>
              <a:gd name="connsiteY3-48" fmla="*/ 0 h 10005"/>
            </a:gdLst>
            <a:ahLst/>
            <a:cxnLst>
              <a:cxn ang="0">
                <a:pos x="connsiteX0-1" y="connsiteY0-2"/>
              </a:cxn>
              <a:cxn ang="0">
                <a:pos x="connsiteX1-3" y="connsiteY1-4"/>
              </a:cxn>
              <a:cxn ang="0">
                <a:pos x="connsiteX2-5" y="connsiteY2-6"/>
              </a:cxn>
              <a:cxn ang="0">
                <a:pos x="connsiteX3-7" y="connsiteY3-8"/>
              </a:cxn>
            </a:cxnLst>
            <a:rect l="l" t="t" r="r" b="b"/>
            <a:pathLst>
              <a:path w="10006" h="10005">
                <a:moveTo>
                  <a:pt x="0" y="0"/>
                </a:moveTo>
                <a:lnTo>
                  <a:pt x="5431" y="10005"/>
                </a:lnTo>
                <a:lnTo>
                  <a:pt x="10006" y="5"/>
                </a:lnTo>
                <a:lnTo>
                  <a:pt x="0" y="0"/>
                </a:lnTo>
                <a:close/>
              </a:path>
            </a:pathLst>
          </a:custGeom>
        </p:spPr>
        <p:txBody>
          <a:bodyPr/>
          <a:lstStyle/>
          <a:p>
            <a:endParaRPr lang="id-ID"/>
          </a:p>
        </p:txBody>
      </p:sp>
      <p:sp>
        <p:nvSpPr>
          <p:cNvPr id="25" name="Picture Placeholder 24"/>
          <p:cNvSpPr>
            <a:spLocks noGrp="1"/>
          </p:cNvSpPr>
          <p:nvPr>
            <p:ph type="pic" sz="quarter" idx="11"/>
          </p:nvPr>
        </p:nvSpPr>
        <p:spPr>
          <a:xfrm>
            <a:off x="-1" y="-478971"/>
            <a:ext cx="5773421" cy="7352211"/>
          </a:xfrm>
          <a:custGeom>
            <a:avLst/>
            <a:gdLst>
              <a:gd name="connsiteX0" fmla="*/ 0 w 7823201"/>
              <a:gd name="connsiteY0" fmla="*/ 7336971 h 7336971"/>
              <a:gd name="connsiteX1" fmla="*/ 0 w 7823201"/>
              <a:gd name="connsiteY1" fmla="*/ 0 h 7336971"/>
              <a:gd name="connsiteX2" fmla="*/ 7823201 w 7823201"/>
              <a:gd name="connsiteY2" fmla="*/ 7336971 h 7336971"/>
              <a:gd name="connsiteX3" fmla="*/ 0 w 7823201"/>
              <a:gd name="connsiteY3" fmla="*/ 7336971 h 7336971"/>
              <a:gd name="connsiteX0-1" fmla="*/ 0 w 5773421"/>
              <a:gd name="connsiteY0-2" fmla="*/ 7336971 h 7336971"/>
              <a:gd name="connsiteX1-3" fmla="*/ 0 w 5773421"/>
              <a:gd name="connsiteY1-4" fmla="*/ 0 h 7336971"/>
              <a:gd name="connsiteX2-5" fmla="*/ 5773421 w 5773421"/>
              <a:gd name="connsiteY2-6" fmla="*/ 5409111 h 7336971"/>
              <a:gd name="connsiteX3-7" fmla="*/ 0 w 5773421"/>
              <a:gd name="connsiteY3-8" fmla="*/ 7336971 h 7336971"/>
              <a:gd name="connsiteX0-9" fmla="*/ 0 w 5773421"/>
              <a:gd name="connsiteY0-10" fmla="*/ 7336971 h 7336971"/>
              <a:gd name="connsiteX1-11" fmla="*/ 0 w 5773421"/>
              <a:gd name="connsiteY1-12" fmla="*/ 0 h 7336971"/>
              <a:gd name="connsiteX2-13" fmla="*/ 5773421 w 5773421"/>
              <a:gd name="connsiteY2-14" fmla="*/ 5409111 h 7336971"/>
              <a:gd name="connsiteX3-15" fmla="*/ 3086101 w 5773421"/>
              <a:gd name="connsiteY3-16" fmla="*/ 6315891 h 7336971"/>
              <a:gd name="connsiteX4" fmla="*/ 0 w 5773421"/>
              <a:gd name="connsiteY4" fmla="*/ 7336971 h 7336971"/>
              <a:gd name="connsiteX0-17" fmla="*/ 0 w 5773421"/>
              <a:gd name="connsiteY0-18" fmla="*/ 7336971 h 7352211"/>
              <a:gd name="connsiteX1-19" fmla="*/ 0 w 5773421"/>
              <a:gd name="connsiteY1-20" fmla="*/ 0 h 7352211"/>
              <a:gd name="connsiteX2-21" fmla="*/ 5773421 w 5773421"/>
              <a:gd name="connsiteY2-22" fmla="*/ 5409111 h 7352211"/>
              <a:gd name="connsiteX3-23" fmla="*/ 4023361 w 5773421"/>
              <a:gd name="connsiteY3-24" fmla="*/ 7352211 h 7352211"/>
              <a:gd name="connsiteX4-25" fmla="*/ 0 w 5773421"/>
              <a:gd name="connsiteY4-26" fmla="*/ 7336971 h 7352211"/>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5773421" h="7352211">
                <a:moveTo>
                  <a:pt x="0" y="7336971"/>
                </a:moveTo>
                <a:lnTo>
                  <a:pt x="0" y="0"/>
                </a:lnTo>
                <a:lnTo>
                  <a:pt x="5773421" y="5409111"/>
                </a:lnTo>
                <a:lnTo>
                  <a:pt x="4023361" y="7352211"/>
                </a:lnTo>
                <a:lnTo>
                  <a:pt x="0" y="7336971"/>
                </a:lnTo>
                <a:close/>
              </a:path>
            </a:pathLst>
          </a:custGeom>
        </p:spPr>
        <p:txBody>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58000" cy="6858000"/>
          </a:xfr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1297633" y="-101600"/>
            <a:ext cx="7526983" cy="6975333"/>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9622"/>
              <a:gd name="connsiteY0-2" fmla="*/ 10000 h 10000"/>
              <a:gd name="connsiteX1-3" fmla="*/ 5000 w 9622"/>
              <a:gd name="connsiteY1-4" fmla="*/ 0 h 10000"/>
              <a:gd name="connsiteX2-5" fmla="*/ 9622 w 9622"/>
              <a:gd name="connsiteY2-6" fmla="*/ 37 h 10000"/>
              <a:gd name="connsiteX3-7" fmla="*/ 0 w 9622"/>
              <a:gd name="connsiteY3-8" fmla="*/ 10000 h 10000"/>
              <a:gd name="connsiteX0-9" fmla="*/ 0 w 10100"/>
              <a:gd name="connsiteY0-10" fmla="*/ 10001 h 10001"/>
              <a:gd name="connsiteX1-11" fmla="*/ 5196 w 10100"/>
              <a:gd name="connsiteY1-12" fmla="*/ 1 h 10001"/>
              <a:gd name="connsiteX2-13" fmla="*/ 10100 w 10100"/>
              <a:gd name="connsiteY2-14" fmla="*/ 0 h 10001"/>
              <a:gd name="connsiteX3-15" fmla="*/ 0 w 10100"/>
              <a:gd name="connsiteY3-16" fmla="*/ 10001 h 10001"/>
              <a:gd name="connsiteX0-17" fmla="*/ 0 w 10123"/>
              <a:gd name="connsiteY0-18" fmla="*/ 57 h 57"/>
              <a:gd name="connsiteX1-19" fmla="*/ 5219 w 10123"/>
              <a:gd name="connsiteY1-20" fmla="*/ 1 h 57"/>
              <a:gd name="connsiteX2-21" fmla="*/ 10123 w 10123"/>
              <a:gd name="connsiteY2-22" fmla="*/ 0 h 57"/>
              <a:gd name="connsiteX3-23" fmla="*/ 0 w 10123"/>
              <a:gd name="connsiteY3-24" fmla="*/ 57 h 57"/>
              <a:gd name="connsiteX0-25" fmla="*/ 0 w 10000"/>
              <a:gd name="connsiteY0-26" fmla="*/ 10000 h 1770787"/>
              <a:gd name="connsiteX1-27" fmla="*/ 5019 w 10000"/>
              <a:gd name="connsiteY1-28" fmla="*/ 1770787 h 1770787"/>
              <a:gd name="connsiteX2-29" fmla="*/ 10000 w 10000"/>
              <a:gd name="connsiteY2-30" fmla="*/ 0 h 1770787"/>
              <a:gd name="connsiteX3-31" fmla="*/ 0 w 10000"/>
              <a:gd name="connsiteY3-32" fmla="*/ 10000 h 1770787"/>
              <a:gd name="connsiteX0-33" fmla="*/ 0 w 9991"/>
              <a:gd name="connsiteY0-34" fmla="*/ 2690 h 1770787"/>
              <a:gd name="connsiteX1-35" fmla="*/ 5010 w 9991"/>
              <a:gd name="connsiteY1-36" fmla="*/ 1770787 h 1770787"/>
              <a:gd name="connsiteX2-37" fmla="*/ 9991 w 9991"/>
              <a:gd name="connsiteY2-38" fmla="*/ 0 h 1770787"/>
              <a:gd name="connsiteX3-39" fmla="*/ 0 w 9991"/>
              <a:gd name="connsiteY3-40" fmla="*/ 2690 h 1770787"/>
              <a:gd name="connsiteX0-41" fmla="*/ 0 w 10000"/>
              <a:gd name="connsiteY0-42" fmla="*/ 15 h 9931"/>
              <a:gd name="connsiteX1-43" fmla="*/ 5009 w 10000"/>
              <a:gd name="connsiteY1-44" fmla="*/ 9931 h 9931"/>
              <a:gd name="connsiteX2-45" fmla="*/ 10000 w 10000"/>
              <a:gd name="connsiteY2-46" fmla="*/ 0 h 9931"/>
              <a:gd name="connsiteX3-47" fmla="*/ 0 w 10000"/>
              <a:gd name="connsiteY3-48" fmla="*/ 15 h 9931"/>
            </a:gdLst>
            <a:ahLst/>
            <a:cxnLst>
              <a:cxn ang="0">
                <a:pos x="connsiteX0-1" y="connsiteY0-2"/>
              </a:cxn>
              <a:cxn ang="0">
                <a:pos x="connsiteX1-3" y="connsiteY1-4"/>
              </a:cxn>
              <a:cxn ang="0">
                <a:pos x="connsiteX2-5" y="connsiteY2-6"/>
              </a:cxn>
              <a:cxn ang="0">
                <a:pos x="connsiteX3-7" y="connsiteY3-8"/>
              </a:cxn>
            </a:cxnLst>
            <a:rect l="l" t="t" r="r" b="b"/>
            <a:pathLst>
              <a:path w="10000" h="9931">
                <a:moveTo>
                  <a:pt x="0" y="15"/>
                </a:moveTo>
                <a:lnTo>
                  <a:pt x="5009" y="9931"/>
                </a:lnTo>
                <a:cubicBezTo>
                  <a:pt x="6670" y="6598"/>
                  <a:pt x="8339" y="3333"/>
                  <a:pt x="10000" y="0"/>
                </a:cubicBezTo>
                <a:lnTo>
                  <a:pt x="0" y="15"/>
                </a:lnTo>
                <a:close/>
              </a:path>
            </a:pathLst>
          </a:cu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53100" y="0"/>
            <a:ext cx="6438900" cy="6858000"/>
          </a:xfr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546100"/>
            <a:ext cx="10693400" cy="5753100"/>
          </a:xfr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8800" y="482600"/>
            <a:ext cx="11074400" cy="5880100"/>
          </a:xfrm>
        </p:spPr>
        <p:txBody>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546100"/>
            <a:ext cx="10693400" cy="5753100"/>
          </a:xfrm>
        </p:spPr>
        <p:txBody>
          <a:bodyPr/>
          <a:lstStyle/>
          <a:p>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8800" y="482600"/>
            <a:ext cx="11074400" cy="5880100"/>
          </a:xfrm>
        </p:spPr>
        <p:txBody>
          <a:bodyPr/>
          <a:lstStyle/>
          <a:p>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7" name="图片占位符 16"/>
          <p:cNvSpPr>
            <a:spLocks noGrp="1"/>
          </p:cNvSpPr>
          <p:nvPr>
            <p:ph type="pic" sz="quarter" idx="14"/>
          </p:nvPr>
        </p:nvSpPr>
        <p:spPr>
          <a:xfrm>
            <a:off x="6627509" y="1294344"/>
            <a:ext cx="4556731" cy="4269311"/>
          </a:xfrm>
          <a:custGeom>
            <a:avLst/>
            <a:gdLst>
              <a:gd name="connsiteX0" fmla="*/ 0 w 4556731"/>
              <a:gd name="connsiteY0" fmla="*/ 0 h 4269311"/>
              <a:gd name="connsiteX1" fmla="*/ 4556731 w 4556731"/>
              <a:gd name="connsiteY1" fmla="*/ 0 h 4269311"/>
              <a:gd name="connsiteX2" fmla="*/ 4556731 w 4556731"/>
              <a:gd name="connsiteY2" fmla="*/ 4269311 h 4269311"/>
              <a:gd name="connsiteX3" fmla="*/ 0 w 4556731"/>
              <a:gd name="connsiteY3" fmla="*/ 4269311 h 4269311"/>
            </a:gdLst>
            <a:ahLst/>
            <a:cxnLst>
              <a:cxn ang="0">
                <a:pos x="connsiteX0" y="connsiteY0"/>
              </a:cxn>
              <a:cxn ang="0">
                <a:pos x="connsiteX1" y="connsiteY1"/>
              </a:cxn>
              <a:cxn ang="0">
                <a:pos x="connsiteX2" y="connsiteY2"/>
              </a:cxn>
              <a:cxn ang="0">
                <a:pos x="connsiteX3" y="connsiteY3"/>
              </a:cxn>
            </a:cxnLst>
            <a:rect l="l" t="t" r="r" b="b"/>
            <a:pathLst>
              <a:path w="4556731" h="4269311">
                <a:moveTo>
                  <a:pt x="0" y="0"/>
                </a:moveTo>
                <a:lnTo>
                  <a:pt x="4556731" y="0"/>
                </a:lnTo>
                <a:lnTo>
                  <a:pt x="4556731" y="4269311"/>
                </a:lnTo>
                <a:lnTo>
                  <a:pt x="0" y="4269311"/>
                </a:lnTo>
                <a:close/>
              </a:path>
            </a:pathLst>
          </a:custGeom>
          <a:solidFill>
            <a:schemeClr val="tx1">
              <a:lumMod val="65000"/>
              <a:lumOff val="35000"/>
            </a:schemeClr>
          </a:solidFill>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0"/>
          </p:nvPr>
        </p:nvSpPr>
        <p:spPr>
          <a:xfrm>
            <a:off x="3463863" y="3525850"/>
            <a:ext cx="1938668" cy="2037805"/>
          </a:xfrm>
          <a:custGeom>
            <a:avLst/>
            <a:gdLst>
              <a:gd name="connsiteX0" fmla="*/ 0 w 1938668"/>
              <a:gd name="connsiteY0" fmla="*/ 0 h 2037805"/>
              <a:gd name="connsiteX1" fmla="*/ 1938668 w 1938668"/>
              <a:gd name="connsiteY1" fmla="*/ 0 h 2037805"/>
              <a:gd name="connsiteX2" fmla="*/ 1938668 w 1938668"/>
              <a:gd name="connsiteY2" fmla="*/ 2037805 h 2037805"/>
              <a:gd name="connsiteX3" fmla="*/ 0 w 1938668"/>
              <a:gd name="connsiteY3" fmla="*/ 2037805 h 2037805"/>
            </a:gdLst>
            <a:ahLst/>
            <a:cxnLst>
              <a:cxn ang="0">
                <a:pos x="connsiteX0" y="connsiteY0"/>
              </a:cxn>
              <a:cxn ang="0">
                <a:pos x="connsiteX1" y="connsiteY1"/>
              </a:cxn>
              <a:cxn ang="0">
                <a:pos x="connsiteX2" y="connsiteY2"/>
              </a:cxn>
              <a:cxn ang="0">
                <a:pos x="connsiteX3" y="connsiteY3"/>
              </a:cxn>
            </a:cxnLst>
            <a:rect l="l" t="t" r="r" b="b"/>
            <a:pathLst>
              <a:path w="1938668" h="2037805">
                <a:moveTo>
                  <a:pt x="0" y="0"/>
                </a:moveTo>
                <a:lnTo>
                  <a:pt x="1938668" y="0"/>
                </a:lnTo>
                <a:lnTo>
                  <a:pt x="1938668" y="2037805"/>
                </a:lnTo>
                <a:lnTo>
                  <a:pt x="0" y="2037805"/>
                </a:lnTo>
                <a:close/>
              </a:path>
            </a:pathLst>
          </a:custGeom>
          <a:solidFill>
            <a:schemeClr val="tx1">
              <a:lumMod val="65000"/>
              <a:lumOff val="35000"/>
            </a:schemeClr>
          </a:solidFill>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1347456" y="3525850"/>
            <a:ext cx="1938668" cy="2037805"/>
          </a:xfrm>
          <a:custGeom>
            <a:avLst/>
            <a:gdLst>
              <a:gd name="connsiteX0" fmla="*/ 0 w 1938668"/>
              <a:gd name="connsiteY0" fmla="*/ 0 h 2037805"/>
              <a:gd name="connsiteX1" fmla="*/ 1938668 w 1938668"/>
              <a:gd name="connsiteY1" fmla="*/ 0 h 2037805"/>
              <a:gd name="connsiteX2" fmla="*/ 1938668 w 1938668"/>
              <a:gd name="connsiteY2" fmla="*/ 2037805 h 2037805"/>
              <a:gd name="connsiteX3" fmla="*/ 0 w 1938668"/>
              <a:gd name="connsiteY3" fmla="*/ 2037805 h 2037805"/>
            </a:gdLst>
            <a:ahLst/>
            <a:cxnLst>
              <a:cxn ang="0">
                <a:pos x="connsiteX0" y="connsiteY0"/>
              </a:cxn>
              <a:cxn ang="0">
                <a:pos x="connsiteX1" y="connsiteY1"/>
              </a:cxn>
              <a:cxn ang="0">
                <a:pos x="connsiteX2" y="connsiteY2"/>
              </a:cxn>
              <a:cxn ang="0">
                <a:pos x="connsiteX3" y="connsiteY3"/>
              </a:cxn>
            </a:cxnLst>
            <a:rect l="l" t="t" r="r" b="b"/>
            <a:pathLst>
              <a:path w="1938668" h="2037805">
                <a:moveTo>
                  <a:pt x="0" y="0"/>
                </a:moveTo>
                <a:lnTo>
                  <a:pt x="1938668" y="0"/>
                </a:lnTo>
                <a:lnTo>
                  <a:pt x="1938668" y="2037805"/>
                </a:lnTo>
                <a:lnTo>
                  <a:pt x="0" y="2037805"/>
                </a:lnTo>
                <a:close/>
              </a:path>
            </a:pathLst>
          </a:custGeom>
          <a:solidFill>
            <a:schemeClr val="tx1">
              <a:lumMod val="65000"/>
              <a:lumOff val="35000"/>
            </a:schemeClr>
          </a:solidFill>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1347456" y="1294344"/>
            <a:ext cx="1938668" cy="2037805"/>
          </a:xfrm>
          <a:custGeom>
            <a:avLst/>
            <a:gdLst>
              <a:gd name="connsiteX0" fmla="*/ 0 w 1938668"/>
              <a:gd name="connsiteY0" fmla="*/ 0 h 2037805"/>
              <a:gd name="connsiteX1" fmla="*/ 1938668 w 1938668"/>
              <a:gd name="connsiteY1" fmla="*/ 0 h 2037805"/>
              <a:gd name="connsiteX2" fmla="*/ 1938668 w 1938668"/>
              <a:gd name="connsiteY2" fmla="*/ 2037805 h 2037805"/>
              <a:gd name="connsiteX3" fmla="*/ 0 w 1938668"/>
              <a:gd name="connsiteY3" fmla="*/ 2037805 h 2037805"/>
            </a:gdLst>
            <a:ahLst/>
            <a:cxnLst>
              <a:cxn ang="0">
                <a:pos x="connsiteX0" y="connsiteY0"/>
              </a:cxn>
              <a:cxn ang="0">
                <a:pos x="connsiteX1" y="connsiteY1"/>
              </a:cxn>
              <a:cxn ang="0">
                <a:pos x="connsiteX2" y="connsiteY2"/>
              </a:cxn>
              <a:cxn ang="0">
                <a:pos x="connsiteX3" y="connsiteY3"/>
              </a:cxn>
            </a:cxnLst>
            <a:rect l="l" t="t" r="r" b="b"/>
            <a:pathLst>
              <a:path w="1938668" h="2037805">
                <a:moveTo>
                  <a:pt x="0" y="0"/>
                </a:moveTo>
                <a:lnTo>
                  <a:pt x="1938668" y="0"/>
                </a:lnTo>
                <a:lnTo>
                  <a:pt x="1938668" y="2037805"/>
                </a:lnTo>
                <a:lnTo>
                  <a:pt x="0" y="2037805"/>
                </a:lnTo>
                <a:close/>
              </a:path>
            </a:pathLst>
          </a:custGeom>
          <a:solidFill>
            <a:schemeClr val="tx1">
              <a:lumMod val="65000"/>
              <a:lumOff val="35000"/>
            </a:schemeClr>
          </a:solidFill>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3"/>
          </p:nvPr>
        </p:nvSpPr>
        <p:spPr>
          <a:xfrm>
            <a:off x="3463863" y="1294344"/>
            <a:ext cx="1938668" cy="2037805"/>
          </a:xfrm>
          <a:custGeom>
            <a:avLst/>
            <a:gdLst>
              <a:gd name="connsiteX0" fmla="*/ 0 w 1938668"/>
              <a:gd name="connsiteY0" fmla="*/ 0 h 2037805"/>
              <a:gd name="connsiteX1" fmla="*/ 1938668 w 1938668"/>
              <a:gd name="connsiteY1" fmla="*/ 0 h 2037805"/>
              <a:gd name="connsiteX2" fmla="*/ 1938668 w 1938668"/>
              <a:gd name="connsiteY2" fmla="*/ 2037805 h 2037805"/>
              <a:gd name="connsiteX3" fmla="*/ 0 w 1938668"/>
              <a:gd name="connsiteY3" fmla="*/ 2037805 h 2037805"/>
            </a:gdLst>
            <a:ahLst/>
            <a:cxnLst>
              <a:cxn ang="0">
                <a:pos x="connsiteX0" y="connsiteY0"/>
              </a:cxn>
              <a:cxn ang="0">
                <a:pos x="connsiteX1" y="connsiteY1"/>
              </a:cxn>
              <a:cxn ang="0">
                <a:pos x="connsiteX2" y="connsiteY2"/>
              </a:cxn>
              <a:cxn ang="0">
                <a:pos x="connsiteX3" y="connsiteY3"/>
              </a:cxn>
            </a:cxnLst>
            <a:rect l="l" t="t" r="r" b="b"/>
            <a:pathLst>
              <a:path w="1938668" h="2037805">
                <a:moveTo>
                  <a:pt x="0" y="0"/>
                </a:moveTo>
                <a:lnTo>
                  <a:pt x="1938668" y="0"/>
                </a:lnTo>
                <a:lnTo>
                  <a:pt x="1938668" y="2037805"/>
                </a:lnTo>
                <a:lnTo>
                  <a:pt x="0" y="2037805"/>
                </a:lnTo>
                <a:close/>
              </a:path>
            </a:pathLst>
          </a:custGeom>
          <a:solidFill>
            <a:schemeClr val="tx1">
              <a:lumMod val="65000"/>
              <a:lumOff val="35000"/>
            </a:schemeClr>
          </a:solidFill>
        </p:spPr>
        <p:txBody>
          <a:bodyPr wrap="square">
            <a:noAutofit/>
          </a:bodyPr>
          <a:lstStyle>
            <a:lvl1pPr>
              <a:defRPr lang="zh-CN" altLang="en-US"/>
            </a:lvl1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21" presetClass="entr" presetSubtype="1"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4" grpId="0" bldLvl="0" animBg="1"/>
      <p:bldP spid="13" grpId="0" bldLvl="0" animBg="1"/>
      <p:bldP spid="12" grpId="0" bldLvl="0" animBg="1"/>
      <p:bldP spid="11" grpId="0" bldLvl="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3" name="图片占位符 22"/>
          <p:cNvSpPr>
            <a:spLocks noGrp="1"/>
          </p:cNvSpPr>
          <p:nvPr>
            <p:ph type="pic" sz="quarter" idx="10"/>
          </p:nvPr>
        </p:nvSpPr>
        <p:spPr>
          <a:xfrm>
            <a:off x="-10584" y="927103"/>
            <a:ext cx="9774768" cy="5933017"/>
          </a:xfrm>
          <a:custGeom>
            <a:avLst/>
            <a:gdLst>
              <a:gd name="connsiteX0" fmla="*/ 3809318 w 9774768"/>
              <a:gd name="connsiteY0" fmla="*/ 0 h 5933017"/>
              <a:gd name="connsiteX1" fmla="*/ 9774768 w 9774768"/>
              <a:gd name="connsiteY1" fmla="*/ 5933017 h 5933017"/>
              <a:gd name="connsiteX2" fmla="*/ 0 w 9774768"/>
              <a:gd name="connsiteY2" fmla="*/ 5931488 h 5933017"/>
              <a:gd name="connsiteX3" fmla="*/ 0 w 9774768"/>
              <a:gd name="connsiteY3" fmla="*/ 3848523 h 5933017"/>
            </a:gdLst>
            <a:ahLst/>
            <a:cxnLst>
              <a:cxn ang="0">
                <a:pos x="connsiteX0" y="connsiteY0"/>
              </a:cxn>
              <a:cxn ang="0">
                <a:pos x="connsiteX1" y="connsiteY1"/>
              </a:cxn>
              <a:cxn ang="0">
                <a:pos x="connsiteX2" y="connsiteY2"/>
              </a:cxn>
              <a:cxn ang="0">
                <a:pos x="connsiteX3" y="connsiteY3"/>
              </a:cxn>
            </a:cxnLst>
            <a:rect l="l" t="t" r="r" b="b"/>
            <a:pathLst>
              <a:path w="9774768" h="5933017">
                <a:moveTo>
                  <a:pt x="3809318" y="0"/>
                </a:moveTo>
                <a:lnTo>
                  <a:pt x="9774768" y="5933017"/>
                </a:lnTo>
                <a:lnTo>
                  <a:pt x="0" y="5931488"/>
                </a:lnTo>
                <a:lnTo>
                  <a:pt x="0" y="3848523"/>
                </a:lnTo>
                <a:close/>
              </a:path>
            </a:pathLst>
          </a:custGeom>
        </p:spPr>
        <p:txBody>
          <a:bodyPr wrap="square">
            <a:noAutofit/>
          </a:bodyPr>
          <a:lstStyle/>
          <a:p>
            <a:endParaRPr lang="zh-CN" altLang="en-US"/>
          </a:p>
        </p:txBody>
      </p:sp>
      <p:sp>
        <p:nvSpPr>
          <p:cNvPr id="22" name="图片占位符 21"/>
          <p:cNvSpPr>
            <a:spLocks noGrp="1"/>
          </p:cNvSpPr>
          <p:nvPr>
            <p:ph type="pic" sz="quarter" idx="11"/>
          </p:nvPr>
        </p:nvSpPr>
        <p:spPr>
          <a:xfrm>
            <a:off x="-10583" y="3"/>
            <a:ext cx="3619501" cy="3145367"/>
          </a:xfrm>
          <a:custGeom>
            <a:avLst/>
            <a:gdLst>
              <a:gd name="connsiteX0" fmla="*/ 10162 w 3619501"/>
              <a:gd name="connsiteY0" fmla="*/ 0 h 3145367"/>
              <a:gd name="connsiteX1" fmla="*/ 2903410 w 3619501"/>
              <a:gd name="connsiteY1" fmla="*/ 0 h 3145367"/>
              <a:gd name="connsiteX2" fmla="*/ 3619501 w 3619501"/>
              <a:gd name="connsiteY2" fmla="*/ 725944 h 3145367"/>
              <a:gd name="connsiteX3" fmla="*/ 1180225 w 3619501"/>
              <a:gd name="connsiteY3" fmla="*/ 3145367 h 3145367"/>
              <a:gd name="connsiteX4" fmla="*/ 0 w 3619501"/>
              <a:gd name="connsiteY4" fmla="*/ 2157490 h 3145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1" h="3145367">
                <a:moveTo>
                  <a:pt x="10162" y="0"/>
                </a:moveTo>
                <a:lnTo>
                  <a:pt x="2903410" y="0"/>
                </a:lnTo>
                <a:lnTo>
                  <a:pt x="3619501" y="725944"/>
                </a:lnTo>
                <a:lnTo>
                  <a:pt x="1180225" y="3145367"/>
                </a:lnTo>
                <a:lnTo>
                  <a:pt x="0" y="2157490"/>
                </a:ln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12328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731678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50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888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1643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2917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5998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9071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76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4495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39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7665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4608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019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5">
            <a:extLst>
              <a:ext uri="{FF2B5EF4-FFF2-40B4-BE49-F238E27FC236}">
                <a16:creationId xmlns:a16="http://schemas.microsoft.com/office/drawing/2014/main" xmlns="" id="{D8A9F753-1B96-491A-2125-F4FE647C7C52}"/>
              </a:ext>
            </a:extLst>
          </p:cNvPr>
          <p:cNvSpPr txBox="1"/>
          <p:nvPr userDrawn="1"/>
        </p:nvSpPr>
        <p:spPr>
          <a:xfrm>
            <a:off x="1509662" y="673957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10"/>
              </a:rPr>
              <a:t>节日</a:t>
            </a:r>
            <a:r>
              <a:rPr lang="en-US" altLang="zh-CN" sz="100" dirty="0">
                <a:solidFill>
                  <a:prstClr val="black"/>
                </a:solidFill>
                <a:latin typeface="微软雅黑" panose="020B0503020204020204" pitchFamily="34" charset="-122"/>
                <a:hlinkClick r:id="rId10"/>
              </a:rPr>
              <a:t>PPT</a:t>
            </a:r>
            <a:r>
              <a:rPr lang="zh-CN" altLang="en-US" sz="100" dirty="0">
                <a:solidFill>
                  <a:prstClr val="black"/>
                </a:solidFill>
                <a:latin typeface="微软雅黑" panose="020B0503020204020204" pitchFamily="34" charset="-122"/>
                <a:hlinkClick r:id="rId10"/>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a:t>
            </a:r>
            <a:r>
              <a:rPr lang="en-US" altLang="zh-CN" sz="100" dirty="0" smtClean="0">
                <a:solidFill>
                  <a:prstClr val="black"/>
                </a:solidFill>
                <a:latin typeface="微软雅黑" panose="020B0503020204020204" pitchFamily="34" charset="-122"/>
              </a:rPr>
              <a:t>www.ypppt.com/jieri</a:t>
            </a:r>
            <a:r>
              <a:rPr lang="en-US" altLang="zh-CN" sz="100" dirty="0">
                <a:solidFill>
                  <a:prstClr val="black"/>
                </a:solidFill>
                <a:latin typeface="微软雅黑" panose="020B0503020204020204" pitchFamily="34" charset="-122"/>
              </a:rPr>
              <a:t>/</a:t>
            </a:r>
          </a:p>
        </p:txBody>
      </p:sp>
    </p:spTree>
    <p:extLst>
      <p:ext uri="{BB962C8B-B14F-4D97-AF65-F5344CB8AC3E}">
        <p14:creationId xmlns:p14="http://schemas.microsoft.com/office/powerpoint/2010/main" val="103364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tags" Target="../tags/tag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0">
              <a:srgbClr val="F8DBDF"/>
            </a:gs>
            <a:gs pos="0">
              <a:srgbClr val="EDBBC7"/>
            </a:gs>
          </a:gsLst>
          <a:lin ang="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3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3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2023/2/16</a:t>
            </a:fld>
            <a:endParaRPr lang="zh-CN" altLang="en-US"/>
          </a:p>
        </p:txBody>
      </p:sp>
      <p:sp>
        <p:nvSpPr>
          <p:cNvPr id="5" name="页脚占位符 4"/>
          <p:cNvSpPr>
            <a:spLocks noGrp="1"/>
          </p:cNvSpPr>
          <p:nvPr>
            <p:ph type="ftr" sz="quarter" idx="3"/>
            <p:custDataLst>
              <p:tags r:id="rId3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3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6"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1701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21123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79.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80.xm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81.xml"/><Relationship Id="rId6" Type="http://schemas.openxmlformats.org/officeDocument/2006/relationships/image" Target="../media/image27.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82.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8.xml"/><Relationship Id="rId7"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tags" Target="../tags/tag8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84.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85.xml"/><Relationship Id="rId5" Type="http://schemas.openxmlformats.org/officeDocument/2006/relationships/image" Target="../media/image3.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86.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87.xml"/><Relationship Id="rId5" Type="http://schemas.openxmlformats.org/officeDocument/2006/relationships/image" Target="../media/image31.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3.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025668" y="2329218"/>
            <a:ext cx="4140663" cy="1015663"/>
          </a:xfrm>
          <a:prstGeom prst="rect">
            <a:avLst/>
          </a:prstGeom>
          <a:noFill/>
        </p:spPr>
        <p:txBody>
          <a:bodyPr wrap="square" rtlCol="0">
            <a:spAutoFit/>
          </a:bodyPr>
          <a:lstStyle/>
          <a:p>
            <a:r>
              <a:rPr lang="zh-CN" altLang="en-US" sz="6000" dirty="0">
                <a:solidFill>
                  <a:srgbClr val="B74853"/>
                </a:solidFill>
                <a:cs typeface="+mn-ea"/>
                <a:sym typeface="+mn-lt"/>
              </a:rPr>
              <a:t>我们结婚啦！</a:t>
            </a:r>
          </a:p>
        </p:txBody>
      </p:sp>
      <p:sp>
        <p:nvSpPr>
          <p:cNvPr id="2" name="文本框 1"/>
          <p:cNvSpPr txBox="1"/>
          <p:nvPr/>
        </p:nvSpPr>
        <p:spPr>
          <a:xfrm>
            <a:off x="4346575" y="3345180"/>
            <a:ext cx="3498850" cy="368300"/>
          </a:xfrm>
          <a:prstGeom prst="rect">
            <a:avLst/>
          </a:prstGeom>
          <a:noFill/>
        </p:spPr>
        <p:txBody>
          <a:bodyPr wrap="square" rtlCol="0">
            <a:spAutoFit/>
          </a:bodyPr>
          <a:lstStyle/>
          <a:p>
            <a:pPr algn="dist"/>
            <a:r>
              <a:rPr lang="en-US" altLang="zh-CN" dirty="0">
                <a:solidFill>
                  <a:srgbClr val="B74853"/>
                </a:solidFill>
                <a:cs typeface="+mn-ea"/>
                <a:sym typeface="+mn-lt"/>
              </a:rPr>
              <a:t>浪漫婚礼520纪念册PPT模板</a:t>
            </a:r>
          </a:p>
        </p:txBody>
      </p:sp>
      <p:sp>
        <p:nvSpPr>
          <p:cNvPr id="3" name="文本框 2"/>
          <p:cNvSpPr txBox="1"/>
          <p:nvPr/>
        </p:nvSpPr>
        <p:spPr>
          <a:xfrm>
            <a:off x="4354512" y="4078605"/>
            <a:ext cx="3482975" cy="368300"/>
          </a:xfrm>
          <a:prstGeom prst="rect">
            <a:avLst/>
          </a:prstGeom>
          <a:noFill/>
        </p:spPr>
        <p:txBody>
          <a:bodyPr wrap="square" rtlCol="0">
            <a:spAutoFit/>
          </a:bodyPr>
          <a:lstStyle/>
          <a:p>
            <a:pPr algn="ctr"/>
            <a:r>
              <a:rPr lang="zh-CN" altLang="en-US" dirty="0">
                <a:solidFill>
                  <a:srgbClr val="B74853"/>
                </a:solidFill>
                <a:cs typeface="+mn-ea"/>
                <a:sym typeface="+mn-lt"/>
              </a:rPr>
              <a:t>新娘：爱美丽     新郎：郝英俊</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28"/>
    </mc:Choice>
    <mc:Fallback xmlns="">
      <p:transition spd="slow" advTm="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par>
                          <p:cTn id="19" fill="hold">
                            <p:stCondLst>
                              <p:cond delay="2700"/>
                            </p:stCondLst>
                            <p:childTnLst>
                              <p:par>
                                <p:cTn id="20" presetID="9"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extLst mod="1">
    <p:ext uri="{E180D4A7-C9FB-4DFB-919C-405C955672EB}">
      <p14:showEvtLst xmlns:p14="http://schemas.microsoft.com/office/powerpoint/2010/main">
        <p14:playEvt time="46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descr="图片包含 人员, 水, 妇女&#10;&#10;已生成高可信度的说明"/>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58800" y="495300"/>
            <a:ext cx="11074400" cy="5880100"/>
          </a:xfrm>
        </p:spPr>
      </p:pic>
      <p:grpSp>
        <p:nvGrpSpPr>
          <p:cNvPr id="2" name="组合 1"/>
          <p:cNvGrpSpPr/>
          <p:nvPr/>
        </p:nvGrpSpPr>
        <p:grpSpPr>
          <a:xfrm>
            <a:off x="1278059" y="1223493"/>
            <a:ext cx="3164687" cy="4623516"/>
            <a:chOff x="1278059" y="1223493"/>
            <a:chExt cx="3164687" cy="4623516"/>
          </a:xfrm>
        </p:grpSpPr>
        <p:sp>
          <p:nvSpPr>
            <p:cNvPr id="4" name="TextBox 3"/>
            <p:cNvSpPr txBox="1"/>
            <p:nvPr/>
          </p:nvSpPr>
          <p:spPr>
            <a:xfrm>
              <a:off x="1644588" y="1584132"/>
              <a:ext cx="2638346" cy="147701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600" normalizeH="0" baseline="0" noProof="0" dirty="0">
                  <a:ln>
                    <a:noFill/>
                  </a:ln>
                  <a:solidFill>
                    <a:prstClr val="white"/>
                  </a:solidFill>
                  <a:effectLst/>
                  <a:uLnTx/>
                  <a:uFillTx/>
                  <a:cs typeface="+mn-ea"/>
                  <a:sym typeface="+mn-lt"/>
                </a:rPr>
                <a:t>相爱</a:t>
              </a:r>
              <a:endParaRPr kumimoji="0" lang="en-US" sz="9600" b="0" i="0" u="none" strike="noStrike" kern="1200" cap="none" spc="600" normalizeH="0" baseline="0" noProof="0" dirty="0">
                <a:ln>
                  <a:noFill/>
                </a:ln>
                <a:solidFill>
                  <a:prstClr val="white"/>
                </a:solidFill>
                <a:effectLst/>
                <a:uLnTx/>
                <a:uFillTx/>
                <a:cs typeface="+mn-ea"/>
                <a:sym typeface="+mn-lt"/>
              </a:endParaRPr>
            </a:p>
          </p:txBody>
        </p:sp>
        <p:sp>
          <p:nvSpPr>
            <p:cNvPr id="5" name="TextBox 4"/>
            <p:cNvSpPr txBox="1"/>
            <p:nvPr/>
          </p:nvSpPr>
          <p:spPr>
            <a:xfrm>
              <a:off x="1681613" y="2967335"/>
              <a:ext cx="253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76" normalizeH="0" baseline="0" noProof="0" dirty="0">
                  <a:ln>
                    <a:noFill/>
                  </a:ln>
                  <a:solidFill>
                    <a:prstClr val="white"/>
                  </a:solidFill>
                  <a:effectLst/>
                  <a:uLnTx/>
                  <a:uFillTx/>
                  <a:cs typeface="+mn-ea"/>
                  <a:sym typeface="+mn-lt"/>
                </a:rPr>
                <a:t>LOVE</a:t>
              </a:r>
              <a:endParaRPr kumimoji="0" lang="en-US" sz="6000" b="1" i="0" u="none" strike="noStrike" kern="1200" cap="none" spc="0" normalizeH="0" baseline="0" noProof="0" dirty="0">
                <a:ln>
                  <a:noFill/>
                </a:ln>
                <a:solidFill>
                  <a:prstClr val="white"/>
                </a:solidFill>
                <a:effectLst/>
                <a:uLnTx/>
                <a:uFillTx/>
                <a:cs typeface="+mn-ea"/>
                <a:sym typeface="+mn-lt"/>
              </a:endParaRPr>
            </a:p>
          </p:txBody>
        </p:sp>
        <p:sp>
          <p:nvSpPr>
            <p:cNvPr id="7" name="Rectangle 6"/>
            <p:cNvSpPr/>
            <p:nvPr/>
          </p:nvSpPr>
          <p:spPr>
            <a:xfrm>
              <a:off x="1465649" y="3857708"/>
              <a:ext cx="297709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a:noFill/>
                  </a:ln>
                  <a:solidFill>
                    <a:prstClr val="white"/>
                  </a:solidFill>
                  <a:effectLst/>
                  <a:uLnTx/>
                  <a:uFillTx/>
                  <a:cs typeface="+mn-ea"/>
                  <a:sym typeface="+mn-lt"/>
                </a:rPr>
                <a:t>STORY</a:t>
              </a:r>
            </a:p>
          </p:txBody>
        </p:sp>
        <p:sp>
          <p:nvSpPr>
            <p:cNvPr id="8" name="Rectangle 7"/>
            <p:cNvSpPr/>
            <p:nvPr/>
          </p:nvSpPr>
          <p:spPr>
            <a:xfrm>
              <a:off x="1278059" y="1223493"/>
              <a:ext cx="3010606" cy="4623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grpSp>
      <p:sp>
        <p:nvSpPr>
          <p:cNvPr id="9" name="Isosceles Triangle 8"/>
          <p:cNvSpPr/>
          <p:nvPr/>
        </p:nvSpPr>
        <p:spPr>
          <a:xfrm>
            <a:off x="4852823" y="2967334"/>
            <a:ext cx="5694589" cy="4035931"/>
          </a:xfrm>
          <a:prstGeom prst="triangle">
            <a:avLst>
              <a:gd name="adj" fmla="val 49785"/>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0" name="Isosceles Triangle 9"/>
          <p:cNvSpPr/>
          <p:nvPr/>
        </p:nvSpPr>
        <p:spPr>
          <a:xfrm>
            <a:off x="6812062" y="3745282"/>
            <a:ext cx="4101880" cy="2617418"/>
          </a:xfrm>
          <a:prstGeom prst="triangle">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64">
        <p15:prstTrans prst="peelOff"/>
      </p:transition>
    </mc:Choice>
    <mc:Fallback xmlns="">
      <p:transition spd="slow" advTm="7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图片包含 天空, 户外, 水&#10;&#10;已生成极高可信度的说明"/>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grpSp>
        <p:nvGrpSpPr>
          <p:cNvPr id="13" name="Group 12"/>
          <p:cNvGrpSpPr/>
          <p:nvPr/>
        </p:nvGrpSpPr>
        <p:grpSpPr>
          <a:xfrm>
            <a:off x="1674539" y="-3778484"/>
            <a:ext cx="10728101" cy="10636484"/>
            <a:chOff x="1674539" y="-3778484"/>
            <a:chExt cx="10728101" cy="10636484"/>
          </a:xfrm>
        </p:grpSpPr>
        <p:sp>
          <p:nvSpPr>
            <p:cNvPr id="10" name="Diamond 9"/>
            <p:cNvSpPr/>
            <p:nvPr/>
          </p:nvSpPr>
          <p:spPr>
            <a:xfrm>
              <a:off x="7109423" y="1564783"/>
              <a:ext cx="5293217" cy="529321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1" name="Diamond 10"/>
            <p:cNvSpPr/>
            <p:nvPr/>
          </p:nvSpPr>
          <p:spPr>
            <a:xfrm>
              <a:off x="4391981" y="-1081826"/>
              <a:ext cx="5293217" cy="529321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2" name="Diamond 11"/>
            <p:cNvSpPr/>
            <p:nvPr/>
          </p:nvSpPr>
          <p:spPr>
            <a:xfrm>
              <a:off x="1674539" y="-3778484"/>
              <a:ext cx="5293217" cy="529321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grpSp>
      <p:sp>
        <p:nvSpPr>
          <p:cNvPr id="8" name="TextBox 7"/>
          <p:cNvSpPr txBox="1"/>
          <p:nvPr/>
        </p:nvSpPr>
        <p:spPr>
          <a:xfrm>
            <a:off x="995622" y="4997079"/>
            <a:ext cx="4739032" cy="49244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3200" b="1" i="0" u="none" strike="noStrike" kern="1200" cap="none" spc="-76" normalizeH="0" baseline="0" noProof="0" dirty="0">
                <a:ln>
                  <a:noFill/>
                </a:ln>
                <a:solidFill>
                  <a:prstClr val="white"/>
                </a:solidFill>
                <a:effectLst/>
                <a:uLnTx/>
                <a:uFillTx/>
                <a:cs typeface="+mn-ea"/>
                <a:sym typeface="+mn-lt"/>
              </a:rPr>
              <a:t>DESIGN THEME</a:t>
            </a:r>
            <a:endParaRPr kumimoji="0" lang="en-US" sz="1050" b="1" i="0" u="none" strike="noStrike" kern="1200" cap="none" spc="0" normalizeH="0" baseline="0" noProof="0" dirty="0">
              <a:ln>
                <a:noFill/>
              </a:ln>
              <a:solidFill>
                <a:prstClr val="white"/>
              </a:solidFill>
              <a:effectLst/>
              <a:uLnTx/>
              <a:uFillTx/>
              <a:cs typeface="+mn-ea"/>
              <a:sym typeface="+mn-lt"/>
            </a:endParaRPr>
          </a:p>
        </p:txBody>
      </p:sp>
      <p:sp>
        <p:nvSpPr>
          <p:cNvPr id="9" name="Title 20"/>
          <p:cNvSpPr txBox="1"/>
          <p:nvPr/>
        </p:nvSpPr>
        <p:spPr>
          <a:xfrm>
            <a:off x="2108463" y="5533892"/>
            <a:ext cx="8461661" cy="557578"/>
          </a:xfrm>
          <a:prstGeom prst="rect">
            <a:avLst/>
          </a:prstGeom>
        </p:spPr>
        <p:txBody>
          <a:bodyPr vert="horz" wrap="square" lIns="121910" tIns="60955" rIns="121910" bIns="60955"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lvl="0" algn="l" defTabSz="914400">
              <a:lnSpc>
                <a:spcPct val="150000"/>
              </a:lnSpc>
              <a:spcBef>
                <a:spcPts val="0"/>
              </a:spcBef>
              <a:defRPr/>
            </a:pPr>
            <a:r>
              <a:rPr lang="zh-CN" altLang="en-US" sz="1000" dirty="0">
                <a:solidFill>
                  <a:schemeClr val="bg1"/>
                </a:solidFill>
                <a:latin typeface="+mn-lt"/>
                <a:ea typeface="+mn-ea"/>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000" dirty="0">
                <a:solidFill>
                  <a:schemeClr val="bg1"/>
                </a:solidFill>
                <a:latin typeface="+mn-lt"/>
                <a:ea typeface="+mn-ea"/>
                <a:cs typeface="+mn-ea"/>
                <a:sym typeface="+mn-lt"/>
              </a:rPr>
              <a:t>;</a:t>
            </a:r>
            <a:r>
              <a:rPr lang="zh-CN" altLang="en-US" sz="1000" dirty="0">
                <a:solidFill>
                  <a:schemeClr val="bg1"/>
                </a:solidFill>
                <a:latin typeface="+mn-lt"/>
                <a:ea typeface="+mn-ea"/>
                <a:cs typeface="+mn-ea"/>
                <a:sym typeface="+mn-lt"/>
              </a:rPr>
              <a:t>我爱你！如果非要在这份感情加段期限的话，我想是一万年。</a:t>
            </a:r>
          </a:p>
        </p:txBody>
      </p:sp>
      <p:grpSp>
        <p:nvGrpSpPr>
          <p:cNvPr id="17" name="Group 16"/>
          <p:cNvGrpSpPr/>
          <p:nvPr/>
        </p:nvGrpSpPr>
        <p:grpSpPr>
          <a:xfrm>
            <a:off x="773872" y="566738"/>
            <a:ext cx="825791" cy="604415"/>
            <a:chOff x="313516" y="566738"/>
            <a:chExt cx="825791" cy="604415"/>
          </a:xfrm>
        </p:grpSpPr>
        <p:cxnSp>
          <p:nvCxnSpPr>
            <p:cNvPr id="18" name="Straight Connector 17"/>
            <p:cNvCxnSpPr/>
            <p:nvPr/>
          </p:nvCxnSpPr>
          <p:spPr>
            <a:xfrm>
              <a:off x="325421" y="566738"/>
              <a:ext cx="0" cy="604415"/>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3516" y="577729"/>
              <a:ext cx="825791"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73872" y="5703376"/>
            <a:ext cx="785612" cy="522799"/>
            <a:chOff x="3664475" y="3164108"/>
            <a:chExt cx="785612" cy="825791"/>
          </a:xfrm>
        </p:grpSpPr>
        <p:cxnSp>
          <p:nvCxnSpPr>
            <p:cNvPr id="21" name="Straight Connector 20"/>
            <p:cNvCxnSpPr/>
            <p:nvPr/>
          </p:nvCxnSpPr>
          <p:spPr>
            <a:xfrm rot="16200000">
              <a:off x="4057281" y="3582801"/>
              <a:ext cx="0" cy="785612"/>
            </a:xfrm>
            <a:prstGeom prst="line">
              <a:avLst/>
            </a:prstGeom>
            <a:ln w="38100">
              <a:solidFill>
                <a:srgbClr val="86121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3261104" y="3577004"/>
              <a:ext cx="825791" cy="0"/>
            </a:xfrm>
            <a:prstGeom prst="line">
              <a:avLst/>
            </a:prstGeom>
            <a:ln w="38100">
              <a:solidFill>
                <a:srgbClr val="86121D"/>
              </a:solidFill>
            </a:ln>
          </p:spPr>
          <p:style>
            <a:lnRef idx="1">
              <a:schemeClr val="accent1"/>
            </a:lnRef>
            <a:fillRef idx="0">
              <a:schemeClr val="accent1"/>
            </a:fillRef>
            <a:effectRef idx="0">
              <a:schemeClr val="accent1"/>
            </a:effectRef>
            <a:fontRef idx="minor">
              <a:schemeClr val="tx1"/>
            </a:fontRef>
          </p:style>
        </p:cxnSp>
      </p:grpSp>
      <p:sp>
        <p:nvSpPr>
          <p:cNvPr id="16" name="TextBox 3"/>
          <p:cNvSpPr txBox="1"/>
          <p:nvPr/>
        </p:nvSpPr>
        <p:spPr>
          <a:xfrm>
            <a:off x="995622" y="1455959"/>
            <a:ext cx="2638346" cy="306197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9900" b="0" i="0" u="none" strike="noStrike" kern="1200" cap="none" spc="600" normalizeH="0" baseline="0" noProof="0" dirty="0">
                <a:ln>
                  <a:noFill/>
                </a:ln>
                <a:solidFill>
                  <a:prstClr val="white"/>
                </a:solidFill>
                <a:effectLst>
                  <a:outerShdw blurRad="50800" dist="63500" dir="5400000" algn="t" rotWithShape="0">
                    <a:prstClr val="black">
                      <a:alpha val="40000"/>
                    </a:prstClr>
                  </a:outerShdw>
                </a:effectLst>
                <a:uLnTx/>
                <a:uFillTx/>
                <a:cs typeface="+mn-ea"/>
                <a:sym typeface="+mn-lt"/>
              </a:rPr>
              <a:t>吻</a:t>
            </a:r>
            <a:r>
              <a:rPr kumimoji="0" lang="id-ID" sz="19900" b="0" i="0" u="none" strike="noStrike" kern="1200" cap="none" spc="600" normalizeH="0" baseline="0" noProof="0" dirty="0">
                <a:ln>
                  <a:noFill/>
                </a:ln>
                <a:solidFill>
                  <a:prstClr val="white"/>
                </a:solidFill>
                <a:effectLst/>
                <a:uLnTx/>
                <a:uFillTx/>
                <a:cs typeface="+mn-ea"/>
                <a:sym typeface="+mn-lt"/>
              </a:rPr>
              <a:t> </a:t>
            </a:r>
            <a:endParaRPr kumimoji="0" lang="en-US" sz="19900" b="0" i="0" u="none" strike="noStrike" kern="1200" cap="none" spc="600" normalizeH="0" baseline="0" noProof="0" dirty="0">
              <a:ln>
                <a:noFill/>
              </a:ln>
              <a:solidFill>
                <a:prstClr val="white"/>
              </a:solidFill>
              <a:effectLst/>
              <a:uLnTx/>
              <a:uFillTx/>
              <a:cs typeface="+mn-ea"/>
              <a:sym typeface="+mn-lt"/>
            </a:endParaRPr>
          </a:p>
        </p:txBody>
      </p:sp>
      <p:sp>
        <p:nvSpPr>
          <p:cNvPr id="5" name="TextBox 4"/>
          <p:cNvSpPr txBox="1"/>
          <p:nvPr/>
        </p:nvSpPr>
        <p:spPr>
          <a:xfrm>
            <a:off x="995622" y="4311847"/>
            <a:ext cx="4739032" cy="55399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76" normalizeH="0" baseline="0" noProof="0" dirty="0">
                <a:ln>
                  <a:noFill/>
                </a:ln>
                <a:solidFill>
                  <a:prstClr val="white"/>
                </a:solidFill>
                <a:effectLst>
                  <a:outerShdw blurRad="50800" dist="76200" dir="5400000" algn="t" rotWithShape="0">
                    <a:prstClr val="black">
                      <a:alpha val="40000"/>
                    </a:prstClr>
                  </a:outerShdw>
                </a:effectLst>
                <a:uLnTx/>
                <a:uFillTx/>
                <a:cs typeface="+mn-ea"/>
                <a:sym typeface="+mn-lt"/>
              </a:rPr>
              <a:t>LOVE STORY</a:t>
            </a:r>
            <a:endParaRPr kumimoji="0" lang="en-US" sz="1100" b="1" i="0" u="none" strike="noStrike" kern="1200" cap="none" spc="0" normalizeH="0" baseline="0" noProof="0" dirty="0">
              <a:ln>
                <a:noFill/>
              </a:ln>
              <a:solidFill>
                <a:prstClr val="white"/>
              </a:solidFill>
              <a:effectLst>
                <a:outerShdw blurRad="50800" dist="76200" dir="5400000" algn="t" rotWithShape="0">
                  <a:prstClr val="black">
                    <a:alpha val="40000"/>
                  </a:prstClr>
                </a:outerShdw>
              </a:effectLst>
              <a:uLnTx/>
              <a:uFillTx/>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56">
        <p15:prstTrans prst="peelOff"/>
      </p:transition>
    </mc:Choice>
    <mc:Fallback xmlns="">
      <p:transition spd="slow" advTm="9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4550" y="1835150"/>
            <a:ext cx="2470150" cy="3930650"/>
          </a:xfrm>
          <a:custGeom>
            <a:avLst/>
            <a:gdLst>
              <a:gd name="connsiteX0" fmla="*/ 0 w 2470150"/>
              <a:gd name="connsiteY0" fmla="*/ 0 h 3930650"/>
              <a:gd name="connsiteX1" fmla="*/ 2470150 w 2470150"/>
              <a:gd name="connsiteY1" fmla="*/ 0 h 3930650"/>
              <a:gd name="connsiteX2" fmla="*/ 2470150 w 2470150"/>
              <a:gd name="connsiteY2" fmla="*/ 3930650 h 3930650"/>
              <a:gd name="connsiteX3" fmla="*/ 0 w 2470150"/>
              <a:gd name="connsiteY3" fmla="*/ 3930650 h 3930650"/>
            </a:gdLst>
            <a:ahLst/>
            <a:cxnLst>
              <a:cxn ang="0">
                <a:pos x="connsiteX0" y="connsiteY0"/>
              </a:cxn>
              <a:cxn ang="0">
                <a:pos x="connsiteX1" y="connsiteY1"/>
              </a:cxn>
              <a:cxn ang="0">
                <a:pos x="connsiteX2" y="connsiteY2"/>
              </a:cxn>
              <a:cxn ang="0">
                <a:pos x="connsiteX3" y="connsiteY3"/>
              </a:cxn>
            </a:cxnLst>
            <a:rect l="l" t="t" r="r" b="b"/>
            <a:pathLst>
              <a:path w="2470150" h="3930650">
                <a:moveTo>
                  <a:pt x="0" y="0"/>
                </a:moveTo>
                <a:lnTo>
                  <a:pt x="2470150" y="0"/>
                </a:lnTo>
                <a:lnTo>
                  <a:pt x="2470150" y="3930650"/>
                </a:lnTo>
                <a:lnTo>
                  <a:pt x="0" y="3930650"/>
                </a:lnTo>
                <a:close/>
              </a:path>
            </a:pathLst>
          </a:custGeom>
        </p:spPr>
      </p:pic>
      <p:pic>
        <p:nvPicPr>
          <p:cNvPr id="33" name="图片 3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70275" y="1511300"/>
            <a:ext cx="2470150" cy="4254500"/>
          </a:xfrm>
          <a:custGeom>
            <a:avLst/>
            <a:gdLst>
              <a:gd name="connsiteX0" fmla="*/ 0 w 2470150"/>
              <a:gd name="connsiteY0" fmla="*/ 0 h 4254500"/>
              <a:gd name="connsiteX1" fmla="*/ 2470150 w 2470150"/>
              <a:gd name="connsiteY1" fmla="*/ 0 h 4254500"/>
              <a:gd name="connsiteX2" fmla="*/ 2470150 w 2470150"/>
              <a:gd name="connsiteY2" fmla="*/ 4254500 h 4254500"/>
              <a:gd name="connsiteX3" fmla="*/ 0 w 2470150"/>
              <a:gd name="connsiteY3" fmla="*/ 4254500 h 4254500"/>
            </a:gdLst>
            <a:ahLst/>
            <a:cxnLst>
              <a:cxn ang="0">
                <a:pos x="connsiteX0" y="connsiteY0"/>
              </a:cxn>
              <a:cxn ang="0">
                <a:pos x="connsiteX1" y="connsiteY1"/>
              </a:cxn>
              <a:cxn ang="0">
                <a:pos x="connsiteX2" y="connsiteY2"/>
              </a:cxn>
              <a:cxn ang="0">
                <a:pos x="connsiteX3" y="connsiteY3"/>
              </a:cxn>
            </a:cxnLst>
            <a:rect l="l" t="t" r="r" b="b"/>
            <a:pathLst>
              <a:path w="2470150" h="4254500">
                <a:moveTo>
                  <a:pt x="0" y="0"/>
                </a:moveTo>
                <a:lnTo>
                  <a:pt x="2470150" y="0"/>
                </a:lnTo>
                <a:lnTo>
                  <a:pt x="2470150" y="4254500"/>
                </a:lnTo>
                <a:lnTo>
                  <a:pt x="0" y="4254500"/>
                </a:lnTo>
                <a:close/>
              </a:path>
            </a:pathLst>
          </a:custGeom>
        </p:spPr>
      </p:pic>
      <p:pic>
        <p:nvPicPr>
          <p:cNvPr id="32" name="图片 3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96000" y="2161160"/>
            <a:ext cx="2470150" cy="3604640"/>
          </a:xfrm>
          <a:custGeom>
            <a:avLst/>
            <a:gdLst>
              <a:gd name="connsiteX0" fmla="*/ 0 w 2470150"/>
              <a:gd name="connsiteY0" fmla="*/ 0 h 3604640"/>
              <a:gd name="connsiteX1" fmla="*/ 2470150 w 2470150"/>
              <a:gd name="connsiteY1" fmla="*/ 0 h 3604640"/>
              <a:gd name="connsiteX2" fmla="*/ 2470150 w 2470150"/>
              <a:gd name="connsiteY2" fmla="*/ 3604640 h 3604640"/>
              <a:gd name="connsiteX3" fmla="*/ 0 w 2470150"/>
              <a:gd name="connsiteY3" fmla="*/ 3604640 h 3604640"/>
            </a:gdLst>
            <a:ahLst/>
            <a:cxnLst>
              <a:cxn ang="0">
                <a:pos x="connsiteX0" y="connsiteY0"/>
              </a:cxn>
              <a:cxn ang="0">
                <a:pos x="connsiteX1" y="connsiteY1"/>
              </a:cxn>
              <a:cxn ang="0">
                <a:pos x="connsiteX2" y="connsiteY2"/>
              </a:cxn>
              <a:cxn ang="0">
                <a:pos x="connsiteX3" y="connsiteY3"/>
              </a:cxn>
            </a:cxnLst>
            <a:rect l="l" t="t" r="r" b="b"/>
            <a:pathLst>
              <a:path w="2470150" h="3604640">
                <a:moveTo>
                  <a:pt x="0" y="0"/>
                </a:moveTo>
                <a:lnTo>
                  <a:pt x="2470150" y="0"/>
                </a:lnTo>
                <a:lnTo>
                  <a:pt x="2470150" y="3604640"/>
                </a:lnTo>
                <a:lnTo>
                  <a:pt x="0" y="3604640"/>
                </a:lnTo>
                <a:close/>
              </a:path>
            </a:pathLst>
          </a:custGeom>
        </p:spPr>
      </p:pic>
      <p:pic>
        <p:nvPicPr>
          <p:cNvPr id="31" name="图片 3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721725" y="1511300"/>
            <a:ext cx="2470150" cy="4254500"/>
          </a:xfrm>
          <a:custGeom>
            <a:avLst/>
            <a:gdLst>
              <a:gd name="connsiteX0" fmla="*/ 0 w 2470150"/>
              <a:gd name="connsiteY0" fmla="*/ 0 h 4254500"/>
              <a:gd name="connsiteX1" fmla="*/ 2470150 w 2470150"/>
              <a:gd name="connsiteY1" fmla="*/ 0 h 4254500"/>
              <a:gd name="connsiteX2" fmla="*/ 2470150 w 2470150"/>
              <a:gd name="connsiteY2" fmla="*/ 4254500 h 4254500"/>
              <a:gd name="connsiteX3" fmla="*/ 0 w 2470150"/>
              <a:gd name="connsiteY3" fmla="*/ 4254500 h 4254500"/>
            </a:gdLst>
            <a:ahLst/>
            <a:cxnLst>
              <a:cxn ang="0">
                <a:pos x="connsiteX0" y="connsiteY0"/>
              </a:cxn>
              <a:cxn ang="0">
                <a:pos x="connsiteX1" y="connsiteY1"/>
              </a:cxn>
              <a:cxn ang="0">
                <a:pos x="connsiteX2" y="connsiteY2"/>
              </a:cxn>
              <a:cxn ang="0">
                <a:pos x="connsiteX3" y="connsiteY3"/>
              </a:cxn>
            </a:cxnLst>
            <a:rect l="l" t="t" r="r" b="b"/>
            <a:pathLst>
              <a:path w="2470150" h="4254500">
                <a:moveTo>
                  <a:pt x="0" y="0"/>
                </a:moveTo>
                <a:lnTo>
                  <a:pt x="2470150" y="0"/>
                </a:lnTo>
                <a:lnTo>
                  <a:pt x="2470150" y="4254500"/>
                </a:lnTo>
                <a:lnTo>
                  <a:pt x="0" y="4254500"/>
                </a:lnTo>
                <a:close/>
              </a:path>
            </a:pathLst>
          </a:custGeom>
        </p:spPr>
      </p:pic>
      <p:sp>
        <p:nvSpPr>
          <p:cNvPr id="2" name="矩形 1"/>
          <p:cNvSpPr/>
          <p:nvPr/>
        </p:nvSpPr>
        <p:spPr>
          <a:xfrm>
            <a:off x="844550" y="1511300"/>
            <a:ext cx="24701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添加标题</a:t>
            </a:r>
          </a:p>
        </p:txBody>
      </p:sp>
      <p:sp>
        <p:nvSpPr>
          <p:cNvPr id="3" name="矩形 2"/>
          <p:cNvSpPr/>
          <p:nvPr/>
        </p:nvSpPr>
        <p:spPr>
          <a:xfrm>
            <a:off x="6096000" y="1511300"/>
            <a:ext cx="24701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添加标题</a:t>
            </a:r>
          </a:p>
        </p:txBody>
      </p:sp>
      <p:sp>
        <p:nvSpPr>
          <p:cNvPr id="4" name="矩形 3"/>
          <p:cNvSpPr/>
          <p:nvPr/>
        </p:nvSpPr>
        <p:spPr>
          <a:xfrm>
            <a:off x="3470275" y="5118100"/>
            <a:ext cx="24701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添加标题</a:t>
            </a:r>
          </a:p>
        </p:txBody>
      </p:sp>
      <p:sp>
        <p:nvSpPr>
          <p:cNvPr id="11" name="矩形 10"/>
          <p:cNvSpPr/>
          <p:nvPr/>
        </p:nvSpPr>
        <p:spPr>
          <a:xfrm>
            <a:off x="8721725" y="5118100"/>
            <a:ext cx="24701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添加标题</a:t>
            </a:r>
          </a:p>
        </p:txBody>
      </p:sp>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4713" y="765087"/>
            <a:ext cx="2238132" cy="20712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90">
        <p15:prstTrans prst="peelOff"/>
      </p:transition>
    </mc:Choice>
    <mc:Fallback xmlns="">
      <p:transition spd="slow" advTm="8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par>
                                <p:cTn id="10" presetID="55"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0.70"/>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
          <p:cNvSpPr/>
          <p:nvPr/>
        </p:nvSpPr>
        <p:spPr>
          <a:xfrm rot="18849281" flipH="1">
            <a:off x="-2721732" y="-1354321"/>
            <a:ext cx="10062235" cy="6164491"/>
          </a:xfrm>
          <a:custGeom>
            <a:avLst/>
            <a:gdLst>
              <a:gd name="connsiteX0" fmla="*/ 6569905 w 10062235"/>
              <a:gd name="connsiteY0" fmla="*/ 2672162 h 6164491"/>
              <a:gd name="connsiteX1" fmla="*/ 8217583 w 10062235"/>
              <a:gd name="connsiteY1" fmla="*/ 2672163 h 6164491"/>
              <a:gd name="connsiteX2" fmla="*/ 10062235 w 10062235"/>
              <a:gd name="connsiteY2" fmla="*/ 4463171 h 6164491"/>
              <a:gd name="connsiteX3" fmla="*/ 10062235 w 10062235"/>
              <a:gd name="connsiteY3" fmla="*/ 5594679 h 6164491"/>
              <a:gd name="connsiteX4" fmla="*/ 9508993 w 10062235"/>
              <a:gd name="connsiteY4" fmla="*/ 6164491 h 6164491"/>
              <a:gd name="connsiteX5" fmla="*/ 6569905 w 10062235"/>
              <a:gd name="connsiteY5" fmla="*/ 6164491 h 6164491"/>
              <a:gd name="connsiteX6" fmla="*/ 6569906 w 10062235"/>
              <a:gd name="connsiteY6" fmla="*/ 1072400 h 6164491"/>
              <a:gd name="connsiteX7" fmla="*/ 7987990 w 10062235"/>
              <a:gd name="connsiteY7" fmla="*/ 2449246 h 6164491"/>
              <a:gd name="connsiteX8" fmla="*/ 6569906 w 10062235"/>
              <a:gd name="connsiteY8" fmla="*/ 2449246 h 6164491"/>
              <a:gd name="connsiteX9" fmla="*/ 2873236 w 10062235"/>
              <a:gd name="connsiteY9" fmla="*/ 2672162 h 6164491"/>
              <a:gd name="connsiteX10" fmla="*/ 6365565 w 10062235"/>
              <a:gd name="connsiteY10" fmla="*/ 2672161 h 6164491"/>
              <a:gd name="connsiteX11" fmla="*/ 6365566 w 10062235"/>
              <a:gd name="connsiteY11" fmla="*/ 6164491 h 6164491"/>
              <a:gd name="connsiteX12" fmla="*/ 2873236 w 10062235"/>
              <a:gd name="connsiteY12" fmla="*/ 6164491 h 6164491"/>
              <a:gd name="connsiteX13" fmla="*/ 3087361 w 10062235"/>
              <a:gd name="connsiteY13" fmla="*/ 2449248 h 6164491"/>
              <a:gd name="connsiteX14" fmla="*/ 5465385 w 10062235"/>
              <a:gd name="connsiteY14" fmla="*/ 0 h 6164491"/>
              <a:gd name="connsiteX15" fmla="*/ 6365568 w 10062235"/>
              <a:gd name="connsiteY15" fmla="*/ 874003 h 6164491"/>
              <a:gd name="connsiteX16" fmla="*/ 6365568 w 10062235"/>
              <a:gd name="connsiteY16" fmla="*/ 2449248 h 6164491"/>
              <a:gd name="connsiteX17" fmla="*/ 0 w 10062235"/>
              <a:gd name="connsiteY17" fmla="*/ 5629078 h 6164491"/>
              <a:gd name="connsiteX18" fmla="*/ 2668900 w 10062235"/>
              <a:gd name="connsiteY18" fmla="*/ 2880244 h 6164491"/>
              <a:gd name="connsiteX19" fmla="*/ 2668897 w 10062235"/>
              <a:gd name="connsiteY19" fmla="*/ 6164491 h 6164491"/>
              <a:gd name="connsiteX20" fmla="*/ 551449 w 10062235"/>
              <a:gd name="connsiteY20" fmla="*/ 6164491 h 616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62235" h="6164491">
                <a:moveTo>
                  <a:pt x="6569905" y="2672162"/>
                </a:moveTo>
                <a:lnTo>
                  <a:pt x="8217583" y="2672163"/>
                </a:lnTo>
                <a:lnTo>
                  <a:pt x="10062235" y="4463171"/>
                </a:lnTo>
                <a:lnTo>
                  <a:pt x="10062235" y="5594679"/>
                </a:lnTo>
                <a:lnTo>
                  <a:pt x="9508993" y="6164491"/>
                </a:lnTo>
                <a:lnTo>
                  <a:pt x="6569905" y="6164491"/>
                </a:lnTo>
                <a:close/>
                <a:moveTo>
                  <a:pt x="6569906" y="1072400"/>
                </a:moveTo>
                <a:lnTo>
                  <a:pt x="7987990" y="2449246"/>
                </a:lnTo>
                <a:lnTo>
                  <a:pt x="6569906" y="2449246"/>
                </a:lnTo>
                <a:close/>
                <a:moveTo>
                  <a:pt x="2873236" y="2672162"/>
                </a:moveTo>
                <a:lnTo>
                  <a:pt x="6365565" y="2672161"/>
                </a:lnTo>
                <a:lnTo>
                  <a:pt x="6365566" y="6164491"/>
                </a:lnTo>
                <a:lnTo>
                  <a:pt x="2873236" y="6164491"/>
                </a:lnTo>
                <a:close/>
                <a:moveTo>
                  <a:pt x="3087361" y="2449248"/>
                </a:moveTo>
                <a:lnTo>
                  <a:pt x="5465385" y="0"/>
                </a:lnTo>
                <a:lnTo>
                  <a:pt x="6365568" y="874003"/>
                </a:lnTo>
                <a:lnTo>
                  <a:pt x="6365568" y="2449248"/>
                </a:lnTo>
                <a:close/>
                <a:moveTo>
                  <a:pt x="0" y="5629078"/>
                </a:moveTo>
                <a:lnTo>
                  <a:pt x="2668900" y="2880244"/>
                </a:lnTo>
                <a:lnTo>
                  <a:pt x="2668897" y="6164491"/>
                </a:lnTo>
                <a:lnTo>
                  <a:pt x="551449" y="6164491"/>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A9ABC"/>
              </a:solidFill>
              <a:effectLst/>
              <a:uLnTx/>
              <a:uFillTx/>
              <a:cs typeface="+mn-ea"/>
              <a:sym typeface="+mn-lt"/>
            </a:endParaRPr>
          </a:p>
        </p:txBody>
      </p:sp>
      <p:sp>
        <p:nvSpPr>
          <p:cNvPr id="6" name="文本框 5"/>
          <p:cNvSpPr txBox="1"/>
          <p:nvPr/>
        </p:nvSpPr>
        <p:spPr>
          <a:xfrm>
            <a:off x="6833937" y="2857671"/>
            <a:ext cx="4950076"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B74853"/>
                </a:solidFill>
                <a:effectLst/>
                <a:uLnTx/>
                <a:uFillTx/>
                <a:cs typeface="+mn-ea"/>
                <a:sym typeface="+mn-lt"/>
              </a:rPr>
              <a:t>在此添加您的标题</a:t>
            </a:r>
          </a:p>
        </p:txBody>
      </p:sp>
      <p:sp>
        <p:nvSpPr>
          <p:cNvPr id="7" name="文本框 6"/>
          <p:cNvSpPr txBox="1"/>
          <p:nvPr/>
        </p:nvSpPr>
        <p:spPr>
          <a:xfrm>
            <a:off x="4754879" y="3803100"/>
            <a:ext cx="7029134" cy="1023742"/>
          </a:xfrm>
          <a:prstGeom prst="rect">
            <a:avLst/>
          </a:prstGeom>
          <a:noFill/>
        </p:spPr>
        <p:txBody>
          <a:bodyPr wrap="square" rtlCol="0">
            <a:spAutoFit/>
          </a:bodyPr>
          <a:lstStyle/>
          <a:p>
            <a:pPr lvl="0">
              <a:lnSpc>
                <a:spcPct val="150000"/>
              </a:lnSpc>
              <a:defRPr/>
            </a:pPr>
            <a:r>
              <a:rPr lang="zh-CN" altLang="en-US" sz="1400"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400" dirty="0">
                <a:solidFill>
                  <a:srgbClr val="B74853"/>
                </a:solidFill>
                <a:cs typeface="+mn-ea"/>
                <a:sym typeface="+mn-lt"/>
              </a:rPr>
              <a:t>;</a:t>
            </a:r>
            <a:r>
              <a:rPr lang="zh-CN" altLang="en-US" sz="1400" dirty="0">
                <a:solidFill>
                  <a:srgbClr val="B74853"/>
                </a:solidFill>
                <a:cs typeface="+mn-ea"/>
                <a:sym typeface="+mn-lt"/>
              </a:rPr>
              <a:t>我爱你！如果非要在这份感情加段期限的话，我想是一万年。</a:t>
            </a:r>
          </a:p>
        </p:txBody>
      </p:sp>
      <p:sp>
        <p:nvSpPr>
          <p:cNvPr id="8" name="矩形 7"/>
          <p:cNvSpPr/>
          <p:nvPr/>
        </p:nvSpPr>
        <p:spPr>
          <a:xfrm>
            <a:off x="8479857" y="5307058"/>
            <a:ext cx="3304156" cy="49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B74853"/>
                </a:solidFill>
                <a:effectLst/>
                <a:uLnTx/>
                <a:uFillTx/>
                <a:cs typeface="+mn-ea"/>
                <a:sym typeface="+mn-lt"/>
              </a:rPr>
              <a:t>在此添加图片描述</a:t>
            </a:r>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7348286" cy="6624137"/>
          </a:xfrm>
          <a:custGeom>
            <a:avLst/>
            <a:gdLst>
              <a:gd name="connsiteX0" fmla="*/ 1050618 w 7348286"/>
              <a:gd name="connsiteY0" fmla="*/ 2529464 h 6624137"/>
              <a:gd name="connsiteX1" fmla="*/ 3438770 w 7348286"/>
              <a:gd name="connsiteY1" fmla="*/ 4848169 h 6624137"/>
              <a:gd name="connsiteX2" fmla="*/ 1714448 w 7348286"/>
              <a:gd name="connsiteY2" fmla="*/ 6624137 h 6624137"/>
              <a:gd name="connsiteX3" fmla="*/ 489544 w 7348286"/>
              <a:gd name="connsiteY3" fmla="*/ 6624137 h 6624137"/>
              <a:gd name="connsiteX4" fmla="*/ 0 w 7348286"/>
              <a:gd name="connsiteY4" fmla="*/ 6148830 h 6624137"/>
              <a:gd name="connsiteX5" fmla="*/ 0 w 7348286"/>
              <a:gd name="connsiteY5" fmla="*/ 3611551 h 6624137"/>
              <a:gd name="connsiteX6" fmla="*/ 0 w 7348286"/>
              <a:gd name="connsiteY6" fmla="*/ 1509401 h 6624137"/>
              <a:gd name="connsiteX7" fmla="*/ 898181 w 7348286"/>
              <a:gd name="connsiteY7" fmla="*/ 2381462 h 6624137"/>
              <a:gd name="connsiteX8" fmla="*/ 0 w 7348286"/>
              <a:gd name="connsiteY8" fmla="*/ 3306544 h 6624137"/>
              <a:gd name="connsiteX9" fmla="*/ 3504992 w 7348286"/>
              <a:gd name="connsiteY9" fmla="*/ 1579 h 6624137"/>
              <a:gd name="connsiteX10" fmla="*/ 5893145 w 7348286"/>
              <a:gd name="connsiteY10" fmla="*/ 2320283 h 6624137"/>
              <a:gd name="connsiteX11" fmla="*/ 3574440 w 7348286"/>
              <a:gd name="connsiteY11" fmla="*/ 4708436 h 6624137"/>
              <a:gd name="connsiteX12" fmla="*/ 1186286 w 7348286"/>
              <a:gd name="connsiteY12" fmla="*/ 2389731 h 6624137"/>
              <a:gd name="connsiteX13" fmla="*/ 3210391 w 7348286"/>
              <a:gd name="connsiteY13" fmla="*/ 1 h 6624137"/>
              <a:gd name="connsiteX14" fmla="*/ 1033851 w 7348286"/>
              <a:gd name="connsiteY14" fmla="*/ 2241731 h 6624137"/>
              <a:gd name="connsiteX15" fmla="*/ 0 w 7348286"/>
              <a:gd name="connsiteY15" fmla="*/ 1237946 h 6624137"/>
              <a:gd name="connsiteX16" fmla="*/ 0 w 7348286"/>
              <a:gd name="connsiteY16" fmla="*/ 2 h 6624137"/>
              <a:gd name="connsiteX17" fmla="*/ 7348286 w 7348286"/>
              <a:gd name="connsiteY17" fmla="*/ 0 h 6624137"/>
              <a:gd name="connsiteX18" fmla="*/ 7348286 w 7348286"/>
              <a:gd name="connsiteY18" fmla="*/ 821559 h 6624137"/>
              <a:gd name="connsiteX19" fmla="*/ 6028813 w 7348286"/>
              <a:gd name="connsiteY19" fmla="*/ 2180551 h 6624137"/>
              <a:gd name="connsiteX20" fmla="*/ 3782951 w 7348286"/>
              <a:gd name="connsiteY20" fmla="*/ 2 h 662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48286" h="6624137">
                <a:moveTo>
                  <a:pt x="1050618" y="2529464"/>
                </a:moveTo>
                <a:lnTo>
                  <a:pt x="3438770" y="4848169"/>
                </a:lnTo>
                <a:lnTo>
                  <a:pt x="1714448" y="6624137"/>
                </a:lnTo>
                <a:lnTo>
                  <a:pt x="489544" y="6624137"/>
                </a:lnTo>
                <a:lnTo>
                  <a:pt x="0" y="6148830"/>
                </a:lnTo>
                <a:lnTo>
                  <a:pt x="0" y="3611551"/>
                </a:lnTo>
                <a:close/>
                <a:moveTo>
                  <a:pt x="0" y="1509401"/>
                </a:moveTo>
                <a:lnTo>
                  <a:pt x="898181" y="2381462"/>
                </a:lnTo>
                <a:lnTo>
                  <a:pt x="0" y="3306544"/>
                </a:lnTo>
                <a:close/>
                <a:moveTo>
                  <a:pt x="3504992" y="1579"/>
                </a:moveTo>
                <a:lnTo>
                  <a:pt x="5893145" y="2320283"/>
                </a:lnTo>
                <a:lnTo>
                  <a:pt x="3574440" y="4708436"/>
                </a:lnTo>
                <a:lnTo>
                  <a:pt x="1186286" y="2389731"/>
                </a:lnTo>
                <a:close/>
                <a:moveTo>
                  <a:pt x="3210391" y="1"/>
                </a:moveTo>
                <a:lnTo>
                  <a:pt x="1033851" y="2241731"/>
                </a:lnTo>
                <a:lnTo>
                  <a:pt x="0" y="1237946"/>
                </a:lnTo>
                <a:lnTo>
                  <a:pt x="0" y="2"/>
                </a:lnTo>
                <a:close/>
                <a:moveTo>
                  <a:pt x="7348286" y="0"/>
                </a:moveTo>
                <a:lnTo>
                  <a:pt x="7348286" y="821559"/>
                </a:lnTo>
                <a:lnTo>
                  <a:pt x="6028813" y="2180551"/>
                </a:lnTo>
                <a:lnTo>
                  <a:pt x="3782951" y="2"/>
                </a:lnTo>
                <a:close/>
              </a:path>
            </a:pathLst>
          </a:cu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3773" y="880657"/>
            <a:ext cx="2238132" cy="20712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95">
        <p15:prstTrans prst="peelOff"/>
      </p:transition>
    </mc:Choice>
    <mc:Fallback xmlns="">
      <p:transition spd="slow" advTm="39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p:nvPr/>
        </p:nvSpPr>
        <p:spPr>
          <a:xfrm>
            <a:off x="4793756" y="-393700"/>
            <a:ext cx="1742003" cy="7015587"/>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id-ID" sz="13800" b="1" i="0" u="none" strike="noStrike" kern="1200" cap="none" spc="0" normalizeH="0" baseline="0" noProof="0" dirty="0">
                <a:ln>
                  <a:noFill/>
                </a:ln>
                <a:solidFill>
                  <a:srgbClr val="B74853"/>
                </a:solidFill>
                <a:effectLst/>
                <a:uLnTx/>
                <a:uFillTx/>
                <a:cs typeface="+mn-ea"/>
                <a:sym typeface="+mn-lt"/>
              </a:rPr>
              <a:t>SLIDER</a:t>
            </a:r>
          </a:p>
        </p:txBody>
      </p:sp>
      <p:grpSp>
        <p:nvGrpSpPr>
          <p:cNvPr id="2" name="组合 1"/>
          <p:cNvGrpSpPr/>
          <p:nvPr/>
        </p:nvGrpSpPr>
        <p:grpSpPr>
          <a:xfrm>
            <a:off x="306926" y="62815"/>
            <a:ext cx="4934775" cy="5972224"/>
            <a:chOff x="306926" y="62815"/>
            <a:chExt cx="4934775" cy="5972224"/>
          </a:xfrm>
        </p:grpSpPr>
        <p:grpSp>
          <p:nvGrpSpPr>
            <p:cNvPr id="14" name="Group 13"/>
            <p:cNvGrpSpPr/>
            <p:nvPr/>
          </p:nvGrpSpPr>
          <p:grpSpPr>
            <a:xfrm>
              <a:off x="306926" y="1294227"/>
              <a:ext cx="4330273" cy="4740812"/>
              <a:chOff x="801858" y="1364566"/>
              <a:chExt cx="3216018" cy="3520918"/>
            </a:xfrm>
            <a:solidFill>
              <a:schemeClr val="bg1">
                <a:lumMod val="95000"/>
                <a:alpha val="20000"/>
              </a:schemeClr>
            </a:solidFill>
          </p:grpSpPr>
          <p:sp>
            <p:nvSpPr>
              <p:cNvPr id="12" name="Right Triangle 11"/>
              <p:cNvSpPr/>
              <p:nvPr/>
            </p:nvSpPr>
            <p:spPr>
              <a:xfrm rot="5400000">
                <a:off x="801858" y="1364566"/>
                <a:ext cx="3063618" cy="306361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3" name="Right Triangle 12"/>
              <p:cNvSpPr/>
              <p:nvPr/>
            </p:nvSpPr>
            <p:spPr>
              <a:xfrm rot="4500000">
                <a:off x="954258" y="1821866"/>
                <a:ext cx="3063618" cy="306361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grpSp>
        <p:sp>
          <p:nvSpPr>
            <p:cNvPr id="7" name="Rectangle 6"/>
            <p:cNvSpPr/>
            <p:nvPr/>
          </p:nvSpPr>
          <p:spPr>
            <a:xfrm>
              <a:off x="629533" y="3914619"/>
              <a:ext cx="4431864" cy="15236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id-ID" sz="900" b="0" i="0" u="none" strike="noStrike" kern="1200" cap="none" spc="0" normalizeH="0" baseline="0" noProof="0" dirty="0">
                  <a:ln>
                    <a:noFill/>
                  </a:ln>
                  <a:solidFill>
                    <a:srgbClr val="B74853"/>
                  </a:solidFill>
                  <a:effectLst/>
                  <a:uLnTx/>
                  <a:uFillTx/>
                  <a:cs typeface="+mn-ea"/>
                  <a:sym typeface="+mn-lt"/>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p>
          </p:txBody>
        </p:sp>
        <p:sp>
          <p:nvSpPr>
            <p:cNvPr id="9" name="Subtitle 2"/>
            <p:cNvSpPr txBox="1"/>
            <p:nvPr/>
          </p:nvSpPr>
          <p:spPr>
            <a:xfrm>
              <a:off x="629532" y="2717280"/>
              <a:ext cx="4612169" cy="598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id-ID" sz="4000" b="0" i="0" u="none" strike="noStrike" kern="1200" cap="none" spc="0" normalizeH="0" baseline="0" noProof="0" dirty="0">
                  <a:ln>
                    <a:noFill/>
                  </a:ln>
                  <a:solidFill>
                    <a:srgbClr val="B74853"/>
                  </a:solidFill>
                  <a:effectLst/>
                  <a:uLnTx/>
                  <a:uFillTx/>
                  <a:cs typeface="+mn-ea"/>
                  <a:sym typeface="+mn-lt"/>
                </a:rPr>
                <a:t>YOUR TITLE HERE</a:t>
              </a:r>
            </a:p>
          </p:txBody>
        </p:sp>
        <p:sp>
          <p:nvSpPr>
            <p:cNvPr id="10" name="Rectangle 9"/>
            <p:cNvSpPr/>
            <p:nvPr/>
          </p:nvSpPr>
          <p:spPr>
            <a:xfrm>
              <a:off x="640589" y="3268096"/>
              <a:ext cx="37124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1400" b="0" i="0" u="none" strike="noStrike" kern="1200" cap="none" spc="0" normalizeH="0" baseline="0" noProof="0" dirty="0">
                  <a:ln>
                    <a:noFill/>
                  </a:ln>
                  <a:solidFill>
                    <a:srgbClr val="B74853"/>
                  </a:solidFill>
                  <a:effectLst/>
                  <a:uLnTx/>
                  <a:uFillTx/>
                  <a:cs typeface="+mn-ea"/>
                  <a:sym typeface="+mn-lt"/>
                </a:rPr>
                <a:t>NULLA NETUS NIBH ALIQUET PORTTITOR</a:t>
              </a:r>
            </a:p>
          </p:txBody>
        </p:sp>
        <p:sp>
          <p:nvSpPr>
            <p:cNvPr id="15" name="TextBox 3"/>
            <p:cNvSpPr txBox="1"/>
            <p:nvPr/>
          </p:nvSpPr>
          <p:spPr>
            <a:xfrm>
              <a:off x="613395" y="62815"/>
              <a:ext cx="2638346" cy="306197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9900" b="0" i="0" u="none" strike="noStrike" kern="1200" cap="none" spc="600" normalizeH="0" baseline="0" noProof="0" dirty="0">
                  <a:ln>
                    <a:noFill/>
                  </a:ln>
                  <a:solidFill>
                    <a:srgbClr val="B74853"/>
                  </a:solidFill>
                  <a:effectLst>
                    <a:outerShdw blurRad="50800" dist="63500" dir="5400000" algn="t" rotWithShape="0">
                      <a:prstClr val="black">
                        <a:alpha val="40000"/>
                      </a:prstClr>
                    </a:outerShdw>
                  </a:effectLst>
                  <a:uLnTx/>
                  <a:uFillTx/>
                  <a:cs typeface="+mn-ea"/>
                  <a:sym typeface="+mn-lt"/>
                </a:rPr>
                <a:t>知</a:t>
              </a:r>
              <a:r>
                <a:rPr kumimoji="0" lang="id-ID" sz="19900" b="0" i="0" u="none" strike="noStrike" kern="1200" cap="none" spc="600" normalizeH="0" baseline="0" noProof="0" dirty="0">
                  <a:ln>
                    <a:noFill/>
                  </a:ln>
                  <a:solidFill>
                    <a:srgbClr val="B74853"/>
                  </a:solidFill>
                  <a:effectLst>
                    <a:outerShdw blurRad="50800" dist="63500" dir="5400000" algn="t" rotWithShape="0">
                      <a:prstClr val="black">
                        <a:alpha val="40000"/>
                      </a:prstClr>
                    </a:outerShdw>
                  </a:effectLst>
                  <a:uLnTx/>
                  <a:uFillTx/>
                  <a:cs typeface="+mn-ea"/>
                  <a:sym typeface="+mn-lt"/>
                </a:rPr>
                <a:t> </a:t>
              </a:r>
            </a:p>
          </p:txBody>
        </p:sp>
      </p:grpSp>
      <p:pic>
        <p:nvPicPr>
          <p:cNvPr id="19" name="图片占位符 18" descr="图片包含 天空, 户外, 树, 人员&#10;&#10;已生成极高可信度的说明"/>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a:fillRect/>
          </a:stretch>
        </p:blipFill>
        <p:spPr>
          <a:xfrm>
            <a:off x="5753100" y="0"/>
            <a:ext cx="6438900" cy="6858000"/>
          </a:xfrm>
        </p:spPr>
      </p:pic>
      <p:pic>
        <p:nvPicPr>
          <p:cNvPr id="31" name="图片 30"/>
          <p:cNvPicPr/>
          <p:nvPr/>
        </p:nvPicPr>
        <p:blipFill>
          <a:blip r:embed="rId5">
            <a:extLst>
              <a:ext uri="{28A0092B-C50C-407E-A947-70E740481C1C}">
                <a14:useLocalDpi xmlns:a14="http://schemas.microsoft.com/office/drawing/2010/main"/>
              </a:ext>
            </a:extLst>
          </a:blip>
          <a:stretch>
            <a:fillRect/>
          </a:stretch>
        </p:blipFill>
        <p:spPr>
          <a:xfrm rot="20029174">
            <a:off x="8429386" y="543469"/>
            <a:ext cx="599306" cy="812421"/>
          </a:xfrm>
          <a:prstGeom prst="rect">
            <a:avLst/>
          </a:prstGeom>
        </p:spPr>
      </p:pic>
      <p:pic>
        <p:nvPicPr>
          <p:cNvPr id="32" name="图片 31"/>
          <p:cNvPicPr/>
          <p:nvPr/>
        </p:nvPicPr>
        <p:blipFill>
          <a:blip r:embed="rId5">
            <a:extLst>
              <a:ext uri="{28A0092B-C50C-407E-A947-70E740481C1C}">
                <a14:useLocalDpi xmlns:a14="http://schemas.microsoft.com/office/drawing/2010/main"/>
              </a:ext>
            </a:extLst>
          </a:blip>
          <a:stretch>
            <a:fillRect/>
          </a:stretch>
        </p:blipFill>
        <p:spPr>
          <a:xfrm rot="20029174">
            <a:off x="8056093" y="1329753"/>
            <a:ext cx="539328" cy="731115"/>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89">
        <p15:prstTrans prst="peelOff"/>
      </p:transition>
    </mc:Choice>
    <mc:Fallback xmlns="">
      <p:transition spd="slow" advTm="16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7608128" y="2509202"/>
            <a:ext cx="3955114" cy="255460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76" normalizeH="0" baseline="0" noProof="0" dirty="0">
                <a:ln>
                  <a:noFill/>
                </a:ln>
                <a:solidFill>
                  <a:srgbClr val="B74853"/>
                </a:solidFill>
                <a:effectLst/>
                <a:uLnTx/>
                <a:uFillTx/>
                <a:cs typeface="+mn-ea"/>
                <a:sym typeface="+mn-lt"/>
              </a:rPr>
              <a:t>相</a:t>
            </a:r>
            <a:r>
              <a:rPr kumimoji="0" lang="zh-CN" altLang="en-US" sz="8800" b="0" i="0" u="none" strike="noStrike" kern="1200" cap="none" spc="-76" normalizeH="0" baseline="0" noProof="0" dirty="0">
                <a:ln>
                  <a:noFill/>
                </a:ln>
                <a:solidFill>
                  <a:srgbClr val="B74853"/>
                </a:solidFill>
                <a:effectLst/>
                <a:uLnTx/>
                <a:uFillTx/>
                <a:cs typeface="+mn-ea"/>
                <a:sym typeface="+mn-lt"/>
              </a:rPr>
              <a:t>思</a:t>
            </a:r>
            <a:r>
              <a:rPr kumimoji="0" lang="id-ID" sz="8800" b="0" i="0" u="none" strike="noStrike" kern="1200" cap="none" spc="-76" normalizeH="0" baseline="0" noProof="0" dirty="0">
                <a:ln>
                  <a:noFill/>
                </a:ln>
                <a:solidFill>
                  <a:srgbClr val="B74853"/>
                </a:solidFill>
                <a:effectLst/>
                <a:uLnTx/>
                <a:uFillTx/>
                <a:cs typeface="+mn-ea"/>
                <a:sym typeface="+mn-lt"/>
              </a:rPr>
              <a:t> </a:t>
            </a:r>
          </a:p>
        </p:txBody>
      </p:sp>
      <p:cxnSp>
        <p:nvCxnSpPr>
          <p:cNvPr id="5" name="Straight Connector 4"/>
          <p:cNvCxnSpPr/>
          <p:nvPr/>
        </p:nvCxnSpPr>
        <p:spPr>
          <a:xfrm flipH="1">
            <a:off x="4237149" y="3784"/>
            <a:ext cx="6143223" cy="68694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778866" y="4776423"/>
            <a:ext cx="3955114" cy="6937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900" b="0" i="0" u="none" strike="noStrike" kern="1200" cap="none" spc="0" normalizeH="0" baseline="0" noProof="0" dirty="0">
                <a:ln>
                  <a:noFill/>
                </a:ln>
                <a:solidFill>
                  <a:srgbClr val="B74853"/>
                </a:solidFill>
                <a:effectLst/>
                <a:uLnTx/>
                <a:uFillTx/>
                <a:cs typeface="+mn-ea"/>
                <a:sym typeface="+mn-lt"/>
              </a:rPr>
              <a:t>;</a:t>
            </a:r>
            <a:r>
              <a:rPr kumimoji="0" lang="zh-CN" altLang="en-US" sz="9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p>
        </p:txBody>
      </p:sp>
      <p:sp>
        <p:nvSpPr>
          <p:cNvPr id="10" name="Rectangle 9"/>
          <p:cNvSpPr/>
          <p:nvPr/>
        </p:nvSpPr>
        <p:spPr>
          <a:xfrm>
            <a:off x="9711451" y="3227897"/>
            <a:ext cx="2236814"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B74853"/>
                </a:solidFill>
                <a:effectLst/>
                <a:uLnTx/>
                <a:uFillTx/>
                <a:cs typeface="+mn-ea"/>
                <a:sym typeface="+mn-lt"/>
              </a:rPr>
              <a:t>一如不见，如隔三秋</a:t>
            </a:r>
          </a:p>
        </p:txBody>
      </p:sp>
      <p:sp>
        <p:nvSpPr>
          <p:cNvPr id="11" name="Rectangle 10"/>
          <p:cNvSpPr/>
          <p:nvPr/>
        </p:nvSpPr>
        <p:spPr>
          <a:xfrm rot="2700000">
            <a:off x="2085460" y="1519709"/>
            <a:ext cx="2936236" cy="2936236"/>
          </a:xfrm>
          <a:prstGeom prst="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cxnSp>
        <p:nvCxnSpPr>
          <p:cNvPr id="12" name="Straight Connector 11"/>
          <p:cNvCxnSpPr/>
          <p:nvPr/>
        </p:nvCxnSpPr>
        <p:spPr>
          <a:xfrm>
            <a:off x="511526" y="-182879"/>
            <a:ext cx="6077458" cy="56315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占位符 7" descr="图片包含 树, 裙子&#10;&#10;已生成高可信度的说明"/>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pic>
        <p:nvPicPr>
          <p:cNvPr id="20" name="图片占位符 19" descr="图片包含 树, 裙子&#10;&#10;已生成高可信度的说明"/>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b="-216"/>
          <a:stretch>
            <a:fillRect/>
          </a:stretch>
        </p:blipFill>
        <p:spPr>
          <a:xfrm>
            <a:off x="0" y="-479425"/>
            <a:ext cx="5773738" cy="7353300"/>
          </a:xfrm>
        </p:spPr>
      </p:pic>
      <p:sp>
        <p:nvSpPr>
          <p:cNvPr id="22" name="TextBox 3"/>
          <p:cNvSpPr txBox="1"/>
          <p:nvPr/>
        </p:nvSpPr>
        <p:spPr>
          <a:xfrm>
            <a:off x="7778866" y="5540354"/>
            <a:ext cx="3955114" cy="738664"/>
          </a:xfrm>
          <a:prstGeom prst="rect">
            <a:avLst/>
          </a:prstGeom>
          <a:noFill/>
        </p:spPr>
        <p:txBody>
          <a:bodyPr wrap="square" lIns="0" tIns="0" rIns="0" bIns="0" rtlCol="0" anchor="ctr" anchorCtr="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B74853"/>
                </a:solidFill>
                <a:effectLst/>
                <a:uLnTx/>
                <a:uFillTx/>
                <a:cs typeface="+mn-ea"/>
                <a:sym typeface="+mn-lt"/>
              </a:rPr>
              <a:t>定不负相思意</a:t>
            </a:r>
          </a:p>
        </p:txBody>
      </p:sp>
      <p:pic>
        <p:nvPicPr>
          <p:cNvPr id="23" name="图片 22"/>
          <p:cNvPicPr/>
          <p:nvPr/>
        </p:nvPicPr>
        <p:blipFill>
          <a:blip r:embed="rId6">
            <a:extLst>
              <a:ext uri="{28A0092B-C50C-407E-A947-70E740481C1C}">
                <a14:useLocalDpi xmlns:a14="http://schemas.microsoft.com/office/drawing/2010/main"/>
              </a:ext>
            </a:extLst>
          </a:blip>
          <a:stretch>
            <a:fillRect/>
          </a:stretch>
        </p:blipFill>
        <p:spPr>
          <a:xfrm rot="3925091">
            <a:off x="6118979" y="804143"/>
            <a:ext cx="332569" cy="450832"/>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39">
        <p15:prstTrans prst="peelOff"/>
      </p:transition>
    </mc:Choice>
    <mc:Fallback xmlns="">
      <p:transition spd="slow" advTm="13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descr="图片包含 天空, 户外, 树, 人员&#10;&#10;已生成极高可信度的说明"/>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a:fillRect/>
          </a:stretch>
        </p:blipFill>
        <p:spPr>
          <a:xfrm>
            <a:off x="5753100" y="0"/>
            <a:ext cx="6438900" cy="6858000"/>
          </a:xfrm>
        </p:spPr>
      </p:pic>
      <p:sp>
        <p:nvSpPr>
          <p:cNvPr id="13" name="Rectangle 12"/>
          <p:cNvSpPr/>
          <p:nvPr/>
        </p:nvSpPr>
        <p:spPr>
          <a:xfrm>
            <a:off x="5173623" y="816428"/>
            <a:ext cx="1561006" cy="5225143"/>
          </a:xfrm>
          <a:prstGeom prst="rect">
            <a:avLst/>
          </a:prstGeom>
          <a:noFill/>
          <a:ln w="28575">
            <a:solidFill>
              <a:srgbClr val="B8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5" name="Rectangle 4"/>
          <p:cNvSpPr/>
          <p:nvPr/>
        </p:nvSpPr>
        <p:spPr>
          <a:xfrm>
            <a:off x="711200" y="3758730"/>
            <a:ext cx="4263111" cy="167430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400" b="0" i="0" u="none" strike="noStrike" kern="1200" cap="none" spc="0" normalizeH="0" baseline="0" noProof="0" dirty="0">
                <a:ln>
                  <a:noFill/>
                </a:ln>
                <a:solidFill>
                  <a:srgbClr val="B74853"/>
                </a:solidFill>
                <a:effectLst/>
                <a:uLnTx/>
                <a:uFillTx/>
                <a:cs typeface="+mn-ea"/>
                <a:sym typeface="+mn-lt"/>
              </a:rPr>
              <a:t>;</a:t>
            </a:r>
            <a:r>
              <a:rPr kumimoji="0" lang="zh-CN" altLang="en-US" sz="14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p>
        </p:txBody>
      </p:sp>
      <p:sp>
        <p:nvSpPr>
          <p:cNvPr id="6" name="Rectangle 5"/>
          <p:cNvSpPr/>
          <p:nvPr/>
        </p:nvSpPr>
        <p:spPr>
          <a:xfrm>
            <a:off x="711200" y="2920951"/>
            <a:ext cx="371246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B74853"/>
                </a:solidFill>
                <a:effectLst/>
                <a:uLnTx/>
                <a:uFillTx/>
                <a:cs typeface="+mn-ea"/>
                <a:sym typeface="+mn-lt"/>
              </a:rPr>
              <a:t>一日不见，如隔三秋</a:t>
            </a:r>
          </a:p>
        </p:txBody>
      </p:sp>
      <p:grpSp>
        <p:nvGrpSpPr>
          <p:cNvPr id="10" name="Group 9"/>
          <p:cNvGrpSpPr/>
          <p:nvPr/>
        </p:nvGrpSpPr>
        <p:grpSpPr>
          <a:xfrm>
            <a:off x="6307107" y="915309"/>
            <a:ext cx="5330885" cy="5330884"/>
            <a:chOff x="6198899" y="655351"/>
            <a:chExt cx="5547300" cy="5547299"/>
          </a:xfrm>
        </p:grpSpPr>
        <p:sp>
          <p:nvSpPr>
            <p:cNvPr id="7" name="Hexagon 6"/>
            <p:cNvSpPr/>
            <p:nvPr/>
          </p:nvSpPr>
          <p:spPr>
            <a:xfrm>
              <a:off x="6198900" y="1037923"/>
              <a:ext cx="5547299" cy="4782154"/>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8" name="Hexagon 7"/>
            <p:cNvSpPr/>
            <p:nvPr/>
          </p:nvSpPr>
          <p:spPr>
            <a:xfrm rot="1800000">
              <a:off x="6198899" y="1037923"/>
              <a:ext cx="5547299" cy="4782154"/>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9" name="Hexagon 8"/>
            <p:cNvSpPr/>
            <p:nvPr/>
          </p:nvSpPr>
          <p:spPr>
            <a:xfrm rot="2700000">
              <a:off x="6198898" y="1037924"/>
              <a:ext cx="5547299" cy="4782154"/>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grpSp>
      <p:sp>
        <p:nvSpPr>
          <p:cNvPr id="12" name="TextBox 3"/>
          <p:cNvSpPr txBox="1"/>
          <p:nvPr/>
        </p:nvSpPr>
        <p:spPr>
          <a:xfrm>
            <a:off x="8236886" y="1912982"/>
            <a:ext cx="2603834" cy="30623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9900" b="0" i="0" u="none" strike="noStrike" kern="1200" cap="none" spc="0" normalizeH="0" baseline="0" noProof="0" dirty="0">
                <a:ln>
                  <a:noFill/>
                </a:ln>
                <a:solidFill>
                  <a:schemeClr val="bg1"/>
                </a:solidFill>
                <a:effectLst>
                  <a:outerShdw blurRad="50800" dist="38100" dir="5400000" algn="t" rotWithShape="0">
                    <a:prstClr val="black">
                      <a:alpha val="40000"/>
                    </a:prstClr>
                  </a:outerShdw>
                </a:effectLst>
                <a:uLnTx/>
                <a:uFillTx/>
                <a:cs typeface="+mn-ea"/>
                <a:sym typeface="+mn-lt"/>
              </a:rPr>
              <a:t>知</a:t>
            </a:r>
          </a:p>
        </p:txBody>
      </p:sp>
      <p:sp>
        <p:nvSpPr>
          <p:cNvPr id="14" name="TextBox 3"/>
          <p:cNvSpPr txBox="1"/>
          <p:nvPr/>
        </p:nvSpPr>
        <p:spPr>
          <a:xfrm>
            <a:off x="711200" y="1583107"/>
            <a:ext cx="4511344" cy="12306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B74853"/>
                </a:solidFill>
                <a:effectLst/>
                <a:uLnTx/>
                <a:uFillTx/>
                <a:cs typeface="+mn-ea"/>
                <a:sym typeface="+mn-lt"/>
              </a:rPr>
              <a:t>相知相爱</a:t>
            </a:r>
          </a:p>
        </p:txBody>
      </p:sp>
      <p:pic>
        <p:nvPicPr>
          <p:cNvPr id="15" name="图片 14"/>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184586" y="2198422"/>
            <a:ext cx="330071" cy="275837"/>
          </a:xfrm>
          <a:prstGeom prst="rect">
            <a:avLst/>
          </a:prstGeom>
        </p:spPr>
      </p:pic>
      <p:pic>
        <p:nvPicPr>
          <p:cNvPr id="16" name="图片 15"/>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682878" y="1582869"/>
            <a:ext cx="330071" cy="275837"/>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4713" y="765087"/>
            <a:ext cx="2238132" cy="207126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62">
        <p15:prstTrans prst="peelOff"/>
      </p:transition>
    </mc:Choice>
    <mc:Fallback xmlns="">
      <p:transition spd="slow" advTm="18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 grpId="0"/>
      <p:bldP spid="6"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23863"/>
            <a:ext cx="11239500" cy="6010275"/>
          </a:xfrm>
          <a:prstGeom prst="rect">
            <a:avLst/>
          </a:prstGeom>
          <a:solidFill>
            <a:schemeClr val="bg1">
              <a:lumMod val="95000"/>
            </a:schemeClr>
          </a:solidFill>
          <a:ln>
            <a:noFill/>
          </a:ln>
          <a:effectLst>
            <a:outerShdw blurRad="444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sp>
        <p:nvSpPr>
          <p:cNvPr id="7" name="矩形 6"/>
          <p:cNvSpPr/>
          <p:nvPr/>
        </p:nvSpPr>
        <p:spPr>
          <a:xfrm>
            <a:off x="6096000" y="423862"/>
            <a:ext cx="5619750" cy="60102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sp useBgFill="1">
        <p:nvSpPr>
          <p:cNvPr id="8" name="矩形 7"/>
          <p:cNvSpPr/>
          <p:nvPr/>
        </p:nvSpPr>
        <p:spPr>
          <a:xfrm>
            <a:off x="653989" y="613955"/>
            <a:ext cx="5442010" cy="563009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cxnSp>
        <p:nvCxnSpPr>
          <p:cNvPr id="6" name="直接连接符 5"/>
          <p:cNvCxnSpPr>
            <a:endCxn id="2" idx="2"/>
          </p:cNvCxnSpPr>
          <p:nvPr/>
        </p:nvCxnSpPr>
        <p:spPr>
          <a:xfrm>
            <a:off x="6096000" y="423863"/>
            <a:ext cx="0" cy="6010275"/>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nvSpPr>
        <p:spPr>
          <a:xfrm>
            <a:off x="6096001" y="423864"/>
            <a:ext cx="209549" cy="6010273"/>
          </a:xfrm>
          <a:custGeom>
            <a:avLst/>
            <a:gdLst>
              <a:gd name="connsiteX0" fmla="*/ 0 w 438150"/>
              <a:gd name="connsiteY0" fmla="*/ 0 h 6010273"/>
              <a:gd name="connsiteX1" fmla="*/ 259204 w 438150"/>
              <a:gd name="connsiteY1" fmla="*/ 0 h 6010273"/>
              <a:gd name="connsiteX2" fmla="*/ 280788 w 438150"/>
              <a:gd name="connsiteY2" fmla="*/ 138655 h 6010273"/>
              <a:gd name="connsiteX3" fmla="*/ 438150 w 438150"/>
              <a:gd name="connsiteY3" fmla="*/ 3005137 h 6010273"/>
              <a:gd name="connsiteX4" fmla="*/ 280788 w 438150"/>
              <a:gd name="connsiteY4" fmla="*/ 5871619 h 6010273"/>
              <a:gd name="connsiteX5" fmla="*/ 259204 w 438150"/>
              <a:gd name="connsiteY5" fmla="*/ 6010273 h 6010273"/>
              <a:gd name="connsiteX6" fmla="*/ 0 w 438150"/>
              <a:gd name="connsiteY6" fmla="*/ 6010273 h 601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6010273">
                <a:moveTo>
                  <a:pt x="0" y="0"/>
                </a:moveTo>
                <a:lnTo>
                  <a:pt x="259204" y="0"/>
                </a:lnTo>
                <a:lnTo>
                  <a:pt x="280788" y="138655"/>
                </a:lnTo>
                <a:cubicBezTo>
                  <a:pt x="376893" y="819995"/>
                  <a:pt x="438150" y="1851112"/>
                  <a:pt x="438150" y="3005137"/>
                </a:cubicBezTo>
                <a:cubicBezTo>
                  <a:pt x="438150" y="4159162"/>
                  <a:pt x="376893" y="5190279"/>
                  <a:pt x="280788" y="5871619"/>
                </a:cubicBezTo>
                <a:lnTo>
                  <a:pt x="259204" y="6010273"/>
                </a:lnTo>
                <a:lnTo>
                  <a:pt x="0" y="6010273"/>
                </a:lnTo>
                <a:close/>
              </a:path>
            </a:pathLst>
          </a:custGeom>
          <a:gradFill flip="none" rotWithShape="1">
            <a:gsLst>
              <a:gs pos="15000">
                <a:schemeClr val="bg1">
                  <a:lumMod val="75000"/>
                  <a:alpha val="27000"/>
                </a:schemeClr>
              </a:gs>
              <a:gs pos="62000">
                <a:schemeClr val="bg1">
                  <a:lumMod val="75000"/>
                  <a:alpha val="16000"/>
                </a:schemeClr>
              </a:gs>
              <a:gs pos="100000">
                <a:schemeClr val="bg1">
                  <a:lumMod val="8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sp>
        <p:nvSpPr>
          <p:cNvPr id="13" name="矩形 12"/>
          <p:cNvSpPr/>
          <p:nvPr/>
        </p:nvSpPr>
        <p:spPr>
          <a:xfrm>
            <a:off x="476249" y="2743200"/>
            <a:ext cx="177739" cy="1371600"/>
          </a:xfrm>
          <a:prstGeom prst="rect">
            <a:avLst/>
          </a:prstGeom>
          <a:solidFill>
            <a:srgbClr val="74C9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sp>
        <p:nvSpPr>
          <p:cNvPr id="5" name="椭圆 4"/>
          <p:cNvSpPr/>
          <p:nvPr/>
        </p:nvSpPr>
        <p:spPr>
          <a:xfrm>
            <a:off x="2689194" y="2743200"/>
            <a:ext cx="1371600" cy="1371600"/>
          </a:xfrm>
          <a:prstGeom prst="ellipse">
            <a:avLst/>
          </a:prstGeom>
          <a:solidFill>
            <a:srgbClr val="E9DBD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74853"/>
              </a:solidFill>
              <a:effectLst/>
              <a:uLnTx/>
              <a:uFillTx/>
              <a:cs typeface="+mn-ea"/>
              <a:sym typeface="+mn-lt"/>
            </a:endParaRPr>
          </a:p>
        </p:txBody>
      </p:sp>
      <p:sp>
        <p:nvSpPr>
          <p:cNvPr id="35" name="矩形 34"/>
          <p:cNvSpPr/>
          <p:nvPr/>
        </p:nvSpPr>
        <p:spPr>
          <a:xfrm flipH="1">
            <a:off x="2711943" y="3214389"/>
            <a:ext cx="1334336" cy="803040"/>
          </a:xfrm>
          <a:prstGeom prst="rect">
            <a:avLst/>
          </a:prstGeom>
        </p:spPr>
        <p:txBody>
          <a:bodyPr vert="horz"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B74853"/>
                </a:solidFill>
                <a:effectLst/>
                <a:uLnTx/>
                <a:uFillTx/>
                <a:cs typeface="+mn-ea"/>
                <a:sym typeface="+mn-lt"/>
              </a:rPr>
              <a:t>WEDDING	</a:t>
            </a:r>
          </a:p>
        </p:txBody>
      </p:sp>
      <p:pic>
        <p:nvPicPr>
          <p:cNvPr id="33" name="图片占位符 32"/>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图片占位符 25" descr="C:\Users\Administrator\Pictures\timg (13).jpgtimg (13)"/>
          <p:cNvPicPr>
            <a:picLocks noGrp="1" noChangeAspect="1"/>
          </p:cNvPicPr>
          <p:nvPr>
            <p:ph type="pic" sz="quarter" idx="12"/>
          </p:nvPr>
        </p:nvPicPr>
        <p:blipFill>
          <a:blip r:embed="rId4"/>
          <a:srcRect/>
          <a:stretch>
            <a:fillRect/>
          </a:stretch>
        </p:blipFill>
        <p:spPr>
          <a:xfrm>
            <a:off x="1347456" y="1343919"/>
            <a:ext cx="1938668" cy="1938655"/>
          </a:xfrm>
        </p:spPr>
      </p:pic>
      <p:pic>
        <p:nvPicPr>
          <p:cNvPr id="29" name="图片占位符 28"/>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21" name="图片占位符 20"/>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pic>
        <p:nvPicPr>
          <p:cNvPr id="24" name="图片占位符 23"/>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61">
        <p15:prstTrans prst="peelOff"/>
      </p:transition>
    </mc:Choice>
    <mc:Fallback xmlns="">
      <p:transition spd="slow" advTm="7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p:cNvSpPr/>
          <p:nvPr/>
        </p:nvSpPr>
        <p:spPr>
          <a:xfrm rot="18000000">
            <a:off x="2489568" y="-245899"/>
            <a:ext cx="5921522" cy="5921522"/>
          </a:xfrm>
          <a:prstGeom prst="rtTriangl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grpSp>
        <p:nvGrpSpPr>
          <p:cNvPr id="2" name="组合 1"/>
          <p:cNvGrpSpPr/>
          <p:nvPr/>
        </p:nvGrpSpPr>
        <p:grpSpPr>
          <a:xfrm>
            <a:off x="387838" y="-613314"/>
            <a:ext cx="6457300" cy="3983159"/>
            <a:chOff x="387838" y="-613314"/>
            <a:chExt cx="6457300" cy="3983159"/>
          </a:xfrm>
        </p:grpSpPr>
        <p:sp>
          <p:nvSpPr>
            <p:cNvPr id="10" name="Subtitle 2"/>
            <p:cNvSpPr txBox="1"/>
            <p:nvPr/>
          </p:nvSpPr>
          <p:spPr>
            <a:xfrm rot="5400000">
              <a:off x="2633524" y="-2859000"/>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id-ID" sz="13800" b="0" i="0" u="none" strike="noStrike" kern="1200" cap="none" spc="0" normalizeH="0" baseline="0" noProof="0" dirty="0">
                  <a:ln>
                    <a:noFill/>
                  </a:ln>
                  <a:solidFill>
                    <a:srgbClr val="B74853"/>
                  </a:solidFill>
                  <a:effectLst/>
                  <a:uLnTx/>
                  <a:uFillTx/>
                  <a:cs typeface="+mn-ea"/>
                  <a:sym typeface="+mn-lt"/>
                </a:rPr>
                <a:t>SLIDER</a:t>
              </a:r>
            </a:p>
          </p:txBody>
        </p:sp>
        <p:sp>
          <p:nvSpPr>
            <p:cNvPr id="9" name="Rectangle 8"/>
            <p:cNvSpPr/>
            <p:nvPr/>
          </p:nvSpPr>
          <p:spPr>
            <a:xfrm>
              <a:off x="490602" y="2475561"/>
              <a:ext cx="6325960" cy="89428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200" b="0" i="0" u="none" strike="noStrike" kern="1200" cap="none" spc="0" normalizeH="0" baseline="0" noProof="0" dirty="0">
                  <a:ln>
                    <a:noFill/>
                  </a:ln>
                  <a:solidFill>
                    <a:srgbClr val="B74853"/>
                  </a:solidFill>
                  <a:effectLst/>
                  <a:uLnTx/>
                  <a:uFillTx/>
                  <a:cs typeface="+mn-ea"/>
                  <a:sym typeface="+mn-lt"/>
                </a:rPr>
                <a:t>;</a:t>
              </a:r>
              <a:r>
                <a:rPr kumimoji="0" lang="zh-CN" altLang="en-US" sz="12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p>
          </p:txBody>
        </p:sp>
        <p:sp>
          <p:nvSpPr>
            <p:cNvPr id="12" name="TextBox 3"/>
            <p:cNvSpPr txBox="1"/>
            <p:nvPr/>
          </p:nvSpPr>
          <p:spPr>
            <a:xfrm>
              <a:off x="519177" y="1235843"/>
              <a:ext cx="6325961" cy="135382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srgbClr val="B74853"/>
                  </a:solidFill>
                  <a:effectLst/>
                  <a:uLnTx/>
                  <a:uFillTx/>
                  <a:cs typeface="+mn-ea"/>
                  <a:sym typeface="+mn-lt"/>
                </a:rPr>
                <a:t>执子之手</a:t>
              </a:r>
            </a:p>
          </p:txBody>
        </p:sp>
      </p:grpSp>
      <p:pic>
        <p:nvPicPr>
          <p:cNvPr id="21" name="图片占位符 20" descr="图片包含 墙壁, 服装, 建筑物, 户外&#10;&#10;已生成高可信度的说明"/>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8156575" y="0"/>
            <a:ext cx="4035425" cy="3497263"/>
          </a:xfrm>
        </p:spPr>
      </p:pic>
      <p:pic>
        <p:nvPicPr>
          <p:cNvPr id="25" name="图片占位符 24" descr="图片包含 婚礼, 蛋糕, 室内, 服装&#10;&#10;已生成高可信度的说明"/>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464"/>
          <a:stretch>
            <a:fillRect/>
          </a:stretch>
        </p:blipFill>
        <p:spPr>
          <a:xfrm>
            <a:off x="4245428" y="3657600"/>
            <a:ext cx="7946571" cy="3200400"/>
          </a:xfrm>
        </p:spPr>
      </p:pic>
      <p:pic>
        <p:nvPicPr>
          <p:cNvPr id="31" name="图片占位符 30" descr="图片包含 天空, 户外, 人员, 服装&#10;&#10;已生成极高可信度的说明"/>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pic>
        <p:nvPicPr>
          <p:cNvPr id="13" name="图片 12"/>
          <p:cNvPicPr/>
          <p:nvPr/>
        </p:nvPicPr>
        <p:blipFill rotWithShape="1">
          <a:blip r:embed="rId7" cstate="screen">
            <a:extLst>
              <a:ext uri="{28A0092B-C50C-407E-A947-70E740481C1C}">
                <a14:useLocalDpi xmlns:a14="http://schemas.microsoft.com/office/drawing/2010/main"/>
              </a:ext>
            </a:extLst>
          </a:blip>
          <a:srcRect/>
          <a:stretch>
            <a:fillRect/>
          </a:stretch>
        </p:blipFill>
        <p:spPr>
          <a:xfrm rot="897128">
            <a:off x="875017" y="4143374"/>
            <a:ext cx="336023" cy="147857"/>
          </a:xfrm>
          <a:prstGeom prst="rect">
            <a:avLst/>
          </a:prstGeom>
        </p:spPr>
      </p:pic>
      <p:pic>
        <p:nvPicPr>
          <p:cNvPr id="14" name="图片 13"/>
          <p:cNvPicPr/>
          <p:nvPr/>
        </p:nvPicPr>
        <p:blipFill rotWithShape="1">
          <a:blip r:embed="rId7" cstate="screen">
            <a:extLst>
              <a:ext uri="{28A0092B-C50C-407E-A947-70E740481C1C}">
                <a14:useLocalDpi xmlns:a14="http://schemas.microsoft.com/office/drawing/2010/main"/>
              </a:ext>
            </a:extLst>
          </a:blip>
          <a:srcRect/>
          <a:stretch>
            <a:fillRect/>
          </a:stretch>
        </p:blipFill>
        <p:spPr>
          <a:xfrm rot="897128">
            <a:off x="2954865" y="4550769"/>
            <a:ext cx="336023" cy="147857"/>
          </a:xfrm>
          <a:prstGeom prst="rect">
            <a:avLst/>
          </a:prstGeom>
        </p:spPr>
      </p:pic>
      <p:pic>
        <p:nvPicPr>
          <p:cNvPr id="15" name="图片 14"/>
          <p:cNvPicPr/>
          <p:nvPr/>
        </p:nvPicPr>
        <p:blipFill rotWithShape="1">
          <a:blip r:embed="rId7" cstate="screen">
            <a:extLst>
              <a:ext uri="{28A0092B-C50C-407E-A947-70E740481C1C}">
                <a14:useLocalDpi xmlns:a14="http://schemas.microsoft.com/office/drawing/2010/main"/>
              </a:ext>
            </a:extLst>
          </a:blip>
          <a:srcRect/>
          <a:stretch>
            <a:fillRect/>
          </a:stretch>
        </p:blipFill>
        <p:spPr>
          <a:xfrm rot="897128">
            <a:off x="6730516" y="4350890"/>
            <a:ext cx="487568" cy="214540"/>
          </a:xfrm>
          <a:prstGeom prst="rect">
            <a:avLst/>
          </a:prstGeom>
        </p:spPr>
      </p:pic>
      <p:pic>
        <p:nvPicPr>
          <p:cNvPr id="16" name="图片 15"/>
          <p:cNvPicPr/>
          <p:nvPr/>
        </p:nvPicPr>
        <p:blipFill rotWithShape="1">
          <a:blip r:embed="rId7" cstate="screen">
            <a:extLst>
              <a:ext uri="{28A0092B-C50C-407E-A947-70E740481C1C}">
                <a14:useLocalDpi xmlns:a14="http://schemas.microsoft.com/office/drawing/2010/main"/>
              </a:ext>
            </a:extLst>
          </a:blip>
          <a:srcRect/>
          <a:stretch>
            <a:fillRect/>
          </a:stretch>
        </p:blipFill>
        <p:spPr>
          <a:xfrm rot="19477855">
            <a:off x="9328244" y="4709132"/>
            <a:ext cx="487568" cy="235487"/>
          </a:xfrm>
          <a:prstGeom prst="rect">
            <a:avLst/>
          </a:prstGeom>
        </p:spPr>
      </p:pic>
      <p:pic>
        <p:nvPicPr>
          <p:cNvPr id="17" name="图片 16"/>
          <p:cNvPicPr/>
          <p:nvPr/>
        </p:nvPicPr>
        <p:blipFill rotWithShape="1">
          <a:blip r:embed="rId8" cstate="screen">
            <a:extLst>
              <a:ext uri="{28A0092B-C50C-407E-A947-70E740481C1C}">
                <a14:useLocalDpi xmlns:a14="http://schemas.microsoft.com/office/drawing/2010/main"/>
              </a:ext>
            </a:extLst>
          </a:blip>
          <a:srcRect b="36836"/>
          <a:stretch>
            <a:fillRect/>
          </a:stretch>
        </p:blipFill>
        <p:spPr>
          <a:xfrm>
            <a:off x="10111963" y="1083381"/>
            <a:ext cx="172552" cy="7592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15">
        <p15:prstTrans prst="peelOff"/>
      </p:transition>
    </mc:Choice>
    <mc:Fallback xmlns="">
      <p:transition spd="slow" advTm="13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descr="图片包含 草, 天空, 户外, 田野&#10;&#10;已生成极高可信度的说明"/>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6858000" cy="6858000"/>
          </a:xfrm>
        </p:spPr>
      </p:pic>
      <p:sp>
        <p:nvSpPr>
          <p:cNvPr id="5" name="Rectangle 4"/>
          <p:cNvSpPr/>
          <p:nvPr/>
        </p:nvSpPr>
        <p:spPr>
          <a:xfrm>
            <a:off x="275771" y="333828"/>
            <a:ext cx="6168572" cy="6168572"/>
          </a:xfrm>
          <a:prstGeom prst="rect">
            <a:avLst/>
          </a:prstGeom>
          <a:noFill/>
          <a:ln w="57150">
            <a:solidFill>
              <a:srgbClr val="B8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8" name="Rectangle 7"/>
          <p:cNvSpPr/>
          <p:nvPr/>
        </p:nvSpPr>
        <p:spPr>
          <a:xfrm>
            <a:off x="7474585" y="3730155"/>
            <a:ext cx="4263111" cy="16426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900" b="0" i="0" u="none" strike="noStrike" kern="1200" cap="none" spc="0" normalizeH="0" baseline="0" noProof="0" dirty="0">
                <a:ln>
                  <a:noFill/>
                </a:ln>
                <a:solidFill>
                  <a:srgbClr val="B74853"/>
                </a:solidFill>
                <a:effectLst/>
                <a:uLnTx/>
                <a:uFillTx/>
                <a:cs typeface="+mn-ea"/>
                <a:sym typeface="+mn-lt"/>
              </a:rPr>
              <a:t>;</a:t>
            </a:r>
            <a:r>
              <a:rPr kumimoji="0" lang="zh-CN" altLang="en-US" sz="9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endParaRPr kumimoji="0" lang="en-US" altLang="zh-CN" sz="9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800" b="0" i="0" u="none" strike="noStrike" kern="1200" cap="none" spc="0" normalizeH="0" baseline="0" noProof="0" dirty="0">
                <a:ln>
                  <a:noFill/>
                </a:ln>
                <a:solidFill>
                  <a:srgbClr val="B74853"/>
                </a:solidFill>
                <a:effectLst/>
                <a:uLnTx/>
                <a:uFillTx/>
                <a:cs typeface="+mn-ea"/>
                <a:sym typeface="+mn-lt"/>
              </a:rPr>
              <a:t>;</a:t>
            </a:r>
            <a:r>
              <a:rPr kumimoji="0" lang="zh-CN" altLang="en-US" sz="8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endParaRPr kumimoji="0" lang="id-ID" altLang="zh-CN" sz="8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id-ID" altLang="zh-CN" sz="800" b="0" i="0" u="none" strike="noStrike" kern="1200" cap="none" spc="0" normalizeH="0" baseline="0" noProof="0" dirty="0">
              <a:ln>
                <a:noFill/>
              </a:ln>
              <a:solidFill>
                <a:srgbClr val="B74853"/>
              </a:solidFill>
              <a:effectLst/>
              <a:uLnTx/>
              <a:uFillTx/>
              <a:cs typeface="+mn-ea"/>
              <a:sym typeface="+mn-lt"/>
            </a:endParaRPr>
          </a:p>
        </p:txBody>
      </p:sp>
      <p:sp>
        <p:nvSpPr>
          <p:cNvPr id="21" name="Rectangle 20"/>
          <p:cNvSpPr/>
          <p:nvPr/>
        </p:nvSpPr>
        <p:spPr>
          <a:xfrm>
            <a:off x="8025227" y="2751584"/>
            <a:ext cx="3712469"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B74853"/>
                </a:solidFill>
                <a:effectLst/>
                <a:uLnTx/>
                <a:uFillTx/>
                <a:cs typeface="+mn-ea"/>
                <a:sym typeface="+mn-lt"/>
              </a:rPr>
              <a:t>一日不见  如隔三秋</a:t>
            </a:r>
          </a:p>
        </p:txBody>
      </p:sp>
      <p:sp>
        <p:nvSpPr>
          <p:cNvPr id="9" name="TextBox 3"/>
          <p:cNvSpPr txBox="1"/>
          <p:nvPr/>
        </p:nvSpPr>
        <p:spPr>
          <a:xfrm>
            <a:off x="5411735" y="1841107"/>
            <a:ext cx="6325961" cy="768985"/>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5000" b="1" i="0" u="none" strike="noStrike" kern="1200" cap="none" spc="0" normalizeH="0" baseline="0" noProof="0" dirty="0">
                <a:ln>
                  <a:noFill/>
                </a:ln>
                <a:solidFill>
                  <a:srgbClr val="B74853"/>
                </a:solidFill>
                <a:effectLst/>
                <a:uLnTx/>
                <a:uFillTx/>
                <a:cs typeface="+mn-ea"/>
                <a:sym typeface="+mn-lt"/>
              </a:rPr>
              <a:t>我们的爱</a:t>
            </a:r>
          </a:p>
        </p:txBody>
      </p:sp>
      <p:sp>
        <p:nvSpPr>
          <p:cNvPr id="6" name="Subtitle 2"/>
          <p:cNvSpPr txBox="1"/>
          <p:nvPr/>
        </p:nvSpPr>
        <p:spPr>
          <a:xfrm>
            <a:off x="5831205" y="269240"/>
            <a:ext cx="1732280" cy="6276340"/>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id-ID" sz="13800" b="0" i="0" u="none" strike="noStrike" kern="1200" cap="none" spc="0" normalizeH="0" baseline="0" noProof="0" dirty="0">
                <a:ln>
                  <a:noFill/>
                </a:ln>
                <a:solidFill>
                  <a:srgbClr val="B74853"/>
                </a:solidFill>
                <a:effectLst/>
                <a:uLnTx/>
                <a:uFillTx/>
                <a:cs typeface="+mn-ea"/>
                <a:sym typeface="+mn-lt"/>
              </a:rPr>
              <a:t>SLIDER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5">
        <p15:prstTrans prst="peelOff"/>
      </p:transition>
    </mc:Choice>
    <mc:Fallback xmlns="">
      <p:transition spd="slow" advTm="30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eb481714bb13b731fdf538889ab20f3"/>
          <p:cNvPicPr>
            <a:picLocks noChangeAspect="1"/>
          </p:cNvPicPr>
          <p:nvPr/>
        </p:nvPicPr>
        <p:blipFill>
          <a:blip r:embed="rId4"/>
          <a:stretch>
            <a:fillRect/>
          </a:stretch>
        </p:blipFill>
        <p:spPr>
          <a:xfrm>
            <a:off x="1270" y="1760220"/>
            <a:ext cx="12190095" cy="5398770"/>
          </a:xfrm>
          <a:prstGeom prst="rect">
            <a:avLst/>
          </a:prstGeom>
        </p:spPr>
      </p:pic>
      <p:sp>
        <p:nvSpPr>
          <p:cNvPr id="5" name="文本框 4"/>
          <p:cNvSpPr txBox="1"/>
          <p:nvPr/>
        </p:nvSpPr>
        <p:spPr>
          <a:xfrm>
            <a:off x="4985385" y="1638935"/>
            <a:ext cx="6216015" cy="2070823"/>
          </a:xfrm>
          <a:prstGeom prst="rect">
            <a:avLst/>
          </a:prstGeom>
          <a:noFill/>
        </p:spPr>
        <p:txBody>
          <a:bodyPr wrap="square" rtlCol="0">
            <a:spAutoFit/>
          </a:bodyPr>
          <a:lstStyle/>
          <a:p>
            <a:pPr algn="l">
              <a:lnSpc>
                <a:spcPct val="120000"/>
              </a:lnSpc>
            </a:pPr>
            <a:r>
              <a:rPr lang="zh-CN" altLang="en-US" sz="5600" b="1" i="1">
                <a:solidFill>
                  <a:srgbClr val="B74853"/>
                </a:solidFill>
                <a:cs typeface="+mn-ea"/>
                <a:sym typeface="+mn-lt"/>
              </a:rPr>
              <a:t>我们的故事</a:t>
            </a:r>
          </a:p>
          <a:p>
            <a:pPr algn="l">
              <a:lnSpc>
                <a:spcPct val="120000"/>
              </a:lnSpc>
            </a:pPr>
            <a:r>
              <a:rPr lang="zh-CN" altLang="en-US" sz="5600" b="1" i="1">
                <a:solidFill>
                  <a:srgbClr val="B74853"/>
                </a:solidFill>
                <a:cs typeface="+mn-ea"/>
                <a:sym typeface="+mn-lt"/>
              </a:rPr>
              <a:t>      从这里开始</a:t>
            </a:r>
          </a:p>
        </p:txBody>
      </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4713" y="765087"/>
            <a:ext cx="2238132" cy="2071260"/>
          </a:xfrm>
          <a:prstGeom prst="rect">
            <a:avLst/>
          </a:prstGeom>
        </p:spPr>
      </p:pic>
      <p:sp>
        <p:nvSpPr>
          <p:cNvPr id="2" name="文本框 1"/>
          <p:cNvSpPr txBox="1"/>
          <p:nvPr/>
        </p:nvSpPr>
        <p:spPr>
          <a:xfrm>
            <a:off x="1313895" y="550416"/>
            <a:ext cx="1802167" cy="261610"/>
          </a:xfrm>
          <a:prstGeom prst="rect">
            <a:avLst/>
          </a:prstGeom>
          <a:noFill/>
        </p:spPr>
        <p:txBody>
          <a:bodyPr wrap="square" rtlCol="0">
            <a:spAutoFit/>
          </a:bodyPr>
          <a:lstStyle/>
          <a:p>
            <a:r>
              <a:rPr lang="en-US" altLang="zh-CN" sz="1050" dirty="0">
                <a:solidFill>
                  <a:srgbClr val="EEBFCA"/>
                </a:solidFill>
              </a:rPr>
              <a:t>https://www.ypppt.com/</a:t>
            </a:r>
            <a:endParaRPr lang="zh-CN" altLang="en-US" sz="1050" dirty="0">
              <a:solidFill>
                <a:srgbClr val="EEBFCA"/>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183">
        <p15:prstTrans prst="origami"/>
      </p:transition>
    </mc:Choice>
    <mc:Fallback xmlns="">
      <p:transition spd="slow" advTm="11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建筑物, 道路, 汽车, 户外&#10;&#10;已生成极高可信度的说明"/>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9" name="Subtitle 2"/>
          <p:cNvSpPr txBox="1"/>
          <p:nvPr/>
        </p:nvSpPr>
        <p:spPr>
          <a:xfrm>
            <a:off x="295293" y="553264"/>
            <a:ext cx="1742003" cy="3452679"/>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8800" b="0" i="0" u="none" strike="noStrike" kern="1200" cap="none" spc="0" normalizeH="0" baseline="0" noProof="0" dirty="0">
                <a:ln>
                  <a:noFill/>
                </a:ln>
                <a:solidFill>
                  <a:srgbClr val="B74853"/>
                </a:solidFill>
                <a:effectLst/>
                <a:uLnTx/>
                <a:uFillTx/>
                <a:cs typeface="+mn-ea"/>
                <a:sym typeface="+mn-lt"/>
              </a:rPr>
              <a:t>LOVE</a:t>
            </a:r>
          </a:p>
        </p:txBody>
      </p:sp>
      <p:sp>
        <p:nvSpPr>
          <p:cNvPr id="2" name="Isosceles Triangle 1"/>
          <p:cNvSpPr/>
          <p:nvPr/>
        </p:nvSpPr>
        <p:spPr>
          <a:xfrm>
            <a:off x="8499689" y="3131913"/>
            <a:ext cx="3483428" cy="3512457"/>
          </a:xfrm>
          <a:prstGeom prst="triangl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49" name="Isosceles Triangle 48"/>
          <p:cNvSpPr/>
          <p:nvPr/>
        </p:nvSpPr>
        <p:spPr>
          <a:xfrm>
            <a:off x="8015728" y="3033741"/>
            <a:ext cx="3483428" cy="351245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4" name="Rectangle 13"/>
          <p:cNvSpPr/>
          <p:nvPr/>
        </p:nvSpPr>
        <p:spPr>
          <a:xfrm>
            <a:off x="543991" y="4208871"/>
            <a:ext cx="4725148" cy="197560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200" b="0" i="0" u="none" strike="noStrike" kern="1200" cap="none" spc="0" normalizeH="0" baseline="0" noProof="0" dirty="0">
                <a:ln>
                  <a:noFill/>
                </a:ln>
                <a:solidFill>
                  <a:srgbClr val="B74853"/>
                </a:solidFill>
                <a:effectLst/>
                <a:uLnTx/>
                <a:uFillTx/>
                <a:cs typeface="+mn-ea"/>
                <a:sym typeface="+mn-lt"/>
              </a:rPr>
              <a:t>;</a:t>
            </a:r>
            <a:r>
              <a:rPr kumimoji="0" lang="zh-CN" altLang="en-US" sz="12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endParaRPr kumimoji="0" lang="en-US" altLang="zh-CN" sz="12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id-ID" altLang="zh-CN" sz="11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id-ID" sz="1200" b="0" i="0" u="none" strike="noStrike" kern="1200" cap="none" spc="0" normalizeH="0" baseline="0" noProof="0" dirty="0">
                <a:ln>
                  <a:noFill/>
                </a:ln>
                <a:solidFill>
                  <a:srgbClr val="B74853"/>
                </a:solidFill>
                <a:effectLst/>
                <a:uLnTx/>
                <a:uFillTx/>
                <a:cs typeface="+mn-ea"/>
                <a:sym typeface="+mn-lt"/>
              </a:rPr>
              <a:t>. </a:t>
            </a:r>
          </a:p>
        </p:txBody>
      </p:sp>
      <p:grpSp>
        <p:nvGrpSpPr>
          <p:cNvPr id="3" name="组合 2"/>
          <p:cNvGrpSpPr/>
          <p:nvPr/>
        </p:nvGrpSpPr>
        <p:grpSpPr>
          <a:xfrm>
            <a:off x="2013966" y="139344"/>
            <a:ext cx="3590944" cy="3480321"/>
            <a:chOff x="3372823" y="920255"/>
            <a:chExt cx="3590944" cy="3480321"/>
          </a:xfrm>
        </p:grpSpPr>
        <p:sp>
          <p:nvSpPr>
            <p:cNvPr id="4" name="Rectangle 3"/>
            <p:cNvSpPr/>
            <p:nvPr/>
          </p:nvSpPr>
          <p:spPr>
            <a:xfrm>
              <a:off x="3845581" y="1334175"/>
              <a:ext cx="3066401" cy="3066401"/>
            </a:xfrm>
            <a:prstGeom prst="rect">
              <a:avLst/>
            </a:prstGeom>
            <a:noFill/>
            <a:ln w="76200">
              <a:solidFill>
                <a:srgbClr val="B8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0" name="Half Frame 9"/>
            <p:cNvSpPr/>
            <p:nvPr/>
          </p:nvSpPr>
          <p:spPr>
            <a:xfrm>
              <a:off x="3372823" y="920255"/>
              <a:ext cx="775772" cy="775772"/>
            </a:xfrm>
            <a:prstGeom prst="halfFrame">
              <a:avLst>
                <a:gd name="adj1" fmla="val 11490"/>
                <a:gd name="adj2" fmla="val 11054"/>
              </a:avLst>
            </a:prstGeom>
            <a:solidFill>
              <a:srgbClr val="B8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3" name="TextBox 3"/>
            <p:cNvSpPr txBox="1"/>
            <p:nvPr/>
          </p:nvSpPr>
          <p:spPr>
            <a:xfrm>
              <a:off x="3793797" y="1334284"/>
              <a:ext cx="3169970" cy="212344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800" b="1" i="0" u="none" strike="noStrike" kern="1200" cap="none" spc="600" normalizeH="0" baseline="0" noProof="0" dirty="0">
                  <a:ln>
                    <a:noFill/>
                  </a:ln>
                  <a:solidFill>
                    <a:srgbClr val="B74853"/>
                  </a:solidFill>
                  <a:effectLst>
                    <a:outerShdw blurRad="50800" dist="38100" dir="5400000" algn="t" rotWithShape="0">
                      <a:prstClr val="black">
                        <a:alpha val="40000"/>
                      </a:prstClr>
                    </a:outerShdw>
                  </a:effectLst>
                  <a:uLnTx/>
                  <a:uFillTx/>
                  <a:cs typeface="+mn-ea"/>
                  <a:sym typeface="+mn-lt"/>
                </a:rPr>
                <a:t>吻</a:t>
              </a:r>
            </a:p>
          </p:txBody>
        </p:sp>
        <p:sp>
          <p:nvSpPr>
            <p:cNvPr id="20" name="TextBox 3"/>
            <p:cNvSpPr txBox="1"/>
            <p:nvPr/>
          </p:nvSpPr>
          <p:spPr>
            <a:xfrm>
              <a:off x="3793797" y="3452313"/>
              <a:ext cx="3169970" cy="768985"/>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000" b="0" i="0" u="none" strike="noStrike" kern="1200" cap="none" spc="0" normalizeH="0" baseline="0" noProof="0" dirty="0">
                  <a:ln>
                    <a:noFill/>
                  </a:ln>
                  <a:solidFill>
                    <a:srgbClr val="B74853"/>
                  </a:solidFill>
                  <a:effectLst/>
                  <a:uLnTx/>
                  <a:uFillTx/>
                  <a:cs typeface="+mn-ea"/>
                  <a:sym typeface="+mn-lt"/>
                </a:rPr>
                <a:t>一个回眸</a:t>
              </a:r>
            </a:p>
          </p:txBody>
        </p:sp>
      </p:grpSp>
      <p:pic>
        <p:nvPicPr>
          <p:cNvPr id="12" name="图片 1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185662" y="1733786"/>
            <a:ext cx="330071" cy="275837"/>
          </a:xfrm>
          <a:prstGeom prst="rect">
            <a:avLst/>
          </a:prstGeom>
        </p:spPr>
      </p:pic>
      <p:pic>
        <p:nvPicPr>
          <p:cNvPr id="15" name="图片 14"/>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515733" y="1783982"/>
            <a:ext cx="330071" cy="275837"/>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6553" y="69127"/>
            <a:ext cx="2238132" cy="207126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494">
        <p15:prstTrans prst="peelOff"/>
      </p:transition>
    </mc:Choice>
    <mc:Fallback xmlns="">
      <p:transition spd="slow" advTm="14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9" grpId="0" bldLvl="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a:fillRect/>
          </a:stretch>
        </p:blipFill>
        <p:spPr>
          <a:xfrm>
            <a:off x="-1297633" y="-101600"/>
            <a:ext cx="7526983" cy="6975333"/>
          </a:xfrm>
        </p:spPr>
      </p:pic>
      <p:sp>
        <p:nvSpPr>
          <p:cNvPr id="8" name="Right Triangle 7"/>
          <p:cNvSpPr/>
          <p:nvPr/>
        </p:nvSpPr>
        <p:spPr>
          <a:xfrm rot="9900000">
            <a:off x="909951" y="1405405"/>
            <a:ext cx="5834743" cy="5834743"/>
          </a:xfrm>
          <a:prstGeom prst="rtTriangl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6" name="Subtitle 2"/>
          <p:cNvSpPr txBox="1"/>
          <p:nvPr/>
        </p:nvSpPr>
        <p:spPr>
          <a:xfrm rot="1696223">
            <a:off x="4286079" y="269378"/>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1500" b="0" i="0" u="none" strike="noStrike" kern="1200" cap="none" spc="0" normalizeH="0" baseline="0" noProof="0" dirty="0">
                <a:ln>
                  <a:noFill/>
                </a:ln>
                <a:solidFill>
                  <a:srgbClr val="B74853"/>
                </a:solidFill>
                <a:effectLst/>
                <a:uLnTx/>
                <a:uFillTx/>
                <a:cs typeface="+mn-ea"/>
                <a:sym typeface="+mn-lt"/>
              </a:rPr>
              <a:t>Love story</a:t>
            </a:r>
          </a:p>
        </p:txBody>
      </p:sp>
      <p:sp>
        <p:nvSpPr>
          <p:cNvPr id="5" name="Rectangle 4"/>
          <p:cNvSpPr/>
          <p:nvPr/>
        </p:nvSpPr>
        <p:spPr>
          <a:xfrm>
            <a:off x="6487886" y="4881399"/>
            <a:ext cx="5192026" cy="167007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400" b="0" i="0" u="none" strike="noStrike" kern="1200" cap="none" spc="0" normalizeH="0" baseline="0" noProof="0" dirty="0">
                <a:ln>
                  <a:noFill/>
                </a:ln>
                <a:solidFill>
                  <a:srgbClr val="B74853"/>
                </a:solidFill>
                <a:effectLst/>
                <a:uLnTx/>
                <a:uFillTx/>
                <a:cs typeface="+mn-ea"/>
                <a:sym typeface="+mn-lt"/>
              </a:rPr>
              <a:t>;</a:t>
            </a:r>
            <a:r>
              <a:rPr kumimoji="0" lang="zh-CN" altLang="en-US" sz="14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endParaRPr kumimoji="0" lang="id-ID" altLang="zh-CN" sz="1200" b="0" i="0" u="none" strike="noStrike" kern="1200" cap="none" spc="0" normalizeH="0" baseline="0" noProof="0" dirty="0">
              <a:ln>
                <a:noFill/>
              </a:ln>
              <a:solidFill>
                <a:srgbClr val="B74853"/>
              </a:solidFill>
              <a:effectLst/>
              <a:uLnTx/>
              <a:uFillTx/>
              <a:cs typeface="+mn-ea"/>
              <a:sym typeface="+mn-lt"/>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id-ID" sz="1400" b="0" i="0" u="none" strike="noStrike" kern="1200" cap="none" spc="0" normalizeH="0" baseline="0" noProof="0" dirty="0">
                <a:ln>
                  <a:noFill/>
                </a:ln>
                <a:solidFill>
                  <a:srgbClr val="B74853"/>
                </a:solidFill>
                <a:effectLst/>
                <a:uLnTx/>
                <a:uFillTx/>
                <a:cs typeface="+mn-ea"/>
                <a:sym typeface="+mn-lt"/>
              </a:rPr>
              <a:t>. </a:t>
            </a:r>
          </a:p>
        </p:txBody>
      </p:sp>
      <p:sp>
        <p:nvSpPr>
          <p:cNvPr id="9" name="Rectangle 8"/>
          <p:cNvSpPr/>
          <p:nvPr/>
        </p:nvSpPr>
        <p:spPr>
          <a:xfrm>
            <a:off x="7967443" y="4008195"/>
            <a:ext cx="3712469"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一日不见，如隔三秋</a:t>
            </a:r>
          </a:p>
        </p:txBody>
      </p:sp>
      <p:sp>
        <p:nvSpPr>
          <p:cNvPr id="2" name="Isosceles Triangle 1"/>
          <p:cNvSpPr/>
          <p:nvPr/>
        </p:nvSpPr>
        <p:spPr>
          <a:xfrm>
            <a:off x="254286" y="5011688"/>
            <a:ext cx="1835186" cy="1582057"/>
          </a:xfrm>
          <a:prstGeom prst="triangle">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1" name="TextBox 3"/>
          <p:cNvSpPr txBox="1"/>
          <p:nvPr/>
        </p:nvSpPr>
        <p:spPr>
          <a:xfrm>
            <a:off x="9083899" y="2098410"/>
            <a:ext cx="3771037" cy="176974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500" b="0" i="0" u="none" strike="noStrike" kern="1200" cap="none" spc="0" normalizeH="0" baseline="0" noProof="0" dirty="0">
                <a:ln>
                  <a:noFill/>
                </a:ln>
                <a:solidFill>
                  <a:srgbClr val="B74853"/>
                </a:solidFill>
                <a:effectLst/>
                <a:uLnTx/>
                <a:uFillTx/>
                <a:cs typeface="+mn-ea"/>
                <a:sym typeface="+mn-lt"/>
              </a:rPr>
              <a:t>相伴</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138" y="1663612"/>
            <a:ext cx="2238132" cy="207126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14">
        <p15:prstTrans prst="peelOff"/>
      </p:transition>
    </mc:Choice>
    <mc:Fallback xmlns="">
      <p:transition spd="slow" advTm="18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p:bldP spid="5" grpId="0"/>
      <p:bldP spid="9" grpId="0"/>
      <p:bldP spid="2" grpId="0" bldLvl="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8826" y="3920490"/>
            <a:ext cx="4383626" cy="18955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600" b="0" i="0" u="none" strike="noStrike" kern="1200" cap="none" spc="0" normalizeH="0" baseline="0" noProof="0" dirty="0">
                <a:ln>
                  <a:noFill/>
                </a:ln>
                <a:solidFill>
                  <a:srgbClr val="B74853"/>
                </a:solidFill>
                <a:effectLst/>
                <a:uLnTx/>
                <a:uFillTx/>
                <a:cs typeface="+mn-ea"/>
                <a:sym typeface="+mn-lt"/>
              </a:rPr>
              <a:t>;</a:t>
            </a:r>
            <a:r>
              <a:rPr kumimoji="0" lang="zh-CN" altLang="en-US" sz="16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p>
        </p:txBody>
      </p:sp>
      <p:pic>
        <p:nvPicPr>
          <p:cNvPr id="5" name="图片占位符 4"/>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5334000" y="0"/>
            <a:ext cx="6858000" cy="6858000"/>
          </a:xfrm>
        </p:spPr>
      </p:pic>
      <p:sp>
        <p:nvSpPr>
          <p:cNvPr id="7" name="TextBox 3"/>
          <p:cNvSpPr txBox="1"/>
          <p:nvPr/>
        </p:nvSpPr>
        <p:spPr>
          <a:xfrm>
            <a:off x="421005" y="1665923"/>
            <a:ext cx="5245100" cy="212344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B74853"/>
                </a:solidFill>
                <a:effectLst/>
                <a:uLnTx/>
                <a:uFillTx/>
                <a:cs typeface="+mn-ea"/>
                <a:sym typeface="+mn-lt"/>
              </a:rPr>
              <a:t>长久</a:t>
            </a:r>
            <a:r>
              <a:rPr kumimoji="0" lang="zh-CN" altLang="en-US" sz="8800" b="0" i="0" u="none" strike="noStrike" kern="1200" cap="none" spc="0" normalizeH="0" baseline="0" noProof="0" dirty="0">
                <a:ln>
                  <a:noFill/>
                </a:ln>
                <a:solidFill>
                  <a:srgbClr val="B74853"/>
                </a:solidFill>
                <a:effectLst/>
                <a:uLnTx/>
                <a:uFillTx/>
                <a:cs typeface="+mn-ea"/>
                <a:sym typeface="+mn-lt"/>
              </a:rPr>
              <a:t>陪</a:t>
            </a:r>
            <a:r>
              <a:rPr kumimoji="0" lang="zh-CN" altLang="en-US" sz="13800" b="0" i="0" u="none" strike="noStrike" kern="1200" cap="none" spc="0" normalizeH="0" baseline="0" noProof="0" dirty="0">
                <a:ln>
                  <a:noFill/>
                </a:ln>
                <a:solidFill>
                  <a:srgbClr val="B74853"/>
                </a:solidFill>
                <a:effectLst/>
                <a:uLnTx/>
                <a:uFillTx/>
                <a:cs typeface="+mn-ea"/>
                <a:sym typeface="+mn-lt"/>
              </a:rPr>
              <a:t>伴</a:t>
            </a:r>
          </a:p>
        </p:txBody>
      </p:sp>
      <p:sp>
        <p:nvSpPr>
          <p:cNvPr id="8" name="Subtitle 2"/>
          <p:cNvSpPr txBox="1"/>
          <p:nvPr/>
        </p:nvSpPr>
        <p:spPr>
          <a:xfrm>
            <a:off x="10338306" y="175152"/>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13800" b="0" i="0" u="none" strike="noStrike" kern="1200" cap="none" spc="0" normalizeH="0" baseline="0" noProof="0" dirty="0">
                <a:ln>
                  <a:noFill/>
                </a:ln>
                <a:solidFill>
                  <a:srgbClr val="B74853"/>
                </a:solidFill>
                <a:effectLst/>
                <a:uLnTx/>
                <a:uFillTx/>
                <a:cs typeface="+mn-ea"/>
                <a:sym typeface="+mn-lt"/>
              </a:rPr>
              <a:t>LOVE </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88">
        <p15:prstTrans prst="peelOff"/>
      </p:transition>
    </mc:Choice>
    <mc:Fallback xmlns="">
      <p:transition spd="slow" advTm="15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图片包含 草, 户外&#10;&#10;已生成极高可信度的说明"/>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Flowchart: Extract 7"/>
          <p:cNvSpPr/>
          <p:nvPr/>
        </p:nvSpPr>
        <p:spPr>
          <a:xfrm rot="10800000">
            <a:off x="-2699544" y="-50800"/>
            <a:ext cx="7474858" cy="7474858"/>
          </a:xfrm>
          <a:prstGeom prst="flowChartExtra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0" name="Subtitle 2"/>
          <p:cNvSpPr txBox="1"/>
          <p:nvPr/>
        </p:nvSpPr>
        <p:spPr>
          <a:xfrm>
            <a:off x="10058400" y="2636520"/>
            <a:ext cx="1741805" cy="3876040"/>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7500" b="0" i="0" u="none" strike="noStrike" kern="1200" cap="none" spc="0" normalizeH="0" baseline="0" noProof="0" dirty="0">
                <a:ln>
                  <a:noFill/>
                </a:ln>
                <a:solidFill>
                  <a:srgbClr val="B74853"/>
                </a:solidFill>
                <a:effectLst/>
                <a:uLnTx/>
                <a:uFillTx/>
                <a:cs typeface="+mn-ea"/>
                <a:sym typeface="+mn-lt"/>
              </a:rPr>
              <a:t>LOVE STORY</a:t>
            </a:r>
          </a:p>
        </p:txBody>
      </p:sp>
      <p:sp>
        <p:nvSpPr>
          <p:cNvPr id="7" name="Flowchart: Extract 6"/>
          <p:cNvSpPr/>
          <p:nvPr/>
        </p:nvSpPr>
        <p:spPr>
          <a:xfrm>
            <a:off x="1262742" y="-616858"/>
            <a:ext cx="7474858" cy="7474858"/>
          </a:xfrm>
          <a:prstGeom prst="flowChartExtra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5" name="Rectangle 4"/>
          <p:cNvSpPr/>
          <p:nvPr/>
        </p:nvSpPr>
        <p:spPr>
          <a:xfrm>
            <a:off x="7242993" y="2254528"/>
            <a:ext cx="4015535" cy="199323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400" b="0" i="0" u="none" strike="noStrike" kern="1200" cap="none" spc="0" normalizeH="0" baseline="0" noProof="0" dirty="0">
                <a:ln>
                  <a:noFill/>
                </a:ln>
                <a:solidFill>
                  <a:srgbClr val="B74853"/>
                </a:solidFill>
                <a:effectLst/>
                <a:uLnTx/>
                <a:uFillTx/>
                <a:cs typeface="+mn-ea"/>
                <a:sym typeface="+mn-lt"/>
              </a:rPr>
              <a:t>;</a:t>
            </a:r>
            <a:r>
              <a:rPr kumimoji="0" lang="zh-CN" altLang="en-US" sz="14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endParaRPr kumimoji="0" lang="id-ID" altLang="zh-CN" sz="1200" b="0" i="0" u="none" strike="noStrike" kern="1200" cap="none" spc="0" normalizeH="0" baseline="0" noProof="0" dirty="0">
              <a:ln>
                <a:noFill/>
              </a:ln>
              <a:solidFill>
                <a:srgbClr val="B74853"/>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id-ID" altLang="zh-CN" sz="1200" b="0" i="0" u="none" strike="noStrike" kern="1200" cap="none" spc="0" normalizeH="0" baseline="0" noProof="0" dirty="0">
              <a:ln>
                <a:noFill/>
              </a:ln>
              <a:solidFill>
                <a:srgbClr val="B74853"/>
              </a:solidFill>
              <a:effectLst/>
              <a:uLnTx/>
              <a:uFillTx/>
              <a:cs typeface="+mn-ea"/>
              <a:sym typeface="+mn-lt"/>
            </a:endParaRPr>
          </a:p>
        </p:txBody>
      </p:sp>
      <p:sp>
        <p:nvSpPr>
          <p:cNvPr id="6" name="Rectangle 5"/>
          <p:cNvSpPr/>
          <p:nvPr/>
        </p:nvSpPr>
        <p:spPr>
          <a:xfrm>
            <a:off x="7242993" y="1881203"/>
            <a:ext cx="371246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B74853"/>
                </a:solidFill>
                <a:effectLst/>
                <a:uLnTx/>
                <a:uFillTx/>
                <a:cs typeface="+mn-ea"/>
                <a:sym typeface="+mn-lt"/>
              </a:rPr>
              <a:t>一日不见 如隔三秋</a:t>
            </a:r>
          </a:p>
        </p:txBody>
      </p:sp>
      <p:sp>
        <p:nvSpPr>
          <p:cNvPr id="9" name="Flowchart: Extract 8"/>
          <p:cNvSpPr/>
          <p:nvPr/>
        </p:nvSpPr>
        <p:spPr>
          <a:xfrm>
            <a:off x="2845275" y="1880692"/>
            <a:ext cx="4631828" cy="4631828"/>
          </a:xfrm>
          <a:prstGeom prst="flowChartExtra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12" name="TextBox 3"/>
          <p:cNvSpPr txBox="1"/>
          <p:nvPr/>
        </p:nvSpPr>
        <p:spPr>
          <a:xfrm>
            <a:off x="3295187" y="4196606"/>
            <a:ext cx="3771037" cy="212365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76" normalizeH="0" baseline="0" noProof="0" dirty="0">
                <a:ln>
                  <a:noFill/>
                </a:ln>
                <a:solidFill>
                  <a:srgbClr val="B74853">
                    <a:alpha val="26000"/>
                  </a:srgbClr>
                </a:solidFill>
                <a:effectLst/>
                <a:uLnTx/>
                <a:uFillTx/>
                <a:cs typeface="+mn-ea"/>
                <a:sym typeface="+mn-lt"/>
              </a:rPr>
              <a:t>爱情</a:t>
            </a:r>
            <a:r>
              <a:rPr kumimoji="0" lang="id-ID" sz="8800" b="0" i="0" u="none" strike="noStrike" kern="1200" cap="none" spc="-76" normalizeH="0" baseline="0" noProof="0" dirty="0">
                <a:ln>
                  <a:noFill/>
                </a:ln>
                <a:solidFill>
                  <a:srgbClr val="B74853">
                    <a:alpha val="26000"/>
                  </a:srgbClr>
                </a:solidFill>
                <a:effectLst/>
                <a:uLnTx/>
                <a:uFillTx/>
                <a:cs typeface="+mn-ea"/>
                <a:sym typeface="+mn-lt"/>
              </a:rPr>
              <a:t> </a:t>
            </a:r>
          </a:p>
        </p:txBody>
      </p:sp>
      <p:sp>
        <p:nvSpPr>
          <p:cNvPr id="13" name="TextBox 3"/>
          <p:cNvSpPr txBox="1"/>
          <p:nvPr/>
        </p:nvSpPr>
        <p:spPr>
          <a:xfrm>
            <a:off x="7242993" y="865689"/>
            <a:ext cx="3890146" cy="101536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B74853"/>
                </a:solidFill>
                <a:effectLst/>
                <a:uLnTx/>
                <a:uFillTx/>
                <a:cs typeface="+mn-ea"/>
                <a:sym typeface="+mn-lt"/>
              </a:rPr>
              <a:t>相伴一生</a:t>
            </a:r>
          </a:p>
        </p:txBody>
      </p:sp>
      <p:pic>
        <p:nvPicPr>
          <p:cNvPr id="11" name="图片 10"/>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037884" y="713507"/>
            <a:ext cx="491239" cy="4105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83">
        <p15:prstTrans prst="peelOff"/>
      </p:transition>
    </mc:Choice>
    <mc:Fallback xmlns="">
      <p:transition spd="slow" advTm="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p:bldP spid="7" grpId="0" bldLvl="0" animBg="1"/>
      <p:bldP spid="5" grpId="0"/>
      <p:bldP spid="6" grpId="0"/>
      <p:bldP spid="9" grpId="0" bldLvl="0"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descr="图片包含 草, 户外, 围栏, 马&#10;&#10;已生成极高可信度的说明"/>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8" name="Flowchart: Extract 7"/>
          <p:cNvSpPr/>
          <p:nvPr/>
        </p:nvSpPr>
        <p:spPr>
          <a:xfrm rot="10800000">
            <a:off x="-2699544" y="210570"/>
            <a:ext cx="7213487" cy="7213487"/>
          </a:xfrm>
          <a:prstGeom prst="flowChartExtra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9" name="Flowchart: Extract 8"/>
          <p:cNvSpPr/>
          <p:nvPr/>
        </p:nvSpPr>
        <p:spPr>
          <a:xfrm>
            <a:off x="1562674" y="478970"/>
            <a:ext cx="6379029" cy="6379029"/>
          </a:xfrm>
          <a:prstGeom prst="flowChartExtra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rgbClr val="B74853"/>
              </a:solidFill>
              <a:effectLst/>
              <a:uLnTx/>
              <a:uFillTx/>
              <a:cs typeface="+mn-ea"/>
              <a:sym typeface="+mn-lt"/>
            </a:endParaRPr>
          </a:p>
        </p:txBody>
      </p:sp>
      <p:sp>
        <p:nvSpPr>
          <p:cNvPr id="4" name="Subtitle 2"/>
          <p:cNvSpPr txBox="1"/>
          <p:nvPr/>
        </p:nvSpPr>
        <p:spPr>
          <a:xfrm>
            <a:off x="10766931" y="279145"/>
            <a:ext cx="1742003" cy="6233375"/>
          </a:xfrm>
          <a:prstGeom prst="rect">
            <a:avLst/>
          </a:prstGeom>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id-ID" sz="13800" b="0" i="0" u="none" strike="noStrike" kern="1200" cap="none" spc="0" normalizeH="0" baseline="0" noProof="0" dirty="0">
                <a:ln>
                  <a:noFill/>
                </a:ln>
                <a:solidFill>
                  <a:srgbClr val="B74853"/>
                </a:solidFill>
                <a:effectLst/>
                <a:uLnTx/>
                <a:uFillTx/>
                <a:cs typeface="+mn-ea"/>
                <a:sym typeface="+mn-lt"/>
              </a:rPr>
              <a:t>SLIDER</a:t>
            </a:r>
          </a:p>
        </p:txBody>
      </p:sp>
      <p:sp>
        <p:nvSpPr>
          <p:cNvPr id="6" name="Rectangle 5"/>
          <p:cNvSpPr/>
          <p:nvPr/>
        </p:nvSpPr>
        <p:spPr>
          <a:xfrm>
            <a:off x="7300595" y="3064510"/>
            <a:ext cx="3396615" cy="20300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曾经有一份真挚爱情放在我面前但是我没有珍惜，等到失去时我才后悔莫及，人世间最痛苦的事莫过于此，如果上天再给我一次从来的机会我会给那个女孩说三个字</a:t>
            </a:r>
            <a:r>
              <a:rPr kumimoji="0" lang="en-US" altLang="zh-CN" sz="1400" b="0" i="0" u="none" strike="noStrike" kern="1200" cap="none" spc="0" normalizeH="0" baseline="0" noProof="0" dirty="0">
                <a:ln>
                  <a:noFill/>
                </a:ln>
                <a:solidFill>
                  <a:srgbClr val="B74853"/>
                </a:solidFill>
                <a:effectLst/>
                <a:uLnTx/>
                <a:uFillTx/>
                <a:cs typeface="+mn-ea"/>
                <a:sym typeface="+mn-lt"/>
              </a:rPr>
              <a:t>;</a:t>
            </a:r>
            <a:r>
              <a:rPr kumimoji="0" lang="zh-CN" altLang="en-US" sz="1400" b="0" i="0" u="none" strike="noStrike" kern="1200" cap="none" spc="0" normalizeH="0" baseline="0" noProof="0" dirty="0">
                <a:ln>
                  <a:noFill/>
                </a:ln>
                <a:solidFill>
                  <a:srgbClr val="B74853"/>
                </a:solidFill>
                <a:effectLst/>
                <a:uLnTx/>
                <a:uFillTx/>
                <a:cs typeface="+mn-ea"/>
                <a:sym typeface="+mn-lt"/>
              </a:rPr>
              <a:t>我爱你！如果非要在这份感情加段期限的话，我想是一万年。</a:t>
            </a:r>
          </a:p>
        </p:txBody>
      </p:sp>
      <p:sp>
        <p:nvSpPr>
          <p:cNvPr id="7" name="Rectangle 6"/>
          <p:cNvSpPr/>
          <p:nvPr/>
        </p:nvSpPr>
        <p:spPr>
          <a:xfrm>
            <a:off x="7300778" y="2484453"/>
            <a:ext cx="371246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B74853"/>
                </a:solidFill>
                <a:effectLst/>
                <a:uLnTx/>
                <a:uFillTx/>
                <a:cs typeface="+mn-ea"/>
                <a:sym typeface="+mn-lt"/>
              </a:rPr>
              <a:t>一日不见 如隔三秋</a:t>
            </a:r>
          </a:p>
        </p:txBody>
      </p:sp>
      <p:sp>
        <p:nvSpPr>
          <p:cNvPr id="11" name="TextBox 3"/>
          <p:cNvSpPr txBox="1"/>
          <p:nvPr/>
        </p:nvSpPr>
        <p:spPr>
          <a:xfrm>
            <a:off x="7300778" y="1380906"/>
            <a:ext cx="3880175" cy="101536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i="0" u="none" strike="noStrike" kern="1200" cap="none" spc="0" normalizeH="0" baseline="0" noProof="0" dirty="0">
                <a:ln>
                  <a:noFill/>
                </a:ln>
                <a:solidFill>
                  <a:srgbClr val="B74853"/>
                </a:solidFill>
                <a:effectLst/>
                <a:uLnTx/>
                <a:uFillTx/>
                <a:cs typeface="+mn-ea"/>
                <a:sym typeface="+mn-lt"/>
              </a:rPr>
              <a:t>相爱相知</a:t>
            </a:r>
          </a:p>
        </p:txBody>
      </p:sp>
      <p:pic>
        <p:nvPicPr>
          <p:cNvPr id="10" name="图片 9"/>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3489299" y="1104920"/>
            <a:ext cx="330071" cy="27583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03">
        <p15:prstTrans prst="peelOff"/>
      </p:transition>
    </mc:Choice>
    <mc:Fallback xmlns="">
      <p:transition spd="slow" advTm="11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6" grpId="0"/>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3489008" y="2329180"/>
            <a:ext cx="5502910" cy="937260"/>
          </a:xfrm>
          <a:prstGeom prst="rect">
            <a:avLst/>
          </a:prstGeom>
          <a:noFill/>
        </p:spPr>
        <p:txBody>
          <a:bodyPr wrap="square" rtlCol="0">
            <a:spAutoFit/>
          </a:bodyPr>
          <a:lstStyle/>
          <a:p>
            <a:pPr algn="ctr"/>
            <a:r>
              <a:rPr lang="zh-CN" altLang="en-US" sz="5500" dirty="0">
                <a:solidFill>
                  <a:srgbClr val="B74853"/>
                </a:solidFill>
                <a:cs typeface="+mn-ea"/>
                <a:sym typeface="+mn-lt"/>
              </a:rPr>
              <a:t>谢谢您的观看</a:t>
            </a:r>
          </a:p>
        </p:txBody>
      </p:sp>
      <p:sp>
        <p:nvSpPr>
          <p:cNvPr id="2" name="文本框 1"/>
          <p:cNvSpPr txBox="1"/>
          <p:nvPr/>
        </p:nvSpPr>
        <p:spPr>
          <a:xfrm>
            <a:off x="4491038" y="3345180"/>
            <a:ext cx="3498850" cy="368300"/>
          </a:xfrm>
          <a:prstGeom prst="rect">
            <a:avLst/>
          </a:prstGeom>
          <a:noFill/>
        </p:spPr>
        <p:txBody>
          <a:bodyPr wrap="square" rtlCol="0">
            <a:spAutoFit/>
          </a:bodyPr>
          <a:lstStyle/>
          <a:p>
            <a:pPr algn="dist"/>
            <a:r>
              <a:rPr lang="en-US" altLang="zh-CN" dirty="0">
                <a:solidFill>
                  <a:srgbClr val="B74853"/>
                </a:solidFill>
                <a:cs typeface="+mn-ea"/>
                <a:sym typeface="+mn-lt"/>
              </a:rPr>
              <a:t>浪漫婚礼520纪念册PPT模板</a:t>
            </a:r>
          </a:p>
        </p:txBody>
      </p:sp>
      <p:sp>
        <p:nvSpPr>
          <p:cNvPr id="3" name="文本框 2"/>
          <p:cNvSpPr txBox="1"/>
          <p:nvPr/>
        </p:nvSpPr>
        <p:spPr>
          <a:xfrm>
            <a:off x="4498975" y="4078605"/>
            <a:ext cx="3482975" cy="368300"/>
          </a:xfrm>
          <a:prstGeom prst="rect">
            <a:avLst/>
          </a:prstGeom>
          <a:noFill/>
        </p:spPr>
        <p:txBody>
          <a:bodyPr wrap="square" rtlCol="0">
            <a:spAutoFit/>
          </a:bodyPr>
          <a:lstStyle/>
          <a:p>
            <a:pPr algn="ctr"/>
            <a:r>
              <a:rPr lang="zh-CN" altLang="en-US" dirty="0">
                <a:solidFill>
                  <a:srgbClr val="B74853"/>
                </a:solidFill>
                <a:cs typeface="+mn-ea"/>
                <a:sym typeface="+mn-lt"/>
              </a:rPr>
              <a:t>新娘：爱美丽     新郎：郝英俊</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7">
        <p15:prstTrans prst="peelOff"/>
      </p:transition>
    </mc:Choice>
    <mc:Fallback xmlns="">
      <p:transition spd="slow" advTm="6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5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par>
                          <p:cTn id="19" fill="hold">
                            <p:stCondLst>
                              <p:cond delay="3150"/>
                            </p:stCondLst>
                            <p:childTnLst>
                              <p:par>
                                <p:cTn id="20" presetID="47"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5957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2954" y="-8255"/>
            <a:ext cx="2805865" cy="4236334"/>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324667" y="2631591"/>
            <a:ext cx="2789498" cy="4234663"/>
          </a:xfrm>
          <a:prstGeom prst="rect">
            <a:avLst/>
          </a:prstGeom>
        </p:spPr>
      </p:pic>
      <p:sp>
        <p:nvSpPr>
          <p:cNvPr id="7" name="矩形 6"/>
          <p:cNvSpPr/>
          <p:nvPr/>
        </p:nvSpPr>
        <p:spPr>
          <a:xfrm>
            <a:off x="1045210" y="814070"/>
            <a:ext cx="6318250" cy="5548630"/>
          </a:xfrm>
          <a:prstGeom prst="rect">
            <a:avLst/>
          </a:prstGeom>
          <a:noFill/>
          <a:ln w="34925">
            <a:solidFill>
              <a:srgbClr val="B8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74853"/>
              </a:solidFill>
              <a:cs typeface="+mn-ea"/>
              <a:sym typeface="+mn-lt"/>
            </a:endParaRPr>
          </a:p>
        </p:txBody>
      </p:sp>
      <p:sp>
        <p:nvSpPr>
          <p:cNvPr id="8" name="文本框 7"/>
          <p:cNvSpPr txBox="1"/>
          <p:nvPr/>
        </p:nvSpPr>
        <p:spPr>
          <a:xfrm>
            <a:off x="7843706" y="1549094"/>
            <a:ext cx="3745009" cy="3759812"/>
          </a:xfrm>
          <a:prstGeom prst="rect">
            <a:avLst/>
          </a:prstGeom>
          <a:noFill/>
        </p:spPr>
        <p:txBody>
          <a:bodyPr wrap="square" rtlCol="0">
            <a:spAutoFit/>
          </a:bodyPr>
          <a:lstStyle/>
          <a:p>
            <a:pPr algn="r">
              <a:lnSpc>
                <a:spcPct val="150000"/>
              </a:lnSpc>
              <a:defRPr/>
            </a:pPr>
            <a:r>
              <a:rPr lang="zh-CN" altLang="en-US" sz="3500" b="1" dirty="0">
                <a:solidFill>
                  <a:srgbClr val="B74853"/>
                </a:solidFill>
                <a:cs typeface="+mn-ea"/>
                <a:sym typeface="+mn-lt"/>
              </a:rPr>
              <a:t>我们的爱</a:t>
            </a:r>
          </a:p>
          <a:p>
            <a:pPr lvl="0" algn="r">
              <a:lnSpc>
                <a:spcPct val="150000"/>
              </a:lnSpc>
              <a:defRPr/>
            </a:pPr>
            <a:r>
              <a:rPr lang="zh-CN" altLang="en-US"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dirty="0">
                <a:solidFill>
                  <a:srgbClr val="B74853"/>
                </a:solidFill>
                <a:cs typeface="+mn-ea"/>
                <a:sym typeface="+mn-lt"/>
              </a:rPr>
              <a:t>;</a:t>
            </a:r>
            <a:r>
              <a:rPr lang="zh-CN" altLang="en-US" dirty="0">
                <a:solidFill>
                  <a:srgbClr val="B74853"/>
                </a:solidFill>
                <a:cs typeface="+mn-ea"/>
                <a:sym typeface="+mn-lt"/>
              </a:rPr>
              <a:t>我爱你！如果非要在这份感情加段期限的话，我想是一万年。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889">
        <p15:prstTrans prst="curtains"/>
      </p:transition>
    </mc:Choice>
    <mc:Fallback xmlns="">
      <p:transition spd="slow" advTm="8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6bf365f7ad35f4877c76fca6d9bafb0"/>
          <p:cNvPicPr>
            <a:picLocks noChangeAspect="1"/>
          </p:cNvPicPr>
          <p:nvPr/>
        </p:nvPicPr>
        <p:blipFill>
          <a:blip r:embed="rId4"/>
          <a:stretch>
            <a:fillRect/>
          </a:stretch>
        </p:blipFill>
        <p:spPr>
          <a:xfrm>
            <a:off x="2044700" y="1028700"/>
            <a:ext cx="7086600" cy="4631055"/>
          </a:xfrm>
          <a:prstGeom prst="rect">
            <a:avLst/>
          </a:prstGeom>
        </p:spPr>
      </p:pic>
      <p:sp>
        <p:nvSpPr>
          <p:cNvPr id="4" name="矩形 3"/>
          <p:cNvSpPr/>
          <p:nvPr/>
        </p:nvSpPr>
        <p:spPr>
          <a:xfrm>
            <a:off x="1270" y="1177290"/>
            <a:ext cx="12189460" cy="2971800"/>
          </a:xfrm>
          <a:prstGeom prst="rect">
            <a:avLst/>
          </a:prstGeom>
          <a:solidFill>
            <a:srgbClr val="740C1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VCG41498545381"/>
          <p:cNvPicPr>
            <a:picLocks noChangeAspect="1"/>
          </p:cNvPicPr>
          <p:nvPr/>
        </p:nvPicPr>
        <p:blipFill>
          <a:blip r:embed="rId5"/>
          <a:stretch>
            <a:fillRect/>
          </a:stretch>
        </p:blipFill>
        <p:spPr>
          <a:xfrm>
            <a:off x="419100" y="1473835"/>
            <a:ext cx="3563620" cy="2378710"/>
          </a:xfrm>
          <a:prstGeom prst="rect">
            <a:avLst/>
          </a:prstGeom>
          <a:ln>
            <a:solidFill>
              <a:schemeClr val="bg1"/>
            </a:solidFill>
          </a:ln>
        </p:spPr>
      </p:pic>
      <p:pic>
        <p:nvPicPr>
          <p:cNvPr id="5" name="图片 4"/>
          <p:cNvPicPr>
            <a:picLocks noChangeAspect="1"/>
          </p:cNvPicPr>
          <p:nvPr/>
        </p:nvPicPr>
        <p:blipFill>
          <a:blip r:embed="rId6"/>
          <a:stretch>
            <a:fillRect/>
          </a:stretch>
        </p:blipFill>
        <p:spPr>
          <a:xfrm>
            <a:off x="4314825" y="1473835"/>
            <a:ext cx="3562985" cy="2378075"/>
          </a:xfrm>
          <a:prstGeom prst="rect">
            <a:avLst/>
          </a:prstGeom>
          <a:ln>
            <a:solidFill>
              <a:schemeClr val="bg1"/>
            </a:solidFill>
          </a:ln>
        </p:spPr>
      </p:pic>
      <p:pic>
        <p:nvPicPr>
          <p:cNvPr id="7" name="图片 6"/>
          <p:cNvPicPr>
            <a:picLocks noChangeAspect="1"/>
          </p:cNvPicPr>
          <p:nvPr/>
        </p:nvPicPr>
        <p:blipFill>
          <a:blip r:embed="rId7"/>
          <a:stretch>
            <a:fillRect/>
          </a:stretch>
        </p:blipFill>
        <p:spPr>
          <a:xfrm>
            <a:off x="8201025" y="1473835"/>
            <a:ext cx="3562985" cy="2378710"/>
          </a:xfrm>
          <a:prstGeom prst="rect">
            <a:avLst/>
          </a:prstGeom>
          <a:ln>
            <a:solidFill>
              <a:schemeClr val="bg1"/>
            </a:solidFill>
          </a:ln>
        </p:spPr>
      </p:pic>
      <p:sp>
        <p:nvSpPr>
          <p:cNvPr id="8" name="文本框 7"/>
          <p:cNvSpPr txBox="1"/>
          <p:nvPr/>
        </p:nvSpPr>
        <p:spPr>
          <a:xfrm>
            <a:off x="558800" y="4415790"/>
            <a:ext cx="11074400" cy="744050"/>
          </a:xfrm>
          <a:prstGeom prst="rect">
            <a:avLst/>
          </a:prstGeom>
          <a:noFill/>
        </p:spPr>
        <p:txBody>
          <a:bodyPr wrap="square" rtlCol="0">
            <a:spAutoFit/>
          </a:bodyPr>
          <a:lstStyle/>
          <a:p>
            <a:pPr lvl="0" algn="ctr">
              <a:lnSpc>
                <a:spcPct val="150000"/>
              </a:lnSpc>
              <a:defRPr/>
            </a:pPr>
            <a:r>
              <a:rPr lang="zh-CN" altLang="en-US" sz="1500"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500" dirty="0">
                <a:solidFill>
                  <a:srgbClr val="B74853"/>
                </a:solidFill>
                <a:cs typeface="+mn-ea"/>
                <a:sym typeface="+mn-lt"/>
              </a:rPr>
              <a:t>;</a:t>
            </a:r>
            <a:r>
              <a:rPr lang="zh-CN" altLang="en-US" sz="1500" dirty="0">
                <a:solidFill>
                  <a:srgbClr val="B74853"/>
                </a:solidFill>
                <a:cs typeface="+mn-ea"/>
                <a:sym typeface="+mn-lt"/>
              </a:rPr>
              <a:t>我爱你！如果非要在这份感情加段期限的话，我想是一万年。</a:t>
            </a:r>
          </a:p>
        </p:txBody>
      </p:sp>
      <p:sp>
        <p:nvSpPr>
          <p:cNvPr id="9" name="TextBox 5">
            <a:extLst>
              <a:ext uri="{FF2B5EF4-FFF2-40B4-BE49-F238E27FC236}">
                <a16:creationId xmlns:a16="http://schemas.microsoft.com/office/drawing/2014/main" xmlns="" id="{C9A4B784-53EC-19F0-9665-5E097324BF07}"/>
              </a:ext>
            </a:extLst>
          </p:cNvPr>
          <p:cNvSpPr txBox="1"/>
          <p:nvPr/>
        </p:nvSpPr>
        <p:spPr>
          <a:xfrm>
            <a:off x="419100" y="6574573"/>
            <a:ext cx="1440159" cy="123111"/>
          </a:xfrm>
          <a:prstGeom prst="rect">
            <a:avLst/>
          </a:prstGeom>
          <a:noFill/>
        </p:spPr>
        <p:txBody>
          <a:bodyPr wrap="square" rtlCol="0">
            <a:spAutoFit/>
          </a:bodyPr>
          <a:lstStyle/>
          <a:p>
            <a:pPr>
              <a:lnSpc>
                <a:spcPct val="200000"/>
              </a:lnSpc>
            </a:pPr>
            <a:r>
              <a:rPr lang="zh-CN" altLang="en-US" sz="100" dirty="0">
                <a:solidFill>
                  <a:srgbClr val="EEBDC8"/>
                </a:solidFill>
                <a:latin typeface="微软雅黑" panose="020B0503020204020204" pitchFamily="34" charset="-122"/>
              </a:rPr>
              <a:t>节日</a:t>
            </a:r>
            <a:r>
              <a:rPr lang="en-US" altLang="zh-CN" sz="100" dirty="0">
                <a:solidFill>
                  <a:srgbClr val="EEBDC8"/>
                </a:solidFill>
                <a:latin typeface="微软雅黑" panose="020B0503020204020204" pitchFamily="34" charset="-122"/>
              </a:rPr>
              <a:t>PPT</a:t>
            </a:r>
            <a:r>
              <a:rPr lang="zh-CN" altLang="en-US" sz="100" dirty="0">
                <a:solidFill>
                  <a:srgbClr val="EEBDC8"/>
                </a:solidFill>
                <a:latin typeface="微软雅黑" panose="020B0503020204020204" pitchFamily="34" charset="-122"/>
              </a:rPr>
              <a:t>模板 </a:t>
            </a:r>
            <a:r>
              <a:rPr lang="en-US" altLang="zh-CN" sz="100" dirty="0">
                <a:solidFill>
                  <a:srgbClr val="EEBDC8"/>
                </a:solidFill>
                <a:latin typeface="微软雅黑" panose="020B0503020204020204" pitchFamily="34" charset="-122"/>
              </a:rPr>
              <a:t>http://</a:t>
            </a:r>
            <a:r>
              <a:rPr lang="en-US" altLang="zh-CN" sz="100" dirty="0" smtClean="0">
                <a:solidFill>
                  <a:srgbClr val="EEBDC8"/>
                </a:solidFill>
                <a:latin typeface="微软雅黑" panose="020B0503020204020204" pitchFamily="34" charset="-122"/>
              </a:rPr>
              <a:t>www.ypppt.com/jieri</a:t>
            </a:r>
            <a:r>
              <a:rPr lang="en-US" altLang="zh-CN" sz="100" dirty="0">
                <a:solidFill>
                  <a:srgbClr val="EEBDC8"/>
                </a:solidFill>
                <a:latin typeface="微软雅黑" panose="020B0503020204020204" pitchFamily="34" charset="-122"/>
              </a:rPr>
              <a:t>/</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0">
        <p15:prstTrans prst="peelOff"/>
      </p:transition>
    </mc:Choice>
    <mc:Fallback xmlns="">
      <p:transition spd="slow" advTm="35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robert-oh-191991-unsplash"/>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 y="-8255"/>
            <a:ext cx="5796915" cy="3864610"/>
          </a:xfrm>
          <a:prstGeom prst="rect">
            <a:avLst/>
          </a:prstGeom>
        </p:spPr>
      </p:pic>
      <p:pic>
        <p:nvPicPr>
          <p:cNvPr id="12" name="图片 11" descr="sweet-ice-cream-photography-113287-unsplash"/>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7550" y="3270250"/>
            <a:ext cx="6393180" cy="3596005"/>
          </a:xfrm>
          <a:prstGeom prst="rect">
            <a:avLst/>
          </a:prstGeom>
        </p:spPr>
      </p:pic>
      <p:sp>
        <p:nvSpPr>
          <p:cNvPr id="2" name="矩形 1"/>
          <p:cNvSpPr/>
          <p:nvPr/>
        </p:nvSpPr>
        <p:spPr>
          <a:xfrm>
            <a:off x="3882390" y="1257300"/>
            <a:ext cx="4426585" cy="4343400"/>
          </a:xfrm>
          <a:prstGeom prst="rect">
            <a:avLst/>
          </a:prstGeom>
          <a:noFill/>
          <a:ln>
            <a:solidFill>
              <a:srgbClr val="B84B5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菱形 30"/>
          <p:cNvSpPr/>
          <p:nvPr/>
        </p:nvSpPr>
        <p:spPr>
          <a:xfrm>
            <a:off x="3122930" y="6165215"/>
            <a:ext cx="374015" cy="374015"/>
          </a:xfrm>
          <a:prstGeom prst="diamond">
            <a:avLst/>
          </a:prstGeom>
          <a:solidFill>
            <a:srgbClr val="B8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菱形 31"/>
          <p:cNvSpPr/>
          <p:nvPr/>
        </p:nvSpPr>
        <p:spPr>
          <a:xfrm>
            <a:off x="3496945" y="5184140"/>
            <a:ext cx="684530" cy="684530"/>
          </a:xfrm>
          <a:prstGeom prst="diamond">
            <a:avLst/>
          </a:prstGeom>
          <a:solidFill>
            <a:srgbClr val="B8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菱形 3"/>
          <p:cNvSpPr/>
          <p:nvPr/>
        </p:nvSpPr>
        <p:spPr>
          <a:xfrm>
            <a:off x="4181475" y="5868670"/>
            <a:ext cx="374015" cy="374015"/>
          </a:xfrm>
          <a:prstGeom prst="diamond">
            <a:avLst/>
          </a:prstGeom>
          <a:solidFill>
            <a:srgbClr val="B8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6"/>
          <a:stretch>
            <a:fillRect/>
          </a:stretch>
        </p:blipFill>
        <p:spPr>
          <a:xfrm>
            <a:off x="1080770" y="4424680"/>
            <a:ext cx="1200150" cy="2114550"/>
          </a:xfrm>
          <a:prstGeom prst="rect">
            <a:avLst/>
          </a:prstGeom>
        </p:spPr>
      </p:pic>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3233" y="369482"/>
            <a:ext cx="2238132" cy="207126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95">
        <p15:prstTrans prst="peelOff"/>
      </p:transition>
    </mc:Choice>
    <mc:Fallback xmlns="">
      <p:transition spd="slow" advTm="7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98720" y="1023620"/>
            <a:ext cx="6405880" cy="4988560"/>
            <a:chOff x="7744" y="1296"/>
            <a:chExt cx="10088" cy="7856"/>
          </a:xfrm>
          <a:blipFill rotWithShape="1">
            <a:blip r:embed="rId4"/>
            <a:stretch>
              <a:fillRect/>
            </a:stretch>
          </a:blipFill>
        </p:grpSpPr>
        <p:sp>
          <p:nvSpPr>
            <p:cNvPr id="3" name="矩形 2"/>
            <p:cNvSpPr/>
            <p:nvPr/>
          </p:nvSpPr>
          <p:spPr>
            <a:xfrm>
              <a:off x="15432" y="1296"/>
              <a:ext cx="2400" cy="5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2864" y="3344"/>
              <a:ext cx="2400" cy="5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0304" y="1296"/>
              <a:ext cx="2400" cy="5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744" y="3344"/>
              <a:ext cx="2400" cy="5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78180" y="3917950"/>
            <a:ext cx="3569335" cy="1441548"/>
          </a:xfrm>
          <a:prstGeom prst="rect">
            <a:avLst/>
          </a:prstGeom>
          <a:noFill/>
        </p:spPr>
        <p:txBody>
          <a:bodyPr wrap="square" rtlCol="0">
            <a:spAutoFit/>
          </a:bodyPr>
          <a:lstStyle/>
          <a:p>
            <a:pPr>
              <a:lnSpc>
                <a:spcPct val="170000"/>
              </a:lnSpc>
            </a:pPr>
            <a:r>
              <a:rPr lang="zh-CN" altLang="en-US">
                <a:solidFill>
                  <a:srgbClr val="B74853"/>
                </a:solidFill>
                <a:cs typeface="+mn-ea"/>
                <a:sym typeface="+mn-lt"/>
              </a:rPr>
              <a:t>给你一张过去的CD，听听那时我们的爱情，有时会突然忘了我还在爱着你</a:t>
            </a:r>
          </a:p>
        </p:txBody>
      </p:sp>
      <p:pic>
        <p:nvPicPr>
          <p:cNvPr id="10" name="图片 9"/>
          <p:cNvPicPr>
            <a:picLocks noChangeAspect="1"/>
          </p:cNvPicPr>
          <p:nvPr/>
        </p:nvPicPr>
        <p:blipFill>
          <a:blip r:embed="rId5"/>
          <a:stretch>
            <a:fillRect/>
          </a:stretch>
        </p:blipFill>
        <p:spPr>
          <a:xfrm>
            <a:off x="1258570" y="1329055"/>
            <a:ext cx="1555750" cy="2741295"/>
          </a:xfrm>
          <a:prstGeom prst="rect">
            <a:avLst/>
          </a:prstGeom>
        </p:spPr>
      </p:pic>
      <p:grpSp>
        <p:nvGrpSpPr>
          <p:cNvPr id="13" name="组合 12"/>
          <p:cNvGrpSpPr/>
          <p:nvPr/>
        </p:nvGrpSpPr>
        <p:grpSpPr>
          <a:xfrm>
            <a:off x="2329815" y="869950"/>
            <a:ext cx="596900" cy="1035050"/>
            <a:chOff x="3669" y="1370"/>
            <a:chExt cx="940" cy="1630"/>
          </a:xfrm>
        </p:grpSpPr>
        <p:cxnSp>
          <p:nvCxnSpPr>
            <p:cNvPr id="11" name="直接连接符 10"/>
            <p:cNvCxnSpPr/>
            <p:nvPr/>
          </p:nvCxnSpPr>
          <p:spPr>
            <a:xfrm>
              <a:off x="3669" y="1370"/>
              <a:ext cx="940" cy="0"/>
            </a:xfrm>
            <a:prstGeom prst="line">
              <a:avLst/>
            </a:prstGeom>
            <a:ln>
              <a:solidFill>
                <a:srgbClr val="B84B5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9" y="1370"/>
              <a:ext cx="0" cy="1630"/>
            </a:xfrm>
            <a:prstGeom prst="line">
              <a:avLst/>
            </a:prstGeom>
            <a:ln>
              <a:solidFill>
                <a:srgbClr val="B84B56"/>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
        <p15:prstTrans prst="peelOff"/>
      </p:transition>
    </mc:Choice>
    <mc:Fallback xmlns="">
      <p:transition spd="slow" advTm="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270" y="1789016"/>
            <a:ext cx="12195672" cy="4285561"/>
          </a:xfrm>
          <a:prstGeom prst="rect">
            <a:avLst/>
          </a:prstGeom>
        </p:spPr>
      </p:pic>
      <p:sp>
        <p:nvSpPr>
          <p:cNvPr id="2" name="矩形 1"/>
          <p:cNvSpPr/>
          <p:nvPr/>
        </p:nvSpPr>
        <p:spPr>
          <a:xfrm>
            <a:off x="6807200" y="-4445"/>
            <a:ext cx="3642360" cy="6873240"/>
          </a:xfrm>
          <a:prstGeom prst="rect">
            <a:avLst/>
          </a:prstGeom>
          <a:solidFill>
            <a:srgbClr val="C836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6963410" y="153670"/>
            <a:ext cx="3329940" cy="655066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764780" y="2101850"/>
            <a:ext cx="1727200" cy="706755"/>
          </a:xfrm>
          <a:prstGeom prst="rect">
            <a:avLst/>
          </a:prstGeom>
          <a:noFill/>
        </p:spPr>
        <p:txBody>
          <a:bodyPr wrap="square" rtlCol="0">
            <a:spAutoFit/>
          </a:bodyPr>
          <a:lstStyle/>
          <a:p>
            <a:pPr algn="ctr"/>
            <a:r>
              <a:rPr lang="zh-CN" altLang="en-US" sz="4000">
                <a:solidFill>
                  <a:schemeClr val="bg1"/>
                </a:solidFill>
                <a:cs typeface="+mn-ea"/>
                <a:sym typeface="+mn-lt"/>
              </a:rPr>
              <a:t>相恋</a:t>
            </a:r>
          </a:p>
        </p:txBody>
      </p:sp>
      <p:sp>
        <p:nvSpPr>
          <p:cNvPr id="4" name="文本框 3"/>
          <p:cNvSpPr txBox="1"/>
          <p:nvPr/>
        </p:nvSpPr>
        <p:spPr>
          <a:xfrm>
            <a:off x="7269480" y="3244850"/>
            <a:ext cx="2717800" cy="1441548"/>
          </a:xfrm>
          <a:prstGeom prst="rect">
            <a:avLst/>
          </a:prstGeom>
          <a:noFill/>
        </p:spPr>
        <p:txBody>
          <a:bodyPr wrap="square" rtlCol="0">
            <a:spAutoFit/>
          </a:bodyPr>
          <a:lstStyle/>
          <a:p>
            <a:pPr>
              <a:lnSpc>
                <a:spcPct val="170000"/>
              </a:lnSpc>
            </a:pPr>
            <a:r>
              <a:rPr lang="zh-CN" altLang="en-US">
                <a:solidFill>
                  <a:schemeClr val="bg1"/>
                </a:solidFill>
                <a:cs typeface="+mn-ea"/>
                <a:sym typeface="+mn-lt"/>
              </a:rPr>
              <a:t>给你一张过去的CD，听听那时我们的爱情，有时会突然忘了我还在爱着你</a:t>
            </a:r>
            <a:endParaRPr lang="zh-CN" altLang="en-US">
              <a:cs typeface="+mn-ea"/>
              <a:sym typeface="+mn-lt"/>
            </a:endParaRPr>
          </a:p>
        </p:txBody>
      </p:sp>
      <p:cxnSp>
        <p:nvCxnSpPr>
          <p:cNvPr id="8" name="直接连接符 7"/>
          <p:cNvCxnSpPr/>
          <p:nvPr/>
        </p:nvCxnSpPr>
        <p:spPr>
          <a:xfrm>
            <a:off x="8317230" y="2990850"/>
            <a:ext cx="622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6513" y="552362"/>
            <a:ext cx="2238132" cy="207126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1">
        <p15:prstTrans prst="peelOff"/>
      </p:transition>
    </mc:Choice>
    <mc:Fallback xmlns="">
      <p:transition spd="slow" advTm="7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
          <p:cNvSpPr/>
          <p:nvPr/>
        </p:nvSpPr>
        <p:spPr>
          <a:xfrm rot="2700000">
            <a:off x="-456870" y="522420"/>
            <a:ext cx="5970321" cy="5970322"/>
          </a:xfrm>
          <a:custGeom>
            <a:avLst/>
            <a:gdLst>
              <a:gd name="connsiteX0" fmla="*/ 3053501 w 5784952"/>
              <a:gd name="connsiteY0" fmla="*/ 3053501 h 5784953"/>
              <a:gd name="connsiteX1" fmla="*/ 5784952 w 5784952"/>
              <a:gd name="connsiteY1" fmla="*/ 3053501 h 5784953"/>
              <a:gd name="connsiteX2" fmla="*/ 5784952 w 5784952"/>
              <a:gd name="connsiteY2" fmla="*/ 5784952 h 5784953"/>
              <a:gd name="connsiteX3" fmla="*/ 3053501 w 5784952"/>
              <a:gd name="connsiteY3" fmla="*/ 5784953 h 5784953"/>
              <a:gd name="connsiteX4" fmla="*/ 3053501 w 5784952"/>
              <a:gd name="connsiteY4" fmla="*/ 0 h 5784953"/>
              <a:gd name="connsiteX5" fmla="*/ 5784952 w 5784952"/>
              <a:gd name="connsiteY5" fmla="*/ 0 h 5784953"/>
              <a:gd name="connsiteX6" fmla="*/ 5784952 w 5784952"/>
              <a:gd name="connsiteY6" fmla="*/ 2731452 h 5784953"/>
              <a:gd name="connsiteX7" fmla="*/ 3053501 w 5784952"/>
              <a:gd name="connsiteY7" fmla="*/ 2731452 h 5784953"/>
              <a:gd name="connsiteX8" fmla="*/ 0 w 5784952"/>
              <a:gd name="connsiteY8" fmla="*/ 3053501 h 5784953"/>
              <a:gd name="connsiteX9" fmla="*/ 2731452 w 5784952"/>
              <a:gd name="connsiteY9" fmla="*/ 3053500 h 5784953"/>
              <a:gd name="connsiteX10" fmla="*/ 2731452 w 5784952"/>
              <a:gd name="connsiteY10" fmla="*/ 5784952 h 5784953"/>
              <a:gd name="connsiteX11" fmla="*/ 0 w 5784952"/>
              <a:gd name="connsiteY11" fmla="*/ 5784952 h 5784953"/>
              <a:gd name="connsiteX12" fmla="*/ 0 w 5784952"/>
              <a:gd name="connsiteY12" fmla="*/ 0 h 5784953"/>
              <a:gd name="connsiteX13" fmla="*/ 2731452 w 5784952"/>
              <a:gd name="connsiteY13" fmla="*/ 0 h 5784953"/>
              <a:gd name="connsiteX14" fmla="*/ 2731452 w 5784952"/>
              <a:gd name="connsiteY14" fmla="*/ 2731452 h 5784953"/>
              <a:gd name="connsiteX15" fmla="*/ 0 w 5784952"/>
              <a:gd name="connsiteY15" fmla="*/ 2731452 h 578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84952" h="5784953">
                <a:moveTo>
                  <a:pt x="3053501" y="3053501"/>
                </a:moveTo>
                <a:lnTo>
                  <a:pt x="5784952" y="3053501"/>
                </a:lnTo>
                <a:lnTo>
                  <a:pt x="5784952" y="5784952"/>
                </a:lnTo>
                <a:lnTo>
                  <a:pt x="3053501" y="5784953"/>
                </a:lnTo>
                <a:close/>
                <a:moveTo>
                  <a:pt x="3053501" y="0"/>
                </a:moveTo>
                <a:lnTo>
                  <a:pt x="5784952" y="0"/>
                </a:lnTo>
                <a:lnTo>
                  <a:pt x="5784952" y="2731452"/>
                </a:lnTo>
                <a:lnTo>
                  <a:pt x="3053501" y="2731452"/>
                </a:lnTo>
                <a:close/>
                <a:moveTo>
                  <a:pt x="0" y="3053501"/>
                </a:moveTo>
                <a:lnTo>
                  <a:pt x="2731452" y="3053500"/>
                </a:lnTo>
                <a:lnTo>
                  <a:pt x="2731452" y="5784952"/>
                </a:lnTo>
                <a:lnTo>
                  <a:pt x="0" y="5784952"/>
                </a:lnTo>
                <a:close/>
                <a:moveTo>
                  <a:pt x="0" y="0"/>
                </a:moveTo>
                <a:lnTo>
                  <a:pt x="2731452" y="0"/>
                </a:lnTo>
                <a:lnTo>
                  <a:pt x="2731452" y="2731452"/>
                </a:lnTo>
                <a:lnTo>
                  <a:pt x="0" y="2731452"/>
                </a:lnTo>
                <a:close/>
              </a:path>
            </a:pathLst>
          </a:custGeom>
          <a:solidFill>
            <a:srgbClr val="FA9A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6" name="文本框 5"/>
          <p:cNvSpPr txBox="1"/>
          <p:nvPr/>
        </p:nvSpPr>
        <p:spPr>
          <a:xfrm>
            <a:off x="6726404" y="919547"/>
            <a:ext cx="495007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在此添加您的标题</a:t>
            </a:r>
          </a:p>
        </p:txBody>
      </p:sp>
      <p:sp>
        <p:nvSpPr>
          <p:cNvPr id="7" name="文本框 6"/>
          <p:cNvSpPr txBox="1"/>
          <p:nvPr/>
        </p:nvSpPr>
        <p:spPr>
          <a:xfrm>
            <a:off x="5324908" y="1500180"/>
            <a:ext cx="6351572" cy="890693"/>
          </a:xfrm>
          <a:prstGeom prst="rect">
            <a:avLst/>
          </a:prstGeom>
          <a:noFill/>
        </p:spPr>
        <p:txBody>
          <a:bodyPr wrap="square" rtlCol="0">
            <a:spAutoFit/>
          </a:bodyPr>
          <a:lstStyle/>
          <a:p>
            <a:pPr lvl="0" algn="r">
              <a:lnSpc>
                <a:spcPct val="150000"/>
              </a:lnSpc>
              <a:defRPr/>
            </a:pPr>
            <a:r>
              <a:rPr lang="zh-CN" altLang="en-US" sz="1200"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200" dirty="0">
                <a:solidFill>
                  <a:srgbClr val="B74853"/>
                </a:solidFill>
                <a:cs typeface="+mn-ea"/>
                <a:sym typeface="+mn-lt"/>
              </a:rPr>
              <a:t>;</a:t>
            </a:r>
            <a:r>
              <a:rPr lang="zh-CN" altLang="en-US" sz="1200" dirty="0">
                <a:solidFill>
                  <a:srgbClr val="B74853"/>
                </a:solidFill>
                <a:cs typeface="+mn-ea"/>
                <a:sym typeface="+mn-lt"/>
              </a:rPr>
              <a:t>我爱你！如果非要在这份感情加段期限的话，我想是一万年。</a:t>
            </a:r>
          </a:p>
        </p:txBody>
      </p:sp>
      <p:sp>
        <p:nvSpPr>
          <p:cNvPr id="8" name="矩形 7"/>
          <p:cNvSpPr/>
          <p:nvPr/>
        </p:nvSpPr>
        <p:spPr>
          <a:xfrm>
            <a:off x="8372324" y="3111058"/>
            <a:ext cx="3304156" cy="492383"/>
          </a:xfrm>
          <a:prstGeom prst="rect">
            <a:avLst/>
          </a:prstGeom>
          <a:solidFill>
            <a:srgbClr val="B8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cs typeface="+mn-ea"/>
                <a:sym typeface="+mn-lt"/>
              </a:rPr>
              <a:t>在此添加图片描述</a:t>
            </a:r>
          </a:p>
        </p:txBody>
      </p:sp>
      <p:sp>
        <p:nvSpPr>
          <p:cNvPr id="9" name="文本框 8"/>
          <p:cNvSpPr txBox="1"/>
          <p:nvPr/>
        </p:nvSpPr>
        <p:spPr>
          <a:xfrm>
            <a:off x="6726404" y="4109092"/>
            <a:ext cx="495007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B74853"/>
                </a:solidFill>
                <a:effectLst/>
                <a:uLnTx/>
                <a:uFillTx/>
                <a:cs typeface="+mn-ea"/>
                <a:sym typeface="+mn-lt"/>
              </a:rPr>
              <a:t>在此添加您的标题</a:t>
            </a:r>
          </a:p>
        </p:txBody>
      </p:sp>
      <p:sp>
        <p:nvSpPr>
          <p:cNvPr id="10" name="文本框 9"/>
          <p:cNvSpPr txBox="1"/>
          <p:nvPr/>
        </p:nvSpPr>
        <p:spPr>
          <a:xfrm>
            <a:off x="5324908" y="4689725"/>
            <a:ext cx="6351572" cy="890693"/>
          </a:xfrm>
          <a:prstGeom prst="rect">
            <a:avLst/>
          </a:prstGeom>
          <a:noFill/>
        </p:spPr>
        <p:txBody>
          <a:bodyPr wrap="square" rtlCol="0">
            <a:spAutoFit/>
          </a:bodyPr>
          <a:lstStyle/>
          <a:p>
            <a:pPr lvl="0" algn="r">
              <a:lnSpc>
                <a:spcPct val="150000"/>
              </a:lnSpc>
              <a:defRPr/>
            </a:pPr>
            <a:r>
              <a:rPr lang="zh-CN" altLang="en-US" sz="1200"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200" dirty="0">
                <a:solidFill>
                  <a:srgbClr val="B74853"/>
                </a:solidFill>
                <a:cs typeface="+mn-ea"/>
                <a:sym typeface="+mn-lt"/>
              </a:rPr>
              <a:t>;</a:t>
            </a:r>
            <a:r>
              <a:rPr lang="zh-CN" altLang="en-US" sz="1200" dirty="0">
                <a:solidFill>
                  <a:srgbClr val="B74853"/>
                </a:solidFill>
                <a:cs typeface="+mn-ea"/>
                <a:sym typeface="+mn-lt"/>
              </a:rPr>
              <a:t>我爱你！如果非要在这份感情加段期限的话，我想是一万年。</a:t>
            </a:r>
          </a:p>
        </p:txBody>
      </p:sp>
      <p:pic>
        <p:nvPicPr>
          <p:cNvPr id="30" name="图片 2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82697" y="-303413"/>
            <a:ext cx="7621991" cy="7621991"/>
          </a:xfrm>
          <a:custGeom>
            <a:avLst/>
            <a:gdLst>
              <a:gd name="connsiteX0" fmla="*/ 3810995 w 7621991"/>
              <a:gd name="connsiteY0" fmla="*/ 4023152 h 7621991"/>
              <a:gd name="connsiteX1" fmla="*/ 5610414 w 7621991"/>
              <a:gd name="connsiteY1" fmla="*/ 5822572 h 7621991"/>
              <a:gd name="connsiteX2" fmla="*/ 3810995 w 7621991"/>
              <a:gd name="connsiteY2" fmla="*/ 7621991 h 7621991"/>
              <a:gd name="connsiteX3" fmla="*/ 2011576 w 7621991"/>
              <a:gd name="connsiteY3" fmla="*/ 5822572 h 7621991"/>
              <a:gd name="connsiteX4" fmla="*/ 1799418 w 7621991"/>
              <a:gd name="connsiteY4" fmla="*/ 2011577 h 7621991"/>
              <a:gd name="connsiteX5" fmla="*/ 3598838 w 7621991"/>
              <a:gd name="connsiteY5" fmla="*/ 3810996 h 7621991"/>
              <a:gd name="connsiteX6" fmla="*/ 1799418 w 7621991"/>
              <a:gd name="connsiteY6" fmla="*/ 5610415 h 7621991"/>
              <a:gd name="connsiteX7" fmla="*/ 0 w 7621991"/>
              <a:gd name="connsiteY7" fmla="*/ 3810996 h 7621991"/>
              <a:gd name="connsiteX8" fmla="*/ 5822571 w 7621991"/>
              <a:gd name="connsiteY8" fmla="*/ 2011576 h 7621991"/>
              <a:gd name="connsiteX9" fmla="*/ 7621991 w 7621991"/>
              <a:gd name="connsiteY9" fmla="*/ 3810995 h 7621991"/>
              <a:gd name="connsiteX10" fmla="*/ 5822571 w 7621991"/>
              <a:gd name="connsiteY10" fmla="*/ 5610415 h 7621991"/>
              <a:gd name="connsiteX11" fmla="*/ 4023152 w 7621991"/>
              <a:gd name="connsiteY11" fmla="*/ 3810995 h 7621991"/>
              <a:gd name="connsiteX12" fmla="*/ 3810993 w 7621991"/>
              <a:gd name="connsiteY12" fmla="*/ 0 h 7621991"/>
              <a:gd name="connsiteX13" fmla="*/ 5610413 w 7621991"/>
              <a:gd name="connsiteY13" fmla="*/ 1799418 h 7621991"/>
              <a:gd name="connsiteX14" fmla="*/ 3810994 w 7621991"/>
              <a:gd name="connsiteY14" fmla="*/ 3598837 h 7621991"/>
              <a:gd name="connsiteX15" fmla="*/ 2011575 w 7621991"/>
              <a:gd name="connsiteY15" fmla="*/ 1799418 h 76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1991" h="7621991">
                <a:moveTo>
                  <a:pt x="3810995" y="4023152"/>
                </a:moveTo>
                <a:lnTo>
                  <a:pt x="5610414" y="5822572"/>
                </a:lnTo>
                <a:lnTo>
                  <a:pt x="3810995" y="7621991"/>
                </a:lnTo>
                <a:lnTo>
                  <a:pt x="2011576" y="5822572"/>
                </a:lnTo>
                <a:close/>
                <a:moveTo>
                  <a:pt x="1799418" y="2011577"/>
                </a:moveTo>
                <a:lnTo>
                  <a:pt x="3598838" y="3810996"/>
                </a:lnTo>
                <a:lnTo>
                  <a:pt x="1799418" y="5610415"/>
                </a:lnTo>
                <a:lnTo>
                  <a:pt x="0" y="3810996"/>
                </a:lnTo>
                <a:close/>
                <a:moveTo>
                  <a:pt x="5822571" y="2011576"/>
                </a:moveTo>
                <a:lnTo>
                  <a:pt x="7621991" y="3810995"/>
                </a:lnTo>
                <a:lnTo>
                  <a:pt x="5822571" y="5610415"/>
                </a:lnTo>
                <a:lnTo>
                  <a:pt x="4023152" y="3810995"/>
                </a:lnTo>
                <a:close/>
                <a:moveTo>
                  <a:pt x="3810993" y="0"/>
                </a:moveTo>
                <a:lnTo>
                  <a:pt x="5610413" y="1799418"/>
                </a:lnTo>
                <a:lnTo>
                  <a:pt x="3810994" y="3598837"/>
                </a:lnTo>
                <a:lnTo>
                  <a:pt x="2011575" y="1799418"/>
                </a:ln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76">
        <p15:prstTrans prst="peelOff"/>
      </p:transition>
    </mc:Choice>
    <mc:Fallback xmlns="">
      <p:transition spd="slow" advTm="6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bldLvl="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81710" y="2788285"/>
            <a:ext cx="10227310" cy="0"/>
          </a:xfrm>
          <a:prstGeom prst="line">
            <a:avLst/>
          </a:prstGeom>
          <a:ln>
            <a:solidFill>
              <a:srgbClr val="B84B5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81710" y="5989955"/>
            <a:ext cx="10227310" cy="0"/>
          </a:xfrm>
          <a:prstGeom prst="line">
            <a:avLst/>
          </a:prstGeom>
          <a:ln>
            <a:solidFill>
              <a:srgbClr val="B84B56"/>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1710" y="3055620"/>
            <a:ext cx="3271520" cy="2667000"/>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447540" y="3055620"/>
            <a:ext cx="3295650" cy="2666365"/>
          </a:xfrm>
          <a:prstGeom prst="rect">
            <a:avLst/>
          </a:prstGeom>
        </p:spPr>
      </p:pic>
      <p:pic>
        <p:nvPicPr>
          <p:cNvPr id="10" name="图片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946390" y="3055620"/>
            <a:ext cx="3403600" cy="2666365"/>
          </a:xfrm>
          <a:prstGeom prst="rect">
            <a:avLst/>
          </a:prstGeom>
        </p:spPr>
      </p:pic>
      <p:sp>
        <p:nvSpPr>
          <p:cNvPr id="11" name="文本框 10"/>
          <p:cNvSpPr txBox="1"/>
          <p:nvPr/>
        </p:nvSpPr>
        <p:spPr>
          <a:xfrm>
            <a:off x="1546225" y="1286188"/>
            <a:ext cx="9097645" cy="1090298"/>
          </a:xfrm>
          <a:prstGeom prst="rect">
            <a:avLst/>
          </a:prstGeom>
          <a:noFill/>
        </p:spPr>
        <p:txBody>
          <a:bodyPr wrap="square" rtlCol="0">
            <a:spAutoFit/>
          </a:bodyPr>
          <a:lstStyle/>
          <a:p>
            <a:pPr lvl="0">
              <a:lnSpc>
                <a:spcPct val="150000"/>
              </a:lnSpc>
              <a:defRPr/>
            </a:pPr>
            <a:r>
              <a:rPr lang="zh-CN" altLang="en-US" sz="1500" dirty="0">
                <a:solidFill>
                  <a:srgbClr val="B74853"/>
                </a:solidFill>
                <a:cs typeface="+mn-ea"/>
                <a:sym typeface="+mn-lt"/>
              </a:rPr>
              <a:t>曾经有一份真挚爱情放在我面前但是我没有珍惜，等到失去时我才后悔莫及，人世间最痛苦的事莫过于此，如果上天再给我一次从来的机会我会给那个女孩说三个字</a:t>
            </a:r>
            <a:r>
              <a:rPr lang="en-US" altLang="zh-CN" sz="1500" dirty="0">
                <a:solidFill>
                  <a:srgbClr val="B74853"/>
                </a:solidFill>
                <a:cs typeface="+mn-ea"/>
                <a:sym typeface="+mn-lt"/>
              </a:rPr>
              <a:t>;</a:t>
            </a:r>
            <a:r>
              <a:rPr lang="zh-CN" altLang="en-US" sz="1500" dirty="0">
                <a:solidFill>
                  <a:srgbClr val="B74853"/>
                </a:solidFill>
                <a:cs typeface="+mn-ea"/>
                <a:sym typeface="+mn-lt"/>
              </a:rPr>
              <a:t>我爱你！如果非要在这份感情加段期限的话，我想是一万年。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40">
        <p15:prstTrans prst="peelOff"/>
      </p:transition>
    </mc:Choice>
    <mc:Fallback xmlns="">
      <p:transition spd="slow" advTm="44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浪漫婚礼电子相册520纪念册ppt模板.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TIMING" val="|0.6"/>
</p:tagLst>
</file>

<file path=ppt/tags/tag81.xml><?xml version="1.0" encoding="utf-8"?>
<p:tagLst xmlns:a="http://schemas.openxmlformats.org/drawingml/2006/main" xmlns:r="http://schemas.openxmlformats.org/officeDocument/2006/relationships" xmlns:p="http://schemas.openxmlformats.org/presentationml/2006/main">
  <p:tag name="TIMING" val="|0.4"/>
</p:tagLst>
</file>

<file path=ppt/tags/tag82.xml><?xml version="1.0" encoding="utf-8"?>
<p:tagLst xmlns:a="http://schemas.openxmlformats.org/drawingml/2006/main" xmlns:r="http://schemas.openxmlformats.org/officeDocument/2006/relationships" xmlns:p="http://schemas.openxmlformats.org/presentationml/2006/main">
  <p:tag name="TIMING" val="|0.5|0.3"/>
</p:tagLst>
</file>

<file path=ppt/tags/tag83.xml><?xml version="1.0" encoding="utf-8"?>
<p:tagLst xmlns:a="http://schemas.openxmlformats.org/drawingml/2006/main" xmlns:r="http://schemas.openxmlformats.org/officeDocument/2006/relationships" xmlns:p="http://schemas.openxmlformats.org/presentationml/2006/main">
  <p:tag name="TIMING" val="|0.3"/>
</p:tagLst>
</file>

<file path=ppt/tags/tag84.xml><?xml version="1.0" encoding="utf-8"?>
<p:tagLst xmlns:a="http://schemas.openxmlformats.org/drawingml/2006/main" xmlns:r="http://schemas.openxmlformats.org/officeDocument/2006/relationships" xmlns:p="http://schemas.openxmlformats.org/presentationml/2006/main">
  <p:tag name="TIMING" val="|0.3|0.4"/>
</p:tagLst>
</file>

<file path=ppt/tags/tag85.xml><?xml version="1.0" encoding="utf-8"?>
<p:tagLst xmlns:a="http://schemas.openxmlformats.org/drawingml/2006/main" xmlns:r="http://schemas.openxmlformats.org/officeDocument/2006/relationships" xmlns:p="http://schemas.openxmlformats.org/presentationml/2006/main">
  <p:tag name="TIMING" val="|0.3|0.4"/>
</p:tagLst>
</file>

<file path=ppt/tags/tag86.xml><?xml version="1.0" encoding="utf-8"?>
<p:tagLst xmlns:a="http://schemas.openxmlformats.org/drawingml/2006/main" xmlns:r="http://schemas.openxmlformats.org/officeDocument/2006/relationships" xmlns:p="http://schemas.openxmlformats.org/presentationml/2006/main">
  <p:tag name="TIMING" val="|0.3|0.4"/>
</p:tagLst>
</file>

<file path=ppt/tags/tag87.xml><?xml version="1.0" encoding="utf-8"?>
<p:tagLst xmlns:a="http://schemas.openxmlformats.org/drawingml/2006/main" xmlns:r="http://schemas.openxmlformats.org/officeDocument/2006/relationships" xmlns:p="http://schemas.openxmlformats.org/presentationml/2006/main">
  <p:tag name="TIMING" val="|0.3"/>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yqmk1kx">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1613</Words>
  <Application>Microsoft Office PowerPoint</Application>
  <PresentationFormat>宽屏</PresentationFormat>
  <Paragraphs>118</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13</cp:revision>
  <dcterms:created xsi:type="dcterms:W3CDTF">2019-05-07T12:11:44Z</dcterms:created>
  <dcterms:modified xsi:type="dcterms:W3CDTF">2023-02-16T00:33:04Z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