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92" r:id="rId3"/>
    <p:sldId id="322" r:id="rId4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orient="horz" pos="334">
          <p15:clr>
            <a:srgbClr val="A4A3A4"/>
          </p15:clr>
        </p15:guide>
        <p15:guide id="3" orient="horz" pos="3867">
          <p15:clr>
            <a:srgbClr val="A4A3A4"/>
          </p15:clr>
        </p15:guide>
        <p15:guide id="4" pos="3832">
          <p15:clr>
            <a:srgbClr val="A4A3A4"/>
          </p15:clr>
        </p15:guide>
        <p15:guide id="5" pos="437">
          <p15:clr>
            <a:srgbClr val="A4A3A4"/>
          </p15:clr>
        </p15:guide>
        <p15:guide id="6" pos="71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009A8B"/>
    <a:srgbClr val="F74319"/>
    <a:srgbClr val="008E80"/>
    <a:srgbClr val="AC142D"/>
    <a:srgbClr val="C31734"/>
    <a:srgbClr val="008276"/>
    <a:srgbClr val="009688"/>
    <a:srgbClr val="CE1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48"/>
        <p:guide orient="horz" pos="334"/>
        <p:guide orient="horz" pos="3867"/>
        <p:guide pos="3832"/>
        <p:guide pos="437"/>
        <p:guide pos="71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1636A5-13CC-4563-9996-0DA3DFBC3B84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5B622B-C510-405E-B274-C4533C0D33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195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369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930E7-973F-48AF-8FA2-D3E8759585E1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BB4ED-7539-410F-83BE-3CF98BC88E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03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0063-4A0D-4688-ACA9-7A55C35E9B8F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7037-0151-4868-AC22-F4BD2D4BE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65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37525-1E73-48B4-A064-28B2389E399F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FBE2-9F9D-4EF5-8710-4543FB79D9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320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65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96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68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4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95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06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08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F64F-70F1-4755-BFDB-54B3357E09AD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0E7D-3AC1-434E-9D28-493B8DAB7C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797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32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41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8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4CB-08DD-4D57-88D5-FE87C07A9622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B5F8-BB16-4DC3-9D5C-E48341A823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2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5DD6-F399-40CA-934B-E4D434E2F545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4034-1AE8-400F-ACA6-445CABB8B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90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3FCE-AB05-46A9-8AFB-88282107E217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AD1A-15BC-4FD5-9352-84711AFCB7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42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93EA5-B3E0-4495-A4BD-126453847CEA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3414-9AD7-4B15-9D46-9E29330AD9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71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D3044-C8CC-4C64-A53E-BA884255FE5B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AFED-B61B-428F-81D1-B25D3FBB34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51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4FBA-EEA9-4509-BE5E-B15B0B5FB394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6E23-B5A5-46E4-A9E9-1C2EB8880C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2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4B44-649F-464C-B4F8-C797D8105F4E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B510-6C71-4B7C-A1A5-2858541DC6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49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67DE1F-6B50-42BA-AD01-24AEE52BAC5B}" type="datetimeFigureOut">
              <a:rPr lang="zh-CN" altLang="en-US"/>
              <a:pPr>
                <a:defRPr/>
              </a:pPr>
              <a:t>2023/2/14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490F99-BA35-47A2-8FF8-00D6236B90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2023/2/14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0613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4" Type="http://schemas.openxmlformats.org/officeDocument/2006/relationships/hyperlink" Target="http://www.ypppt.com/jier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组合 13"/>
          <p:cNvGrpSpPr>
            <a:grpSpLocks/>
          </p:cNvGrpSpPr>
          <p:nvPr/>
        </p:nvGrpSpPr>
        <p:grpSpPr bwMode="auto">
          <a:xfrm>
            <a:off x="655638" y="2495550"/>
            <a:ext cx="5013325" cy="2457450"/>
            <a:chOff x="656248" y="2371277"/>
            <a:chExt cx="5013271" cy="2457133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grpSp>
          <p:nvGrpSpPr>
            <p:cNvPr id="9234" name="组合 8"/>
            <p:cNvGrpSpPr>
              <a:grpSpLocks/>
            </p:cNvGrpSpPr>
            <p:nvPr/>
          </p:nvGrpSpPr>
          <p:grpSpPr bwMode="auto">
            <a:xfrm>
              <a:off x="4145341" y="2398074"/>
              <a:ext cx="1524178" cy="1524178"/>
              <a:chOff x="948938" y="3429000"/>
              <a:chExt cx="2068622" cy="2068622"/>
            </a:xfrm>
          </p:grpSpPr>
          <p:sp>
            <p:nvSpPr>
              <p:cNvPr id="4" name="十二角星 3"/>
              <p:cNvSpPr/>
              <p:nvPr/>
            </p:nvSpPr>
            <p:spPr>
              <a:xfrm>
                <a:off x="949201" y="3429255"/>
                <a:ext cx="2068359" cy="2068113"/>
              </a:xfrm>
              <a:custGeom>
                <a:avLst/>
                <a:gdLst/>
                <a:ahLst/>
                <a:cxnLst/>
                <a:rect l="l" t="t" r="r" b="b"/>
                <a:pathLst>
                  <a:path w="2448272" h="2448272">
                    <a:moveTo>
                      <a:pt x="1224136" y="360040"/>
                    </a:moveTo>
                    <a:cubicBezTo>
                      <a:pt x="746909" y="360040"/>
                      <a:pt x="360040" y="746909"/>
                      <a:pt x="360040" y="1224136"/>
                    </a:cubicBezTo>
                    <a:cubicBezTo>
                      <a:pt x="360040" y="1701363"/>
                      <a:pt x="746909" y="2088232"/>
                      <a:pt x="1224136" y="2088232"/>
                    </a:cubicBezTo>
                    <a:cubicBezTo>
                      <a:pt x="1701363" y="2088232"/>
                      <a:pt x="2088232" y="1701363"/>
                      <a:pt x="2088232" y="1224136"/>
                    </a:cubicBezTo>
                    <a:cubicBezTo>
                      <a:pt x="2088232" y="746909"/>
                      <a:pt x="1701363" y="360040"/>
                      <a:pt x="1224136" y="360040"/>
                    </a:cubicBezTo>
                    <a:close/>
                    <a:moveTo>
                      <a:pt x="1224136" y="0"/>
                    </a:moveTo>
                    <a:lnTo>
                      <a:pt x="1335853" y="5641"/>
                    </a:lnTo>
                    <a:lnTo>
                      <a:pt x="1476079" y="283872"/>
                    </a:lnTo>
                    <a:lnTo>
                      <a:pt x="1736181" y="113327"/>
                    </a:lnTo>
                    <a:cubicBezTo>
                      <a:pt x="1805005" y="143690"/>
                      <a:pt x="1869893" y="181324"/>
                      <a:pt x="1930109" y="225176"/>
                    </a:cubicBezTo>
                    <a:lnTo>
                      <a:pt x="1912457" y="535815"/>
                    </a:lnTo>
                    <a:lnTo>
                      <a:pt x="2223097" y="518163"/>
                    </a:lnTo>
                    <a:cubicBezTo>
                      <a:pt x="2266948" y="578379"/>
                      <a:pt x="2304582" y="643267"/>
                      <a:pt x="2334945" y="712091"/>
                    </a:cubicBezTo>
                    <a:lnTo>
                      <a:pt x="2164400" y="972193"/>
                    </a:lnTo>
                    <a:lnTo>
                      <a:pt x="2442631" y="1112419"/>
                    </a:lnTo>
                    <a:cubicBezTo>
                      <a:pt x="2446570" y="1149175"/>
                      <a:pt x="2448272" y="1186457"/>
                      <a:pt x="2448272" y="1224136"/>
                    </a:cubicBezTo>
                    <a:lnTo>
                      <a:pt x="2442631" y="1335853"/>
                    </a:lnTo>
                    <a:lnTo>
                      <a:pt x="2164400" y="1476079"/>
                    </a:lnTo>
                    <a:lnTo>
                      <a:pt x="2334945" y="1736181"/>
                    </a:lnTo>
                    <a:cubicBezTo>
                      <a:pt x="2304582" y="1805005"/>
                      <a:pt x="2266948" y="1869893"/>
                      <a:pt x="2223097" y="1930109"/>
                    </a:cubicBezTo>
                    <a:lnTo>
                      <a:pt x="1912457" y="1912457"/>
                    </a:lnTo>
                    <a:lnTo>
                      <a:pt x="1930109" y="2223097"/>
                    </a:lnTo>
                    <a:cubicBezTo>
                      <a:pt x="1869893" y="2266948"/>
                      <a:pt x="1805005" y="2304582"/>
                      <a:pt x="1736181" y="2334946"/>
                    </a:cubicBezTo>
                    <a:lnTo>
                      <a:pt x="1476079" y="2164400"/>
                    </a:lnTo>
                    <a:lnTo>
                      <a:pt x="1335853" y="2442631"/>
                    </a:lnTo>
                    <a:cubicBezTo>
                      <a:pt x="1299097" y="2446570"/>
                      <a:pt x="1261815" y="2448272"/>
                      <a:pt x="1224136" y="2448272"/>
                    </a:cubicBezTo>
                    <a:lnTo>
                      <a:pt x="1112419" y="2442631"/>
                    </a:lnTo>
                    <a:lnTo>
                      <a:pt x="972193" y="2164400"/>
                    </a:lnTo>
                    <a:lnTo>
                      <a:pt x="712091" y="2334946"/>
                    </a:lnTo>
                    <a:cubicBezTo>
                      <a:pt x="643267" y="2304582"/>
                      <a:pt x="578379" y="2266948"/>
                      <a:pt x="518163" y="2223097"/>
                    </a:cubicBezTo>
                    <a:lnTo>
                      <a:pt x="535815" y="1912457"/>
                    </a:lnTo>
                    <a:lnTo>
                      <a:pt x="225176" y="1930109"/>
                    </a:lnTo>
                    <a:cubicBezTo>
                      <a:pt x="181324" y="1869893"/>
                      <a:pt x="143690" y="1805005"/>
                      <a:pt x="113327" y="1736181"/>
                    </a:cubicBezTo>
                    <a:lnTo>
                      <a:pt x="283872" y="1476079"/>
                    </a:lnTo>
                    <a:lnTo>
                      <a:pt x="5641" y="1335853"/>
                    </a:lnTo>
                    <a:cubicBezTo>
                      <a:pt x="1702" y="1299097"/>
                      <a:pt x="0" y="1261815"/>
                      <a:pt x="0" y="1224136"/>
                    </a:cubicBezTo>
                    <a:lnTo>
                      <a:pt x="5641" y="1112419"/>
                    </a:lnTo>
                    <a:lnTo>
                      <a:pt x="283872" y="972193"/>
                    </a:lnTo>
                    <a:lnTo>
                      <a:pt x="113327" y="712091"/>
                    </a:lnTo>
                    <a:cubicBezTo>
                      <a:pt x="143690" y="643267"/>
                      <a:pt x="181324" y="578379"/>
                      <a:pt x="225176" y="518163"/>
                    </a:cubicBezTo>
                    <a:lnTo>
                      <a:pt x="535815" y="535815"/>
                    </a:lnTo>
                    <a:lnTo>
                      <a:pt x="518163" y="225176"/>
                    </a:lnTo>
                    <a:cubicBezTo>
                      <a:pt x="578379" y="181324"/>
                      <a:pt x="643267" y="143690"/>
                      <a:pt x="712091" y="113327"/>
                    </a:cubicBezTo>
                    <a:lnTo>
                      <a:pt x="972193" y="283872"/>
                    </a:lnTo>
                    <a:lnTo>
                      <a:pt x="1112419" y="5641"/>
                    </a:lnTo>
                    <a:cubicBezTo>
                      <a:pt x="1149175" y="1702"/>
                      <a:pt x="1186457" y="0"/>
                      <a:pt x="1224136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B5BB61"/>
                  </a:gs>
                  <a:gs pos="0">
                    <a:srgbClr val="A3A948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443716" y="3923778"/>
                <a:ext cx="1079065" cy="1079065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2700000" scaled="1"/>
              </a:gradFill>
              <a:ln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9235" name="组合 24"/>
            <p:cNvGrpSpPr>
              <a:grpSpLocks/>
            </p:cNvGrpSpPr>
            <p:nvPr/>
          </p:nvGrpSpPr>
          <p:grpSpPr bwMode="auto">
            <a:xfrm>
              <a:off x="1815869" y="2371277"/>
              <a:ext cx="1565300" cy="1565300"/>
              <a:chOff x="2298353" y="2483376"/>
              <a:chExt cx="2448272" cy="2448272"/>
            </a:xfrm>
          </p:grpSpPr>
          <p:sp>
            <p:nvSpPr>
              <p:cNvPr id="26" name="十二角星 3"/>
              <p:cNvSpPr/>
              <p:nvPr/>
            </p:nvSpPr>
            <p:spPr>
              <a:xfrm>
                <a:off x="2297167" y="2483376"/>
                <a:ext cx="2450688" cy="2447917"/>
              </a:xfrm>
              <a:custGeom>
                <a:avLst/>
                <a:gdLst/>
                <a:ahLst/>
                <a:cxnLst/>
                <a:rect l="l" t="t" r="r" b="b"/>
                <a:pathLst>
                  <a:path w="2448272" h="2448272">
                    <a:moveTo>
                      <a:pt x="1224136" y="360040"/>
                    </a:moveTo>
                    <a:cubicBezTo>
                      <a:pt x="746909" y="360040"/>
                      <a:pt x="360040" y="746909"/>
                      <a:pt x="360040" y="1224136"/>
                    </a:cubicBezTo>
                    <a:cubicBezTo>
                      <a:pt x="360040" y="1701363"/>
                      <a:pt x="746909" y="2088232"/>
                      <a:pt x="1224136" y="2088232"/>
                    </a:cubicBezTo>
                    <a:cubicBezTo>
                      <a:pt x="1701363" y="2088232"/>
                      <a:pt x="2088232" y="1701363"/>
                      <a:pt x="2088232" y="1224136"/>
                    </a:cubicBezTo>
                    <a:cubicBezTo>
                      <a:pt x="2088232" y="746909"/>
                      <a:pt x="1701363" y="360040"/>
                      <a:pt x="1224136" y="360040"/>
                    </a:cubicBezTo>
                    <a:close/>
                    <a:moveTo>
                      <a:pt x="1224136" y="0"/>
                    </a:moveTo>
                    <a:lnTo>
                      <a:pt x="1335853" y="5641"/>
                    </a:lnTo>
                    <a:lnTo>
                      <a:pt x="1476079" y="283872"/>
                    </a:lnTo>
                    <a:lnTo>
                      <a:pt x="1736181" y="113327"/>
                    </a:lnTo>
                    <a:cubicBezTo>
                      <a:pt x="1805005" y="143690"/>
                      <a:pt x="1869893" y="181324"/>
                      <a:pt x="1930109" y="225176"/>
                    </a:cubicBezTo>
                    <a:lnTo>
                      <a:pt x="1912457" y="535815"/>
                    </a:lnTo>
                    <a:lnTo>
                      <a:pt x="2223097" y="518163"/>
                    </a:lnTo>
                    <a:cubicBezTo>
                      <a:pt x="2266948" y="578379"/>
                      <a:pt x="2304582" y="643267"/>
                      <a:pt x="2334945" y="712091"/>
                    </a:cubicBezTo>
                    <a:lnTo>
                      <a:pt x="2164400" y="972193"/>
                    </a:lnTo>
                    <a:lnTo>
                      <a:pt x="2442631" y="1112419"/>
                    </a:lnTo>
                    <a:cubicBezTo>
                      <a:pt x="2446570" y="1149175"/>
                      <a:pt x="2448272" y="1186457"/>
                      <a:pt x="2448272" y="1224136"/>
                    </a:cubicBezTo>
                    <a:lnTo>
                      <a:pt x="2442631" y="1335853"/>
                    </a:lnTo>
                    <a:lnTo>
                      <a:pt x="2164400" y="1476079"/>
                    </a:lnTo>
                    <a:lnTo>
                      <a:pt x="2334945" y="1736181"/>
                    </a:lnTo>
                    <a:cubicBezTo>
                      <a:pt x="2304582" y="1805005"/>
                      <a:pt x="2266948" y="1869893"/>
                      <a:pt x="2223097" y="1930109"/>
                    </a:cubicBezTo>
                    <a:lnTo>
                      <a:pt x="1912457" y="1912457"/>
                    </a:lnTo>
                    <a:lnTo>
                      <a:pt x="1930109" y="2223097"/>
                    </a:lnTo>
                    <a:cubicBezTo>
                      <a:pt x="1869893" y="2266948"/>
                      <a:pt x="1805005" y="2304582"/>
                      <a:pt x="1736181" y="2334946"/>
                    </a:cubicBezTo>
                    <a:lnTo>
                      <a:pt x="1476079" y="2164400"/>
                    </a:lnTo>
                    <a:lnTo>
                      <a:pt x="1335853" y="2442631"/>
                    </a:lnTo>
                    <a:cubicBezTo>
                      <a:pt x="1299097" y="2446570"/>
                      <a:pt x="1261815" y="2448272"/>
                      <a:pt x="1224136" y="2448272"/>
                    </a:cubicBezTo>
                    <a:lnTo>
                      <a:pt x="1112419" y="2442631"/>
                    </a:lnTo>
                    <a:lnTo>
                      <a:pt x="972193" y="2164400"/>
                    </a:lnTo>
                    <a:lnTo>
                      <a:pt x="712091" y="2334946"/>
                    </a:lnTo>
                    <a:cubicBezTo>
                      <a:pt x="643267" y="2304582"/>
                      <a:pt x="578379" y="2266948"/>
                      <a:pt x="518163" y="2223097"/>
                    </a:cubicBezTo>
                    <a:lnTo>
                      <a:pt x="535815" y="1912457"/>
                    </a:lnTo>
                    <a:lnTo>
                      <a:pt x="225176" y="1930109"/>
                    </a:lnTo>
                    <a:cubicBezTo>
                      <a:pt x="181324" y="1869893"/>
                      <a:pt x="143690" y="1805005"/>
                      <a:pt x="113327" y="1736181"/>
                    </a:cubicBezTo>
                    <a:lnTo>
                      <a:pt x="283872" y="1476079"/>
                    </a:lnTo>
                    <a:lnTo>
                      <a:pt x="5641" y="1335853"/>
                    </a:lnTo>
                    <a:cubicBezTo>
                      <a:pt x="1702" y="1299097"/>
                      <a:pt x="0" y="1261815"/>
                      <a:pt x="0" y="1224136"/>
                    </a:cubicBezTo>
                    <a:lnTo>
                      <a:pt x="5641" y="1112419"/>
                    </a:lnTo>
                    <a:lnTo>
                      <a:pt x="283872" y="972193"/>
                    </a:lnTo>
                    <a:lnTo>
                      <a:pt x="113327" y="712091"/>
                    </a:lnTo>
                    <a:cubicBezTo>
                      <a:pt x="143690" y="643267"/>
                      <a:pt x="181324" y="578379"/>
                      <a:pt x="225176" y="518163"/>
                    </a:cubicBezTo>
                    <a:lnTo>
                      <a:pt x="535815" y="535815"/>
                    </a:lnTo>
                    <a:lnTo>
                      <a:pt x="518163" y="225176"/>
                    </a:lnTo>
                    <a:cubicBezTo>
                      <a:pt x="578379" y="181324"/>
                      <a:pt x="643267" y="143690"/>
                      <a:pt x="712091" y="113327"/>
                    </a:cubicBezTo>
                    <a:lnTo>
                      <a:pt x="972193" y="283872"/>
                    </a:lnTo>
                    <a:lnTo>
                      <a:pt x="1112419" y="5641"/>
                    </a:lnTo>
                    <a:cubicBezTo>
                      <a:pt x="1149175" y="1702"/>
                      <a:pt x="1186457" y="0"/>
                      <a:pt x="1224136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00A494"/>
                  </a:gs>
                  <a:gs pos="0">
                    <a:srgbClr val="008A7D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883937" y="3068960"/>
                <a:ext cx="1277104" cy="1277104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2700000" scaled="1"/>
              </a:gradFill>
              <a:ln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52" name="十二角星 3"/>
            <p:cNvSpPr/>
            <p:nvPr/>
          </p:nvSpPr>
          <p:spPr>
            <a:xfrm>
              <a:off x="656248" y="3304607"/>
              <a:ext cx="1523984" cy="1523803"/>
            </a:xfrm>
            <a:custGeom>
              <a:avLst/>
              <a:gdLst/>
              <a:ahLst/>
              <a:cxnLst/>
              <a:rect l="l" t="t" r="r" b="b"/>
              <a:pathLst>
                <a:path w="2448272" h="2448272">
                  <a:moveTo>
                    <a:pt x="1224136" y="360040"/>
                  </a:moveTo>
                  <a:cubicBezTo>
                    <a:pt x="746909" y="360040"/>
                    <a:pt x="360040" y="746909"/>
                    <a:pt x="360040" y="1224136"/>
                  </a:cubicBezTo>
                  <a:cubicBezTo>
                    <a:pt x="360040" y="1701363"/>
                    <a:pt x="746909" y="2088232"/>
                    <a:pt x="1224136" y="2088232"/>
                  </a:cubicBezTo>
                  <a:cubicBezTo>
                    <a:pt x="1701363" y="2088232"/>
                    <a:pt x="2088232" y="1701363"/>
                    <a:pt x="2088232" y="1224136"/>
                  </a:cubicBezTo>
                  <a:cubicBezTo>
                    <a:pt x="2088232" y="746909"/>
                    <a:pt x="1701363" y="360040"/>
                    <a:pt x="1224136" y="360040"/>
                  </a:cubicBezTo>
                  <a:close/>
                  <a:moveTo>
                    <a:pt x="1224136" y="0"/>
                  </a:moveTo>
                  <a:lnTo>
                    <a:pt x="1335853" y="5641"/>
                  </a:lnTo>
                  <a:lnTo>
                    <a:pt x="1476079" y="283872"/>
                  </a:lnTo>
                  <a:lnTo>
                    <a:pt x="1736181" y="113327"/>
                  </a:lnTo>
                  <a:cubicBezTo>
                    <a:pt x="1805005" y="143690"/>
                    <a:pt x="1869893" y="181324"/>
                    <a:pt x="1930109" y="225176"/>
                  </a:cubicBezTo>
                  <a:lnTo>
                    <a:pt x="1912457" y="535815"/>
                  </a:lnTo>
                  <a:lnTo>
                    <a:pt x="2223097" y="518163"/>
                  </a:lnTo>
                  <a:cubicBezTo>
                    <a:pt x="2266948" y="578379"/>
                    <a:pt x="2304582" y="643267"/>
                    <a:pt x="2334945" y="712091"/>
                  </a:cubicBezTo>
                  <a:lnTo>
                    <a:pt x="2164400" y="972193"/>
                  </a:lnTo>
                  <a:lnTo>
                    <a:pt x="2442631" y="1112419"/>
                  </a:lnTo>
                  <a:cubicBezTo>
                    <a:pt x="2446570" y="1149175"/>
                    <a:pt x="2448272" y="1186457"/>
                    <a:pt x="2448272" y="1224136"/>
                  </a:cubicBezTo>
                  <a:lnTo>
                    <a:pt x="2442631" y="1335853"/>
                  </a:lnTo>
                  <a:lnTo>
                    <a:pt x="2164400" y="1476079"/>
                  </a:lnTo>
                  <a:lnTo>
                    <a:pt x="2334945" y="1736181"/>
                  </a:lnTo>
                  <a:cubicBezTo>
                    <a:pt x="2304582" y="1805005"/>
                    <a:pt x="2266948" y="1869893"/>
                    <a:pt x="2223097" y="1930109"/>
                  </a:cubicBezTo>
                  <a:lnTo>
                    <a:pt x="1912457" y="1912457"/>
                  </a:lnTo>
                  <a:lnTo>
                    <a:pt x="1930109" y="2223097"/>
                  </a:lnTo>
                  <a:cubicBezTo>
                    <a:pt x="1869893" y="2266948"/>
                    <a:pt x="1805005" y="2304582"/>
                    <a:pt x="1736181" y="2334946"/>
                  </a:cubicBezTo>
                  <a:lnTo>
                    <a:pt x="1476079" y="2164400"/>
                  </a:lnTo>
                  <a:lnTo>
                    <a:pt x="1335853" y="2442631"/>
                  </a:lnTo>
                  <a:cubicBezTo>
                    <a:pt x="1299097" y="2446570"/>
                    <a:pt x="1261815" y="2448272"/>
                    <a:pt x="1224136" y="2448272"/>
                  </a:cubicBezTo>
                  <a:lnTo>
                    <a:pt x="1112419" y="2442631"/>
                  </a:lnTo>
                  <a:lnTo>
                    <a:pt x="972193" y="2164400"/>
                  </a:lnTo>
                  <a:lnTo>
                    <a:pt x="712091" y="2334946"/>
                  </a:lnTo>
                  <a:cubicBezTo>
                    <a:pt x="643267" y="2304582"/>
                    <a:pt x="578379" y="2266948"/>
                    <a:pt x="518163" y="2223097"/>
                  </a:cubicBezTo>
                  <a:lnTo>
                    <a:pt x="535815" y="1912457"/>
                  </a:lnTo>
                  <a:lnTo>
                    <a:pt x="225176" y="1930109"/>
                  </a:lnTo>
                  <a:cubicBezTo>
                    <a:pt x="181324" y="1869893"/>
                    <a:pt x="143690" y="1805005"/>
                    <a:pt x="113327" y="1736181"/>
                  </a:cubicBezTo>
                  <a:lnTo>
                    <a:pt x="283872" y="1476079"/>
                  </a:lnTo>
                  <a:lnTo>
                    <a:pt x="5641" y="1335853"/>
                  </a:lnTo>
                  <a:cubicBezTo>
                    <a:pt x="1702" y="1299097"/>
                    <a:pt x="0" y="1261815"/>
                    <a:pt x="0" y="1224136"/>
                  </a:cubicBezTo>
                  <a:lnTo>
                    <a:pt x="5641" y="1112419"/>
                  </a:lnTo>
                  <a:lnTo>
                    <a:pt x="283872" y="972193"/>
                  </a:lnTo>
                  <a:lnTo>
                    <a:pt x="113327" y="712091"/>
                  </a:lnTo>
                  <a:cubicBezTo>
                    <a:pt x="143690" y="643267"/>
                    <a:pt x="181324" y="578379"/>
                    <a:pt x="225176" y="518163"/>
                  </a:cubicBezTo>
                  <a:lnTo>
                    <a:pt x="535815" y="535815"/>
                  </a:lnTo>
                  <a:lnTo>
                    <a:pt x="518163" y="225176"/>
                  </a:lnTo>
                  <a:cubicBezTo>
                    <a:pt x="578379" y="181324"/>
                    <a:pt x="643267" y="143690"/>
                    <a:pt x="712091" y="113327"/>
                  </a:cubicBezTo>
                  <a:lnTo>
                    <a:pt x="972193" y="283872"/>
                  </a:lnTo>
                  <a:lnTo>
                    <a:pt x="1112419" y="5641"/>
                  </a:lnTo>
                  <a:cubicBezTo>
                    <a:pt x="1149175" y="1702"/>
                    <a:pt x="1186457" y="0"/>
                    <a:pt x="1224136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1CA5D"/>
                </a:gs>
                <a:gs pos="0">
                  <a:srgbClr val="EDB92E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020805" y="3668789"/>
              <a:ext cx="795064" cy="795064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2700000" scaled="1"/>
            </a:gradFill>
            <a:ln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508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9240" name="组合 10"/>
            <p:cNvGrpSpPr>
              <a:grpSpLocks/>
            </p:cNvGrpSpPr>
            <p:nvPr/>
          </p:nvGrpSpPr>
          <p:grpSpPr bwMode="auto">
            <a:xfrm>
              <a:off x="3000960" y="3304143"/>
              <a:ext cx="1524178" cy="1524178"/>
              <a:chOff x="3551381" y="4164752"/>
              <a:chExt cx="2068622" cy="2068622"/>
            </a:xfrm>
          </p:grpSpPr>
          <p:sp>
            <p:nvSpPr>
              <p:cNvPr id="54" name="十二角星 3"/>
              <p:cNvSpPr/>
              <p:nvPr/>
            </p:nvSpPr>
            <p:spPr>
              <a:xfrm>
                <a:off x="3551381" y="4165382"/>
                <a:ext cx="2068359" cy="2068113"/>
              </a:xfrm>
              <a:custGeom>
                <a:avLst/>
                <a:gdLst/>
                <a:ahLst/>
                <a:cxnLst/>
                <a:rect l="l" t="t" r="r" b="b"/>
                <a:pathLst>
                  <a:path w="2448272" h="2448272">
                    <a:moveTo>
                      <a:pt x="1224136" y="360040"/>
                    </a:moveTo>
                    <a:cubicBezTo>
                      <a:pt x="746909" y="360040"/>
                      <a:pt x="360040" y="746909"/>
                      <a:pt x="360040" y="1224136"/>
                    </a:cubicBezTo>
                    <a:cubicBezTo>
                      <a:pt x="360040" y="1701363"/>
                      <a:pt x="746909" y="2088232"/>
                      <a:pt x="1224136" y="2088232"/>
                    </a:cubicBezTo>
                    <a:cubicBezTo>
                      <a:pt x="1701363" y="2088232"/>
                      <a:pt x="2088232" y="1701363"/>
                      <a:pt x="2088232" y="1224136"/>
                    </a:cubicBezTo>
                    <a:cubicBezTo>
                      <a:pt x="2088232" y="746909"/>
                      <a:pt x="1701363" y="360040"/>
                      <a:pt x="1224136" y="360040"/>
                    </a:cubicBezTo>
                    <a:close/>
                    <a:moveTo>
                      <a:pt x="1224136" y="0"/>
                    </a:moveTo>
                    <a:lnTo>
                      <a:pt x="1335853" y="5641"/>
                    </a:lnTo>
                    <a:lnTo>
                      <a:pt x="1476079" y="283872"/>
                    </a:lnTo>
                    <a:lnTo>
                      <a:pt x="1736181" y="113327"/>
                    </a:lnTo>
                    <a:cubicBezTo>
                      <a:pt x="1805005" y="143690"/>
                      <a:pt x="1869893" y="181324"/>
                      <a:pt x="1930109" y="225176"/>
                    </a:cubicBezTo>
                    <a:lnTo>
                      <a:pt x="1912457" y="535815"/>
                    </a:lnTo>
                    <a:lnTo>
                      <a:pt x="2223097" y="518163"/>
                    </a:lnTo>
                    <a:cubicBezTo>
                      <a:pt x="2266948" y="578379"/>
                      <a:pt x="2304582" y="643267"/>
                      <a:pt x="2334945" y="712091"/>
                    </a:cubicBezTo>
                    <a:lnTo>
                      <a:pt x="2164400" y="972193"/>
                    </a:lnTo>
                    <a:lnTo>
                      <a:pt x="2442631" y="1112419"/>
                    </a:lnTo>
                    <a:cubicBezTo>
                      <a:pt x="2446570" y="1149175"/>
                      <a:pt x="2448272" y="1186457"/>
                      <a:pt x="2448272" y="1224136"/>
                    </a:cubicBezTo>
                    <a:lnTo>
                      <a:pt x="2442631" y="1335853"/>
                    </a:lnTo>
                    <a:lnTo>
                      <a:pt x="2164400" y="1476079"/>
                    </a:lnTo>
                    <a:lnTo>
                      <a:pt x="2334945" y="1736181"/>
                    </a:lnTo>
                    <a:cubicBezTo>
                      <a:pt x="2304582" y="1805005"/>
                      <a:pt x="2266948" y="1869893"/>
                      <a:pt x="2223097" y="1930109"/>
                    </a:cubicBezTo>
                    <a:lnTo>
                      <a:pt x="1912457" y="1912457"/>
                    </a:lnTo>
                    <a:lnTo>
                      <a:pt x="1930109" y="2223097"/>
                    </a:lnTo>
                    <a:cubicBezTo>
                      <a:pt x="1869893" y="2266948"/>
                      <a:pt x="1805005" y="2304582"/>
                      <a:pt x="1736181" y="2334946"/>
                    </a:cubicBezTo>
                    <a:lnTo>
                      <a:pt x="1476079" y="2164400"/>
                    </a:lnTo>
                    <a:lnTo>
                      <a:pt x="1335853" y="2442631"/>
                    </a:lnTo>
                    <a:cubicBezTo>
                      <a:pt x="1299097" y="2446570"/>
                      <a:pt x="1261815" y="2448272"/>
                      <a:pt x="1224136" y="2448272"/>
                    </a:cubicBezTo>
                    <a:lnTo>
                      <a:pt x="1112419" y="2442631"/>
                    </a:lnTo>
                    <a:lnTo>
                      <a:pt x="972193" y="2164400"/>
                    </a:lnTo>
                    <a:lnTo>
                      <a:pt x="712091" y="2334946"/>
                    </a:lnTo>
                    <a:cubicBezTo>
                      <a:pt x="643267" y="2304582"/>
                      <a:pt x="578379" y="2266948"/>
                      <a:pt x="518163" y="2223097"/>
                    </a:cubicBezTo>
                    <a:lnTo>
                      <a:pt x="535815" y="1912457"/>
                    </a:lnTo>
                    <a:lnTo>
                      <a:pt x="225176" y="1930109"/>
                    </a:lnTo>
                    <a:cubicBezTo>
                      <a:pt x="181324" y="1869893"/>
                      <a:pt x="143690" y="1805005"/>
                      <a:pt x="113327" y="1736181"/>
                    </a:cubicBezTo>
                    <a:lnTo>
                      <a:pt x="283872" y="1476079"/>
                    </a:lnTo>
                    <a:lnTo>
                      <a:pt x="5641" y="1335853"/>
                    </a:lnTo>
                    <a:cubicBezTo>
                      <a:pt x="1702" y="1299097"/>
                      <a:pt x="0" y="1261815"/>
                      <a:pt x="0" y="1224136"/>
                    </a:cubicBezTo>
                    <a:lnTo>
                      <a:pt x="5641" y="1112419"/>
                    </a:lnTo>
                    <a:lnTo>
                      <a:pt x="283872" y="972193"/>
                    </a:lnTo>
                    <a:lnTo>
                      <a:pt x="113327" y="712091"/>
                    </a:lnTo>
                    <a:cubicBezTo>
                      <a:pt x="143690" y="643267"/>
                      <a:pt x="181324" y="578379"/>
                      <a:pt x="225176" y="518163"/>
                    </a:cubicBezTo>
                    <a:lnTo>
                      <a:pt x="535815" y="535815"/>
                    </a:lnTo>
                    <a:lnTo>
                      <a:pt x="518163" y="225176"/>
                    </a:lnTo>
                    <a:cubicBezTo>
                      <a:pt x="578379" y="181324"/>
                      <a:pt x="643267" y="143690"/>
                      <a:pt x="712091" y="113327"/>
                    </a:cubicBezTo>
                    <a:lnTo>
                      <a:pt x="972193" y="283872"/>
                    </a:lnTo>
                    <a:lnTo>
                      <a:pt x="1112419" y="5641"/>
                    </a:lnTo>
                    <a:cubicBezTo>
                      <a:pt x="1149175" y="1702"/>
                      <a:pt x="1186457" y="0"/>
                      <a:pt x="1224136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97151"/>
                  </a:gs>
                  <a:gs pos="0">
                    <a:srgbClr val="F85931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4046159" y="4659530"/>
                <a:ext cx="1079065" cy="1079065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2700000" scaled="1"/>
              </a:gradFill>
              <a:ln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57" name="KSO_Shape"/>
            <p:cNvSpPr>
              <a:spLocks/>
            </p:cNvSpPr>
            <p:nvPr/>
          </p:nvSpPr>
          <p:spPr bwMode="auto">
            <a:xfrm>
              <a:off x="4680517" y="2925244"/>
              <a:ext cx="452433" cy="431744"/>
            </a:xfrm>
            <a:custGeom>
              <a:avLst/>
              <a:gdLst>
                <a:gd name="T0" fmla="*/ 809074 w 1703388"/>
                <a:gd name="T1" fmla="*/ 1478228 h 1624013"/>
                <a:gd name="T2" fmla="*/ 791320 w 1703388"/>
                <a:gd name="T3" fmla="*/ 1498504 h 1624013"/>
                <a:gd name="T4" fmla="*/ 767225 w 1703388"/>
                <a:gd name="T5" fmla="*/ 1669343 h 1624013"/>
                <a:gd name="T6" fmla="*/ 784979 w 1703388"/>
                <a:gd name="T7" fmla="*/ 1689619 h 1624013"/>
                <a:gd name="T8" fmla="*/ 1094912 w 1703388"/>
                <a:gd name="T9" fmla="*/ 1696209 h 1624013"/>
                <a:gd name="T10" fmla="*/ 1123318 w 1703388"/>
                <a:gd name="T11" fmla="*/ 1687592 h 1624013"/>
                <a:gd name="T12" fmla="*/ 1138790 w 1703388"/>
                <a:gd name="T13" fmla="*/ 1665793 h 1624013"/>
                <a:gd name="T14" fmla="*/ 1112159 w 1703388"/>
                <a:gd name="T15" fmla="*/ 1494956 h 1624013"/>
                <a:gd name="T16" fmla="*/ 1091869 w 1703388"/>
                <a:gd name="T17" fmla="*/ 1476453 h 1624013"/>
                <a:gd name="T18" fmla="*/ 420515 w 1703388"/>
                <a:gd name="T19" fmla="*/ 1084591 h 1624013"/>
                <a:gd name="T20" fmla="*/ 1484232 w 1703388"/>
                <a:gd name="T21" fmla="*/ 1089660 h 1624013"/>
                <a:gd name="T22" fmla="*/ 991959 w 1703388"/>
                <a:gd name="T23" fmla="*/ 702499 h 1624013"/>
                <a:gd name="T24" fmla="*/ 840325 w 1703388"/>
                <a:gd name="T25" fmla="*/ 542724 h 1624013"/>
                <a:gd name="T26" fmla="*/ 585098 w 1703388"/>
                <a:gd name="T27" fmla="*/ 161549 h 1624013"/>
                <a:gd name="T28" fmla="*/ 552147 w 1703388"/>
                <a:gd name="T29" fmla="*/ 161549 h 1624013"/>
                <a:gd name="T30" fmla="*/ 946033 w 1703388"/>
                <a:gd name="T31" fmla="*/ 19770 h 1624013"/>
                <a:gd name="T32" fmla="*/ 936648 w 1703388"/>
                <a:gd name="T33" fmla="*/ 33458 h 1624013"/>
                <a:gd name="T34" fmla="*/ 943496 w 1703388"/>
                <a:gd name="T35" fmla="*/ 53482 h 1624013"/>
                <a:gd name="T36" fmla="*/ 970128 w 1703388"/>
                <a:gd name="T37" fmla="*/ 54496 h 1624013"/>
                <a:gd name="T38" fmla="*/ 979258 w 1703388"/>
                <a:gd name="T39" fmla="*/ 40556 h 1624013"/>
                <a:gd name="T40" fmla="*/ 972156 w 1703388"/>
                <a:gd name="T41" fmla="*/ 20784 h 1624013"/>
                <a:gd name="T42" fmla="*/ 227758 w 1703388"/>
                <a:gd name="T43" fmla="*/ 0 h 1624013"/>
                <a:gd name="T44" fmla="*/ 1692713 w 1703388"/>
                <a:gd name="T45" fmla="*/ 2281 h 1624013"/>
                <a:gd name="T46" fmla="*/ 1716554 w 1703388"/>
                <a:gd name="T47" fmla="*/ 12167 h 1624013"/>
                <a:gd name="T48" fmla="*/ 1735324 w 1703388"/>
                <a:gd name="T49" fmla="*/ 28389 h 1624013"/>
                <a:gd name="T50" fmla="*/ 1746990 w 1703388"/>
                <a:gd name="T51" fmla="*/ 49427 h 1624013"/>
                <a:gd name="T52" fmla="*/ 1750794 w 1703388"/>
                <a:gd name="T53" fmla="*/ 1014127 h 1624013"/>
                <a:gd name="T54" fmla="*/ 1745976 w 1703388"/>
                <a:gd name="T55" fmla="*/ 1038460 h 1624013"/>
                <a:gd name="T56" fmla="*/ 1733040 w 1703388"/>
                <a:gd name="T57" fmla="*/ 1058990 h 1624013"/>
                <a:gd name="T58" fmla="*/ 1713257 w 1703388"/>
                <a:gd name="T59" fmla="*/ 1074452 h 1624013"/>
                <a:gd name="T60" fmla="*/ 1688909 w 1703388"/>
                <a:gd name="T61" fmla="*/ 1083070 h 1624013"/>
                <a:gd name="T62" fmla="*/ 1619162 w 1703388"/>
                <a:gd name="T63" fmla="*/ 1089660 h 1624013"/>
                <a:gd name="T64" fmla="*/ 1688402 w 1703388"/>
                <a:gd name="T65" fmla="*/ 1097011 h 1624013"/>
                <a:gd name="T66" fmla="*/ 1711229 w 1703388"/>
                <a:gd name="T67" fmla="*/ 1105882 h 1624013"/>
                <a:gd name="T68" fmla="*/ 1733294 w 1703388"/>
                <a:gd name="T69" fmla="*/ 1127681 h 1624013"/>
                <a:gd name="T70" fmla="*/ 1905000 w 1703388"/>
                <a:gd name="T71" fmla="*/ 1740820 h 1624013"/>
                <a:gd name="T72" fmla="*/ 1900435 w 1703388"/>
                <a:gd name="T73" fmla="*/ 1766674 h 1624013"/>
                <a:gd name="T74" fmla="*/ 1887500 w 1703388"/>
                <a:gd name="T75" fmla="*/ 1788472 h 1624013"/>
                <a:gd name="T76" fmla="*/ 1867970 w 1703388"/>
                <a:gd name="T77" fmla="*/ 1804947 h 1624013"/>
                <a:gd name="T78" fmla="*/ 1843368 w 1703388"/>
                <a:gd name="T79" fmla="*/ 1814579 h 1624013"/>
                <a:gd name="T80" fmla="*/ 69241 w 1703388"/>
                <a:gd name="T81" fmla="*/ 1815593 h 1624013"/>
                <a:gd name="T82" fmla="*/ 43624 w 1703388"/>
                <a:gd name="T83" fmla="*/ 1808750 h 1624013"/>
                <a:gd name="T84" fmla="*/ 22573 w 1703388"/>
                <a:gd name="T85" fmla="*/ 1794049 h 1624013"/>
                <a:gd name="T86" fmla="*/ 7609 w 1703388"/>
                <a:gd name="T87" fmla="*/ 1773517 h 1624013"/>
                <a:gd name="T88" fmla="*/ 508 w 1703388"/>
                <a:gd name="T89" fmla="*/ 1748678 h 1624013"/>
                <a:gd name="T90" fmla="*/ 165365 w 1703388"/>
                <a:gd name="T91" fmla="*/ 1142635 h 1624013"/>
                <a:gd name="T92" fmla="*/ 191490 w 1703388"/>
                <a:gd name="T93" fmla="*/ 1108924 h 1624013"/>
                <a:gd name="T94" fmla="*/ 213047 w 1703388"/>
                <a:gd name="T95" fmla="*/ 1098025 h 1624013"/>
                <a:gd name="T96" fmla="*/ 286093 w 1703388"/>
                <a:gd name="T97" fmla="*/ 1092448 h 1624013"/>
                <a:gd name="T98" fmla="*/ 219896 w 1703388"/>
                <a:gd name="T99" fmla="*/ 1083831 h 1624013"/>
                <a:gd name="T100" fmla="*/ 194787 w 1703388"/>
                <a:gd name="T101" fmla="*/ 1075972 h 1624013"/>
                <a:gd name="T102" fmla="*/ 174497 w 1703388"/>
                <a:gd name="T103" fmla="*/ 1061778 h 1624013"/>
                <a:gd name="T104" fmla="*/ 160547 w 1703388"/>
                <a:gd name="T105" fmla="*/ 1041502 h 1624013"/>
                <a:gd name="T106" fmla="*/ 154460 w 1703388"/>
                <a:gd name="T107" fmla="*/ 1017675 h 1624013"/>
                <a:gd name="T108" fmla="*/ 156996 w 1703388"/>
                <a:gd name="T109" fmla="*/ 52975 h 1624013"/>
                <a:gd name="T110" fmla="*/ 167649 w 1703388"/>
                <a:gd name="T111" fmla="*/ 31177 h 1624013"/>
                <a:gd name="T112" fmla="*/ 185403 w 1703388"/>
                <a:gd name="T113" fmla="*/ 14194 h 1624013"/>
                <a:gd name="T114" fmla="*/ 208736 w 1703388"/>
                <a:gd name="T115" fmla="*/ 3296 h 16240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03388" h="1624013">
                  <a:moveTo>
                    <a:pt x="746125" y="1315983"/>
                  </a:moveTo>
                  <a:lnTo>
                    <a:pt x="742043" y="1316210"/>
                  </a:lnTo>
                  <a:lnTo>
                    <a:pt x="737961" y="1316663"/>
                  </a:lnTo>
                  <a:lnTo>
                    <a:pt x="734333" y="1317570"/>
                  </a:lnTo>
                  <a:lnTo>
                    <a:pt x="730477" y="1318930"/>
                  </a:lnTo>
                  <a:lnTo>
                    <a:pt x="727075" y="1320290"/>
                  </a:lnTo>
                  <a:lnTo>
                    <a:pt x="723447" y="1321877"/>
                  </a:lnTo>
                  <a:lnTo>
                    <a:pt x="720499" y="1323690"/>
                  </a:lnTo>
                  <a:lnTo>
                    <a:pt x="717550" y="1326183"/>
                  </a:lnTo>
                  <a:lnTo>
                    <a:pt x="715056" y="1328450"/>
                  </a:lnTo>
                  <a:lnTo>
                    <a:pt x="712788" y="1331170"/>
                  </a:lnTo>
                  <a:lnTo>
                    <a:pt x="710520" y="1334116"/>
                  </a:lnTo>
                  <a:lnTo>
                    <a:pt x="708933" y="1336836"/>
                  </a:lnTo>
                  <a:lnTo>
                    <a:pt x="707572" y="1340009"/>
                  </a:lnTo>
                  <a:lnTo>
                    <a:pt x="706665" y="1343409"/>
                  </a:lnTo>
                  <a:lnTo>
                    <a:pt x="705984" y="1346582"/>
                  </a:lnTo>
                  <a:lnTo>
                    <a:pt x="705984" y="1350209"/>
                  </a:lnTo>
                  <a:lnTo>
                    <a:pt x="684213" y="1482805"/>
                  </a:lnTo>
                  <a:lnTo>
                    <a:pt x="684440" y="1486204"/>
                  </a:lnTo>
                  <a:lnTo>
                    <a:pt x="685120" y="1489604"/>
                  </a:lnTo>
                  <a:lnTo>
                    <a:pt x="686027" y="1492778"/>
                  </a:lnTo>
                  <a:lnTo>
                    <a:pt x="687388" y="1495951"/>
                  </a:lnTo>
                  <a:lnTo>
                    <a:pt x="689202" y="1499124"/>
                  </a:lnTo>
                  <a:lnTo>
                    <a:pt x="691243" y="1501844"/>
                  </a:lnTo>
                  <a:lnTo>
                    <a:pt x="693511" y="1504564"/>
                  </a:lnTo>
                  <a:lnTo>
                    <a:pt x="696233" y="1506830"/>
                  </a:lnTo>
                  <a:lnTo>
                    <a:pt x="698954" y="1509097"/>
                  </a:lnTo>
                  <a:lnTo>
                    <a:pt x="701902" y="1510910"/>
                  </a:lnTo>
                  <a:lnTo>
                    <a:pt x="705304" y="1512950"/>
                  </a:lnTo>
                  <a:lnTo>
                    <a:pt x="708706" y="1514310"/>
                  </a:lnTo>
                  <a:lnTo>
                    <a:pt x="712561" y="1515443"/>
                  </a:lnTo>
                  <a:lnTo>
                    <a:pt x="716417" y="1516123"/>
                  </a:lnTo>
                  <a:lnTo>
                    <a:pt x="720499" y="1516803"/>
                  </a:lnTo>
                  <a:lnTo>
                    <a:pt x="724354" y="1516803"/>
                  </a:lnTo>
                  <a:lnTo>
                    <a:pt x="979034" y="1516803"/>
                  </a:lnTo>
                  <a:lnTo>
                    <a:pt x="982890" y="1516803"/>
                  </a:lnTo>
                  <a:lnTo>
                    <a:pt x="986972" y="1516123"/>
                  </a:lnTo>
                  <a:lnTo>
                    <a:pt x="990827" y="1515443"/>
                  </a:lnTo>
                  <a:lnTo>
                    <a:pt x="994683" y="1514310"/>
                  </a:lnTo>
                  <a:lnTo>
                    <a:pt x="998084" y="1512950"/>
                  </a:lnTo>
                  <a:lnTo>
                    <a:pt x="1001486" y="1510910"/>
                  </a:lnTo>
                  <a:lnTo>
                    <a:pt x="1004434" y="1509097"/>
                  </a:lnTo>
                  <a:lnTo>
                    <a:pt x="1007156" y="1506830"/>
                  </a:lnTo>
                  <a:lnTo>
                    <a:pt x="1009877" y="1504564"/>
                  </a:lnTo>
                  <a:lnTo>
                    <a:pt x="1012145" y="1501844"/>
                  </a:lnTo>
                  <a:lnTo>
                    <a:pt x="1014186" y="1499124"/>
                  </a:lnTo>
                  <a:lnTo>
                    <a:pt x="1016001" y="1495951"/>
                  </a:lnTo>
                  <a:lnTo>
                    <a:pt x="1017361" y="1492778"/>
                  </a:lnTo>
                  <a:lnTo>
                    <a:pt x="1018268" y="1489604"/>
                  </a:lnTo>
                  <a:lnTo>
                    <a:pt x="1018949" y="1486204"/>
                  </a:lnTo>
                  <a:lnTo>
                    <a:pt x="1019176" y="1482805"/>
                  </a:lnTo>
                  <a:lnTo>
                    <a:pt x="997404" y="1350209"/>
                  </a:lnTo>
                  <a:lnTo>
                    <a:pt x="997404" y="1346582"/>
                  </a:lnTo>
                  <a:lnTo>
                    <a:pt x="996724" y="1343409"/>
                  </a:lnTo>
                  <a:lnTo>
                    <a:pt x="995817" y="1340009"/>
                  </a:lnTo>
                  <a:lnTo>
                    <a:pt x="994456" y="1336836"/>
                  </a:lnTo>
                  <a:lnTo>
                    <a:pt x="992868" y="1334116"/>
                  </a:lnTo>
                  <a:lnTo>
                    <a:pt x="990601" y="1331170"/>
                  </a:lnTo>
                  <a:lnTo>
                    <a:pt x="988333" y="1328450"/>
                  </a:lnTo>
                  <a:lnTo>
                    <a:pt x="985838" y="1326183"/>
                  </a:lnTo>
                  <a:lnTo>
                    <a:pt x="982890" y="1323690"/>
                  </a:lnTo>
                  <a:lnTo>
                    <a:pt x="979942" y="1321877"/>
                  </a:lnTo>
                  <a:lnTo>
                    <a:pt x="976313" y="1320290"/>
                  </a:lnTo>
                  <a:lnTo>
                    <a:pt x="972911" y="1318930"/>
                  </a:lnTo>
                  <a:lnTo>
                    <a:pt x="969056" y="1317570"/>
                  </a:lnTo>
                  <a:lnTo>
                    <a:pt x="965427" y="1316663"/>
                  </a:lnTo>
                  <a:lnTo>
                    <a:pt x="961345" y="1316210"/>
                  </a:lnTo>
                  <a:lnTo>
                    <a:pt x="957263" y="1315983"/>
                  </a:lnTo>
                  <a:lnTo>
                    <a:pt x="746125" y="1315983"/>
                  </a:lnTo>
                  <a:close/>
                  <a:moveTo>
                    <a:pt x="376011" y="969875"/>
                  </a:moveTo>
                  <a:lnTo>
                    <a:pt x="376238" y="972141"/>
                  </a:lnTo>
                  <a:lnTo>
                    <a:pt x="376238" y="974408"/>
                  </a:lnTo>
                  <a:lnTo>
                    <a:pt x="376238" y="976901"/>
                  </a:lnTo>
                  <a:lnTo>
                    <a:pt x="375784" y="979848"/>
                  </a:lnTo>
                  <a:lnTo>
                    <a:pt x="1327604" y="979848"/>
                  </a:lnTo>
                  <a:lnTo>
                    <a:pt x="1327151" y="976901"/>
                  </a:lnTo>
                  <a:lnTo>
                    <a:pt x="1327151" y="974408"/>
                  </a:lnTo>
                  <a:lnTo>
                    <a:pt x="1327151" y="972141"/>
                  </a:lnTo>
                  <a:lnTo>
                    <a:pt x="1327377" y="969875"/>
                  </a:lnTo>
                  <a:lnTo>
                    <a:pt x="376011" y="969875"/>
                  </a:lnTo>
                  <a:close/>
                  <a:moveTo>
                    <a:pt x="1190625" y="246062"/>
                  </a:moveTo>
                  <a:lnTo>
                    <a:pt x="1179043" y="466952"/>
                  </a:lnTo>
                  <a:lnTo>
                    <a:pt x="1105004" y="394834"/>
                  </a:lnTo>
                  <a:lnTo>
                    <a:pt x="886977" y="628196"/>
                  </a:lnTo>
                  <a:lnTo>
                    <a:pt x="869943" y="612775"/>
                  </a:lnTo>
                  <a:lnTo>
                    <a:pt x="821114" y="566964"/>
                  </a:lnTo>
                  <a:lnTo>
                    <a:pt x="810667" y="557212"/>
                  </a:lnTo>
                  <a:lnTo>
                    <a:pt x="624436" y="758825"/>
                  </a:lnTo>
                  <a:lnTo>
                    <a:pt x="558800" y="693284"/>
                  </a:lnTo>
                  <a:lnTo>
                    <a:pt x="695067" y="545193"/>
                  </a:lnTo>
                  <a:lnTo>
                    <a:pt x="751391" y="485321"/>
                  </a:lnTo>
                  <a:lnTo>
                    <a:pt x="808169" y="425450"/>
                  </a:lnTo>
                  <a:lnTo>
                    <a:pt x="890838" y="502557"/>
                  </a:lnTo>
                  <a:lnTo>
                    <a:pt x="1044819" y="339498"/>
                  </a:lnTo>
                  <a:lnTo>
                    <a:pt x="970781" y="267607"/>
                  </a:lnTo>
                  <a:lnTo>
                    <a:pt x="1190625" y="246062"/>
                  </a:lnTo>
                  <a:close/>
                  <a:moveTo>
                    <a:pt x="493712" y="144462"/>
                  </a:moveTo>
                  <a:lnTo>
                    <a:pt x="523175" y="144462"/>
                  </a:lnTo>
                  <a:lnTo>
                    <a:pt x="523175" y="796255"/>
                  </a:lnTo>
                  <a:lnTo>
                    <a:pt x="1174750" y="796255"/>
                  </a:lnTo>
                  <a:lnTo>
                    <a:pt x="1174750" y="825500"/>
                  </a:lnTo>
                  <a:lnTo>
                    <a:pt x="523175" y="825500"/>
                  </a:lnTo>
                  <a:lnTo>
                    <a:pt x="493712" y="825500"/>
                  </a:lnTo>
                  <a:lnTo>
                    <a:pt x="493712" y="796255"/>
                  </a:lnTo>
                  <a:lnTo>
                    <a:pt x="493712" y="144462"/>
                  </a:lnTo>
                  <a:close/>
                  <a:moveTo>
                    <a:pt x="207282" y="64825"/>
                  </a:moveTo>
                  <a:lnTo>
                    <a:pt x="207282" y="905277"/>
                  </a:lnTo>
                  <a:lnTo>
                    <a:pt x="1496106" y="905277"/>
                  </a:lnTo>
                  <a:lnTo>
                    <a:pt x="1496106" y="64825"/>
                  </a:lnTo>
                  <a:lnTo>
                    <a:pt x="207282" y="64825"/>
                  </a:lnTo>
                  <a:close/>
                  <a:moveTo>
                    <a:pt x="846818" y="17453"/>
                  </a:moveTo>
                  <a:lnTo>
                    <a:pt x="845911" y="17679"/>
                  </a:lnTo>
                  <a:lnTo>
                    <a:pt x="844777" y="18133"/>
                  </a:lnTo>
                  <a:lnTo>
                    <a:pt x="843643" y="18586"/>
                  </a:lnTo>
                  <a:lnTo>
                    <a:pt x="841829" y="19946"/>
                  </a:lnTo>
                  <a:lnTo>
                    <a:pt x="840468" y="21986"/>
                  </a:lnTo>
                  <a:lnTo>
                    <a:pt x="839108" y="24479"/>
                  </a:lnTo>
                  <a:lnTo>
                    <a:pt x="838200" y="26973"/>
                  </a:lnTo>
                  <a:lnTo>
                    <a:pt x="837520" y="29919"/>
                  </a:lnTo>
                  <a:lnTo>
                    <a:pt x="837520" y="33319"/>
                  </a:lnTo>
                  <a:lnTo>
                    <a:pt x="837520" y="36266"/>
                  </a:lnTo>
                  <a:lnTo>
                    <a:pt x="838200" y="39439"/>
                  </a:lnTo>
                  <a:lnTo>
                    <a:pt x="839108" y="41932"/>
                  </a:lnTo>
                  <a:lnTo>
                    <a:pt x="840468" y="44199"/>
                  </a:lnTo>
                  <a:lnTo>
                    <a:pt x="841829" y="46465"/>
                  </a:lnTo>
                  <a:lnTo>
                    <a:pt x="843643" y="47825"/>
                  </a:lnTo>
                  <a:lnTo>
                    <a:pt x="844777" y="48279"/>
                  </a:lnTo>
                  <a:lnTo>
                    <a:pt x="845911" y="48732"/>
                  </a:lnTo>
                  <a:lnTo>
                    <a:pt x="846818" y="48959"/>
                  </a:lnTo>
                  <a:lnTo>
                    <a:pt x="847952" y="48959"/>
                  </a:lnTo>
                  <a:lnTo>
                    <a:pt x="865188" y="48959"/>
                  </a:lnTo>
                  <a:lnTo>
                    <a:pt x="866095" y="48959"/>
                  </a:lnTo>
                  <a:lnTo>
                    <a:pt x="867456" y="48732"/>
                  </a:lnTo>
                  <a:lnTo>
                    <a:pt x="868363" y="48279"/>
                  </a:lnTo>
                  <a:lnTo>
                    <a:pt x="869270" y="47825"/>
                  </a:lnTo>
                  <a:lnTo>
                    <a:pt x="871084" y="46465"/>
                  </a:lnTo>
                  <a:lnTo>
                    <a:pt x="872445" y="44199"/>
                  </a:lnTo>
                  <a:lnTo>
                    <a:pt x="874033" y="41932"/>
                  </a:lnTo>
                  <a:lnTo>
                    <a:pt x="874940" y="39439"/>
                  </a:lnTo>
                  <a:lnTo>
                    <a:pt x="875620" y="36266"/>
                  </a:lnTo>
                  <a:lnTo>
                    <a:pt x="875847" y="33319"/>
                  </a:lnTo>
                  <a:lnTo>
                    <a:pt x="875620" y="29919"/>
                  </a:lnTo>
                  <a:lnTo>
                    <a:pt x="874940" y="26973"/>
                  </a:lnTo>
                  <a:lnTo>
                    <a:pt x="874033" y="24479"/>
                  </a:lnTo>
                  <a:lnTo>
                    <a:pt x="872445" y="21986"/>
                  </a:lnTo>
                  <a:lnTo>
                    <a:pt x="871084" y="19946"/>
                  </a:lnTo>
                  <a:lnTo>
                    <a:pt x="869270" y="18586"/>
                  </a:lnTo>
                  <a:lnTo>
                    <a:pt x="868363" y="18133"/>
                  </a:lnTo>
                  <a:lnTo>
                    <a:pt x="867456" y="17679"/>
                  </a:lnTo>
                  <a:lnTo>
                    <a:pt x="866095" y="17453"/>
                  </a:lnTo>
                  <a:lnTo>
                    <a:pt x="865188" y="17453"/>
                  </a:lnTo>
                  <a:lnTo>
                    <a:pt x="847952" y="17453"/>
                  </a:lnTo>
                  <a:lnTo>
                    <a:pt x="846818" y="17453"/>
                  </a:lnTo>
                  <a:close/>
                  <a:moveTo>
                    <a:pt x="203654" y="0"/>
                  </a:moveTo>
                  <a:lnTo>
                    <a:pt x="207282" y="0"/>
                  </a:lnTo>
                  <a:lnTo>
                    <a:pt x="1496106" y="0"/>
                  </a:lnTo>
                  <a:lnTo>
                    <a:pt x="1499961" y="0"/>
                  </a:lnTo>
                  <a:lnTo>
                    <a:pt x="1503363" y="227"/>
                  </a:lnTo>
                  <a:lnTo>
                    <a:pt x="1506765" y="680"/>
                  </a:lnTo>
                  <a:lnTo>
                    <a:pt x="1510167" y="1360"/>
                  </a:lnTo>
                  <a:lnTo>
                    <a:pt x="1513568" y="2040"/>
                  </a:lnTo>
                  <a:lnTo>
                    <a:pt x="1516743" y="2947"/>
                  </a:lnTo>
                  <a:lnTo>
                    <a:pt x="1520145" y="3853"/>
                  </a:lnTo>
                  <a:lnTo>
                    <a:pt x="1523093" y="4987"/>
                  </a:lnTo>
                  <a:lnTo>
                    <a:pt x="1526042" y="6347"/>
                  </a:lnTo>
                  <a:lnTo>
                    <a:pt x="1529217" y="7706"/>
                  </a:lnTo>
                  <a:lnTo>
                    <a:pt x="1531938" y="9293"/>
                  </a:lnTo>
                  <a:lnTo>
                    <a:pt x="1534886" y="10880"/>
                  </a:lnTo>
                  <a:lnTo>
                    <a:pt x="1537608" y="12693"/>
                  </a:lnTo>
                  <a:lnTo>
                    <a:pt x="1540102" y="14506"/>
                  </a:lnTo>
                  <a:lnTo>
                    <a:pt x="1542824" y="16546"/>
                  </a:lnTo>
                  <a:lnTo>
                    <a:pt x="1545092" y="18586"/>
                  </a:lnTo>
                  <a:lnTo>
                    <a:pt x="1547360" y="20626"/>
                  </a:lnTo>
                  <a:lnTo>
                    <a:pt x="1549627" y="22893"/>
                  </a:lnTo>
                  <a:lnTo>
                    <a:pt x="1551669" y="25386"/>
                  </a:lnTo>
                  <a:lnTo>
                    <a:pt x="1553483" y="27879"/>
                  </a:lnTo>
                  <a:lnTo>
                    <a:pt x="1555297" y="30372"/>
                  </a:lnTo>
                  <a:lnTo>
                    <a:pt x="1557111" y="33092"/>
                  </a:lnTo>
                  <a:lnTo>
                    <a:pt x="1558472" y="35812"/>
                  </a:lnTo>
                  <a:lnTo>
                    <a:pt x="1559833" y="38759"/>
                  </a:lnTo>
                  <a:lnTo>
                    <a:pt x="1561194" y="41479"/>
                  </a:lnTo>
                  <a:lnTo>
                    <a:pt x="1562101" y="44199"/>
                  </a:lnTo>
                  <a:lnTo>
                    <a:pt x="1563008" y="47372"/>
                  </a:lnTo>
                  <a:lnTo>
                    <a:pt x="1564142" y="50318"/>
                  </a:lnTo>
                  <a:lnTo>
                    <a:pt x="1564595" y="53718"/>
                  </a:lnTo>
                  <a:lnTo>
                    <a:pt x="1565049" y="56665"/>
                  </a:lnTo>
                  <a:lnTo>
                    <a:pt x="1565276" y="59838"/>
                  </a:lnTo>
                  <a:lnTo>
                    <a:pt x="1565502" y="63238"/>
                  </a:lnTo>
                  <a:lnTo>
                    <a:pt x="1565502" y="906864"/>
                  </a:lnTo>
                  <a:lnTo>
                    <a:pt x="1565276" y="910037"/>
                  </a:lnTo>
                  <a:lnTo>
                    <a:pt x="1565049" y="913437"/>
                  </a:lnTo>
                  <a:lnTo>
                    <a:pt x="1564595" y="916383"/>
                  </a:lnTo>
                  <a:lnTo>
                    <a:pt x="1564142" y="919783"/>
                  </a:lnTo>
                  <a:lnTo>
                    <a:pt x="1563008" y="922730"/>
                  </a:lnTo>
                  <a:lnTo>
                    <a:pt x="1562101" y="925676"/>
                  </a:lnTo>
                  <a:lnTo>
                    <a:pt x="1561194" y="928623"/>
                  </a:lnTo>
                  <a:lnTo>
                    <a:pt x="1559833" y="931343"/>
                  </a:lnTo>
                  <a:lnTo>
                    <a:pt x="1558472" y="934289"/>
                  </a:lnTo>
                  <a:lnTo>
                    <a:pt x="1557111" y="937009"/>
                  </a:lnTo>
                  <a:lnTo>
                    <a:pt x="1555297" y="939502"/>
                  </a:lnTo>
                  <a:lnTo>
                    <a:pt x="1553483" y="942222"/>
                  </a:lnTo>
                  <a:lnTo>
                    <a:pt x="1551669" y="944716"/>
                  </a:lnTo>
                  <a:lnTo>
                    <a:pt x="1549627" y="946982"/>
                  </a:lnTo>
                  <a:lnTo>
                    <a:pt x="1547360" y="949475"/>
                  </a:lnTo>
                  <a:lnTo>
                    <a:pt x="1545092" y="951515"/>
                  </a:lnTo>
                  <a:lnTo>
                    <a:pt x="1542824" y="953555"/>
                  </a:lnTo>
                  <a:lnTo>
                    <a:pt x="1540102" y="955369"/>
                  </a:lnTo>
                  <a:lnTo>
                    <a:pt x="1537608" y="957409"/>
                  </a:lnTo>
                  <a:lnTo>
                    <a:pt x="1534886" y="959222"/>
                  </a:lnTo>
                  <a:lnTo>
                    <a:pt x="1531938" y="960808"/>
                  </a:lnTo>
                  <a:lnTo>
                    <a:pt x="1529217" y="962168"/>
                  </a:lnTo>
                  <a:lnTo>
                    <a:pt x="1526042" y="963755"/>
                  </a:lnTo>
                  <a:lnTo>
                    <a:pt x="1523093" y="965115"/>
                  </a:lnTo>
                  <a:lnTo>
                    <a:pt x="1520145" y="966248"/>
                  </a:lnTo>
                  <a:lnTo>
                    <a:pt x="1516743" y="967155"/>
                  </a:lnTo>
                  <a:lnTo>
                    <a:pt x="1513568" y="967835"/>
                  </a:lnTo>
                  <a:lnTo>
                    <a:pt x="1510167" y="968515"/>
                  </a:lnTo>
                  <a:lnTo>
                    <a:pt x="1506765" y="969195"/>
                  </a:lnTo>
                  <a:lnTo>
                    <a:pt x="1503363" y="969648"/>
                  </a:lnTo>
                  <a:lnTo>
                    <a:pt x="1499961" y="969875"/>
                  </a:lnTo>
                  <a:lnTo>
                    <a:pt x="1496106" y="969875"/>
                  </a:lnTo>
                  <a:lnTo>
                    <a:pt x="1447347" y="969875"/>
                  </a:lnTo>
                  <a:lnTo>
                    <a:pt x="1447801" y="972141"/>
                  </a:lnTo>
                  <a:lnTo>
                    <a:pt x="1447801" y="974408"/>
                  </a:lnTo>
                  <a:lnTo>
                    <a:pt x="1447801" y="976901"/>
                  </a:lnTo>
                  <a:lnTo>
                    <a:pt x="1447347" y="979848"/>
                  </a:lnTo>
                  <a:lnTo>
                    <a:pt x="1496106" y="979848"/>
                  </a:lnTo>
                  <a:lnTo>
                    <a:pt x="1499735" y="979848"/>
                  </a:lnTo>
                  <a:lnTo>
                    <a:pt x="1503136" y="980074"/>
                  </a:lnTo>
                  <a:lnTo>
                    <a:pt x="1506538" y="980528"/>
                  </a:lnTo>
                  <a:lnTo>
                    <a:pt x="1509713" y="980981"/>
                  </a:lnTo>
                  <a:lnTo>
                    <a:pt x="1513115" y="981661"/>
                  </a:lnTo>
                  <a:lnTo>
                    <a:pt x="1516063" y="982568"/>
                  </a:lnTo>
                  <a:lnTo>
                    <a:pt x="1519238" y="983474"/>
                  </a:lnTo>
                  <a:lnTo>
                    <a:pt x="1521960" y="984608"/>
                  </a:lnTo>
                  <a:lnTo>
                    <a:pt x="1524681" y="985968"/>
                  </a:lnTo>
                  <a:lnTo>
                    <a:pt x="1527629" y="987328"/>
                  </a:lnTo>
                  <a:lnTo>
                    <a:pt x="1530124" y="988914"/>
                  </a:lnTo>
                  <a:lnTo>
                    <a:pt x="1532619" y="990501"/>
                  </a:lnTo>
                  <a:lnTo>
                    <a:pt x="1535113" y="992314"/>
                  </a:lnTo>
                  <a:lnTo>
                    <a:pt x="1537381" y="994354"/>
                  </a:lnTo>
                  <a:lnTo>
                    <a:pt x="1539649" y="996394"/>
                  </a:lnTo>
                  <a:lnTo>
                    <a:pt x="1541917" y="998434"/>
                  </a:lnTo>
                  <a:lnTo>
                    <a:pt x="1545999" y="1003194"/>
                  </a:lnTo>
                  <a:lnTo>
                    <a:pt x="1549854" y="1008407"/>
                  </a:lnTo>
                  <a:lnTo>
                    <a:pt x="1553256" y="1013847"/>
                  </a:lnTo>
                  <a:lnTo>
                    <a:pt x="1556431" y="1019740"/>
                  </a:lnTo>
                  <a:lnTo>
                    <a:pt x="1559152" y="1026086"/>
                  </a:lnTo>
                  <a:lnTo>
                    <a:pt x="1561420" y="1032886"/>
                  </a:lnTo>
                  <a:lnTo>
                    <a:pt x="1563688" y="1039686"/>
                  </a:lnTo>
                  <a:lnTo>
                    <a:pt x="1565502" y="1046939"/>
                  </a:lnTo>
                  <a:lnTo>
                    <a:pt x="1703388" y="1556695"/>
                  </a:lnTo>
                  <a:lnTo>
                    <a:pt x="1703388" y="1560095"/>
                  </a:lnTo>
                  <a:lnTo>
                    <a:pt x="1702935" y="1563722"/>
                  </a:lnTo>
                  <a:lnTo>
                    <a:pt x="1702708" y="1566895"/>
                  </a:lnTo>
                  <a:lnTo>
                    <a:pt x="1702027" y="1570068"/>
                  </a:lnTo>
                  <a:lnTo>
                    <a:pt x="1701347" y="1573468"/>
                  </a:lnTo>
                  <a:lnTo>
                    <a:pt x="1700440" y="1576641"/>
                  </a:lnTo>
                  <a:lnTo>
                    <a:pt x="1699306" y="1579815"/>
                  </a:lnTo>
                  <a:lnTo>
                    <a:pt x="1698172" y="1582761"/>
                  </a:lnTo>
                  <a:lnTo>
                    <a:pt x="1696585" y="1585934"/>
                  </a:lnTo>
                  <a:lnTo>
                    <a:pt x="1694997" y="1588654"/>
                  </a:lnTo>
                  <a:lnTo>
                    <a:pt x="1693410" y="1591374"/>
                  </a:lnTo>
                  <a:lnTo>
                    <a:pt x="1691822" y="1594321"/>
                  </a:lnTo>
                  <a:lnTo>
                    <a:pt x="1689781" y="1596814"/>
                  </a:lnTo>
                  <a:lnTo>
                    <a:pt x="1687740" y="1599307"/>
                  </a:lnTo>
                  <a:lnTo>
                    <a:pt x="1685472" y="1602027"/>
                  </a:lnTo>
                  <a:lnTo>
                    <a:pt x="1683204" y="1604294"/>
                  </a:lnTo>
                  <a:lnTo>
                    <a:pt x="1680710" y="1606334"/>
                  </a:lnTo>
                  <a:lnTo>
                    <a:pt x="1678442" y="1608600"/>
                  </a:lnTo>
                  <a:lnTo>
                    <a:pt x="1675720" y="1610640"/>
                  </a:lnTo>
                  <a:lnTo>
                    <a:pt x="1672999" y="1612454"/>
                  </a:lnTo>
                  <a:lnTo>
                    <a:pt x="1670277" y="1614040"/>
                  </a:lnTo>
                  <a:lnTo>
                    <a:pt x="1667329" y="1615853"/>
                  </a:lnTo>
                  <a:lnTo>
                    <a:pt x="1664381" y="1617440"/>
                  </a:lnTo>
                  <a:lnTo>
                    <a:pt x="1661433" y="1618573"/>
                  </a:lnTo>
                  <a:lnTo>
                    <a:pt x="1658031" y="1619707"/>
                  </a:lnTo>
                  <a:lnTo>
                    <a:pt x="1655083" y="1620840"/>
                  </a:lnTo>
                  <a:lnTo>
                    <a:pt x="1651681" y="1621747"/>
                  </a:lnTo>
                  <a:lnTo>
                    <a:pt x="1648279" y="1622653"/>
                  </a:lnTo>
                  <a:lnTo>
                    <a:pt x="1645104" y="1623333"/>
                  </a:lnTo>
                  <a:lnTo>
                    <a:pt x="1641476" y="1623560"/>
                  </a:lnTo>
                  <a:lnTo>
                    <a:pt x="1638074" y="1624013"/>
                  </a:lnTo>
                  <a:lnTo>
                    <a:pt x="1634445" y="1624013"/>
                  </a:lnTo>
                  <a:lnTo>
                    <a:pt x="68943" y="1624013"/>
                  </a:lnTo>
                  <a:lnTo>
                    <a:pt x="65314" y="1624013"/>
                  </a:lnTo>
                  <a:lnTo>
                    <a:pt x="61913" y="1623560"/>
                  </a:lnTo>
                  <a:lnTo>
                    <a:pt x="58511" y="1623333"/>
                  </a:lnTo>
                  <a:lnTo>
                    <a:pt x="55109" y="1622653"/>
                  </a:lnTo>
                  <a:lnTo>
                    <a:pt x="51934" y="1621747"/>
                  </a:lnTo>
                  <a:lnTo>
                    <a:pt x="48532" y="1620840"/>
                  </a:lnTo>
                  <a:lnTo>
                    <a:pt x="45357" y="1619707"/>
                  </a:lnTo>
                  <a:lnTo>
                    <a:pt x="41955" y="1618573"/>
                  </a:lnTo>
                  <a:lnTo>
                    <a:pt x="39007" y="1617440"/>
                  </a:lnTo>
                  <a:lnTo>
                    <a:pt x="36286" y="1615853"/>
                  </a:lnTo>
                  <a:lnTo>
                    <a:pt x="33111" y="1614040"/>
                  </a:lnTo>
                  <a:lnTo>
                    <a:pt x="30389" y="1612454"/>
                  </a:lnTo>
                  <a:lnTo>
                    <a:pt x="27668" y="1610640"/>
                  </a:lnTo>
                  <a:lnTo>
                    <a:pt x="25173" y="1608600"/>
                  </a:lnTo>
                  <a:lnTo>
                    <a:pt x="22679" y="1606334"/>
                  </a:lnTo>
                  <a:lnTo>
                    <a:pt x="20184" y="1604294"/>
                  </a:lnTo>
                  <a:lnTo>
                    <a:pt x="17916" y="1602027"/>
                  </a:lnTo>
                  <a:lnTo>
                    <a:pt x="15875" y="1599307"/>
                  </a:lnTo>
                  <a:lnTo>
                    <a:pt x="13607" y="1596814"/>
                  </a:lnTo>
                  <a:lnTo>
                    <a:pt x="11793" y="1594321"/>
                  </a:lnTo>
                  <a:lnTo>
                    <a:pt x="9979" y="1591374"/>
                  </a:lnTo>
                  <a:lnTo>
                    <a:pt x="8391" y="1588654"/>
                  </a:lnTo>
                  <a:lnTo>
                    <a:pt x="6804" y="1585934"/>
                  </a:lnTo>
                  <a:lnTo>
                    <a:pt x="5216" y="1582761"/>
                  </a:lnTo>
                  <a:lnTo>
                    <a:pt x="4082" y="1579815"/>
                  </a:lnTo>
                  <a:lnTo>
                    <a:pt x="2948" y="1576641"/>
                  </a:lnTo>
                  <a:lnTo>
                    <a:pt x="2041" y="1573468"/>
                  </a:lnTo>
                  <a:lnTo>
                    <a:pt x="1361" y="1570068"/>
                  </a:lnTo>
                  <a:lnTo>
                    <a:pt x="680" y="1566895"/>
                  </a:lnTo>
                  <a:lnTo>
                    <a:pt x="454" y="1563722"/>
                  </a:lnTo>
                  <a:lnTo>
                    <a:pt x="0" y="1560095"/>
                  </a:lnTo>
                  <a:lnTo>
                    <a:pt x="0" y="1556695"/>
                  </a:lnTo>
                  <a:lnTo>
                    <a:pt x="137886" y="1046939"/>
                  </a:lnTo>
                  <a:lnTo>
                    <a:pt x="140154" y="1040592"/>
                  </a:lnTo>
                  <a:lnTo>
                    <a:pt x="142422" y="1034019"/>
                  </a:lnTo>
                  <a:lnTo>
                    <a:pt x="144916" y="1027673"/>
                  </a:lnTo>
                  <a:lnTo>
                    <a:pt x="147864" y="1021780"/>
                  </a:lnTo>
                  <a:lnTo>
                    <a:pt x="150813" y="1016113"/>
                  </a:lnTo>
                  <a:lnTo>
                    <a:pt x="154214" y="1010447"/>
                  </a:lnTo>
                  <a:lnTo>
                    <a:pt x="158070" y="1005007"/>
                  </a:lnTo>
                  <a:lnTo>
                    <a:pt x="161925" y="1000474"/>
                  </a:lnTo>
                  <a:lnTo>
                    <a:pt x="166461" y="995714"/>
                  </a:lnTo>
                  <a:lnTo>
                    <a:pt x="168729" y="993901"/>
                  </a:lnTo>
                  <a:lnTo>
                    <a:pt x="171224" y="991634"/>
                  </a:lnTo>
                  <a:lnTo>
                    <a:pt x="173718" y="990047"/>
                  </a:lnTo>
                  <a:lnTo>
                    <a:pt x="176213" y="988234"/>
                  </a:lnTo>
                  <a:lnTo>
                    <a:pt x="178934" y="986874"/>
                  </a:lnTo>
                  <a:lnTo>
                    <a:pt x="181656" y="985288"/>
                  </a:lnTo>
                  <a:lnTo>
                    <a:pt x="184604" y="983928"/>
                  </a:lnTo>
                  <a:lnTo>
                    <a:pt x="187552" y="982794"/>
                  </a:lnTo>
                  <a:lnTo>
                    <a:pt x="190500" y="981888"/>
                  </a:lnTo>
                  <a:lnTo>
                    <a:pt x="193675" y="981208"/>
                  </a:lnTo>
                  <a:lnTo>
                    <a:pt x="196850" y="980528"/>
                  </a:lnTo>
                  <a:lnTo>
                    <a:pt x="200252" y="980074"/>
                  </a:lnTo>
                  <a:lnTo>
                    <a:pt x="203654" y="979848"/>
                  </a:lnTo>
                  <a:lnTo>
                    <a:pt x="207282" y="979848"/>
                  </a:lnTo>
                  <a:lnTo>
                    <a:pt x="256041" y="979848"/>
                  </a:lnTo>
                  <a:lnTo>
                    <a:pt x="255815" y="976901"/>
                  </a:lnTo>
                  <a:lnTo>
                    <a:pt x="255588" y="974408"/>
                  </a:lnTo>
                  <a:lnTo>
                    <a:pt x="255588" y="972141"/>
                  </a:lnTo>
                  <a:lnTo>
                    <a:pt x="256041" y="969875"/>
                  </a:lnTo>
                  <a:lnTo>
                    <a:pt x="207282" y="969875"/>
                  </a:lnTo>
                  <a:lnTo>
                    <a:pt x="203654" y="969875"/>
                  </a:lnTo>
                  <a:lnTo>
                    <a:pt x="200252" y="969648"/>
                  </a:lnTo>
                  <a:lnTo>
                    <a:pt x="196624" y="969195"/>
                  </a:lnTo>
                  <a:lnTo>
                    <a:pt x="193222" y="968515"/>
                  </a:lnTo>
                  <a:lnTo>
                    <a:pt x="189820" y="967835"/>
                  </a:lnTo>
                  <a:lnTo>
                    <a:pt x="186645" y="967155"/>
                  </a:lnTo>
                  <a:lnTo>
                    <a:pt x="183243" y="966248"/>
                  </a:lnTo>
                  <a:lnTo>
                    <a:pt x="180295" y="965115"/>
                  </a:lnTo>
                  <a:lnTo>
                    <a:pt x="177347" y="963755"/>
                  </a:lnTo>
                  <a:lnTo>
                    <a:pt x="174172" y="962168"/>
                  </a:lnTo>
                  <a:lnTo>
                    <a:pt x="171450" y="960808"/>
                  </a:lnTo>
                  <a:lnTo>
                    <a:pt x="168502" y="959222"/>
                  </a:lnTo>
                  <a:lnTo>
                    <a:pt x="165781" y="957409"/>
                  </a:lnTo>
                  <a:lnTo>
                    <a:pt x="163286" y="955369"/>
                  </a:lnTo>
                  <a:lnTo>
                    <a:pt x="160564" y="953555"/>
                  </a:lnTo>
                  <a:lnTo>
                    <a:pt x="158297" y="951515"/>
                  </a:lnTo>
                  <a:lnTo>
                    <a:pt x="156029" y="949475"/>
                  </a:lnTo>
                  <a:lnTo>
                    <a:pt x="153761" y="946982"/>
                  </a:lnTo>
                  <a:lnTo>
                    <a:pt x="151720" y="944716"/>
                  </a:lnTo>
                  <a:lnTo>
                    <a:pt x="149906" y="942222"/>
                  </a:lnTo>
                  <a:lnTo>
                    <a:pt x="148091" y="939502"/>
                  </a:lnTo>
                  <a:lnTo>
                    <a:pt x="146277" y="937009"/>
                  </a:lnTo>
                  <a:lnTo>
                    <a:pt x="144916" y="934289"/>
                  </a:lnTo>
                  <a:lnTo>
                    <a:pt x="143556" y="931343"/>
                  </a:lnTo>
                  <a:lnTo>
                    <a:pt x="142195" y="928623"/>
                  </a:lnTo>
                  <a:lnTo>
                    <a:pt x="141288" y="925676"/>
                  </a:lnTo>
                  <a:lnTo>
                    <a:pt x="140381" y="922730"/>
                  </a:lnTo>
                  <a:lnTo>
                    <a:pt x="139247" y="919783"/>
                  </a:lnTo>
                  <a:lnTo>
                    <a:pt x="138793" y="916383"/>
                  </a:lnTo>
                  <a:lnTo>
                    <a:pt x="138339" y="913437"/>
                  </a:lnTo>
                  <a:lnTo>
                    <a:pt x="138113" y="910037"/>
                  </a:lnTo>
                  <a:lnTo>
                    <a:pt x="137886" y="906864"/>
                  </a:lnTo>
                  <a:lnTo>
                    <a:pt x="137886" y="63238"/>
                  </a:lnTo>
                  <a:lnTo>
                    <a:pt x="138113" y="59838"/>
                  </a:lnTo>
                  <a:lnTo>
                    <a:pt x="138339" y="56665"/>
                  </a:lnTo>
                  <a:lnTo>
                    <a:pt x="138793" y="53718"/>
                  </a:lnTo>
                  <a:lnTo>
                    <a:pt x="139247" y="50318"/>
                  </a:lnTo>
                  <a:lnTo>
                    <a:pt x="140381" y="47372"/>
                  </a:lnTo>
                  <a:lnTo>
                    <a:pt x="141288" y="44199"/>
                  </a:lnTo>
                  <a:lnTo>
                    <a:pt x="142195" y="41479"/>
                  </a:lnTo>
                  <a:lnTo>
                    <a:pt x="143556" y="38759"/>
                  </a:lnTo>
                  <a:lnTo>
                    <a:pt x="144916" y="35812"/>
                  </a:lnTo>
                  <a:lnTo>
                    <a:pt x="146277" y="33092"/>
                  </a:lnTo>
                  <a:lnTo>
                    <a:pt x="148091" y="30372"/>
                  </a:lnTo>
                  <a:lnTo>
                    <a:pt x="149906" y="27879"/>
                  </a:lnTo>
                  <a:lnTo>
                    <a:pt x="151720" y="25386"/>
                  </a:lnTo>
                  <a:lnTo>
                    <a:pt x="153761" y="22893"/>
                  </a:lnTo>
                  <a:lnTo>
                    <a:pt x="156029" y="20626"/>
                  </a:lnTo>
                  <a:lnTo>
                    <a:pt x="158297" y="18586"/>
                  </a:lnTo>
                  <a:lnTo>
                    <a:pt x="160564" y="16546"/>
                  </a:lnTo>
                  <a:lnTo>
                    <a:pt x="163286" y="14506"/>
                  </a:lnTo>
                  <a:lnTo>
                    <a:pt x="165781" y="12693"/>
                  </a:lnTo>
                  <a:lnTo>
                    <a:pt x="168502" y="10880"/>
                  </a:lnTo>
                  <a:lnTo>
                    <a:pt x="171450" y="9293"/>
                  </a:lnTo>
                  <a:lnTo>
                    <a:pt x="174172" y="7706"/>
                  </a:lnTo>
                  <a:lnTo>
                    <a:pt x="177347" y="6347"/>
                  </a:lnTo>
                  <a:lnTo>
                    <a:pt x="180295" y="4987"/>
                  </a:lnTo>
                  <a:lnTo>
                    <a:pt x="183243" y="3853"/>
                  </a:lnTo>
                  <a:lnTo>
                    <a:pt x="186645" y="2947"/>
                  </a:lnTo>
                  <a:lnTo>
                    <a:pt x="189820" y="2040"/>
                  </a:lnTo>
                  <a:lnTo>
                    <a:pt x="193222" y="1360"/>
                  </a:lnTo>
                  <a:lnTo>
                    <a:pt x="196624" y="680"/>
                  </a:lnTo>
                  <a:lnTo>
                    <a:pt x="200252" y="227"/>
                  </a:lnTo>
                  <a:lnTo>
                    <a:pt x="203654" y="0"/>
                  </a:lnTo>
                  <a:close/>
                </a:path>
              </a:pathLst>
            </a:custGeom>
            <a:solidFill>
              <a:srgbClr val="A5AB4B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8" name="KSO_Shape"/>
            <p:cNvSpPr>
              <a:spLocks noChangeArrowheads="1"/>
            </p:cNvSpPr>
            <p:nvPr/>
          </p:nvSpPr>
          <p:spPr bwMode="auto">
            <a:xfrm>
              <a:off x="3577217" y="3861748"/>
              <a:ext cx="371471" cy="409522"/>
            </a:xfrm>
            <a:custGeom>
              <a:avLst/>
              <a:gdLst>
                <a:gd name="T0" fmla="*/ 1646266 w 2981325"/>
                <a:gd name="T1" fmla="*/ 1733991 h 3289300"/>
                <a:gd name="T2" fmla="*/ 0 w 2981325"/>
                <a:gd name="T3" fmla="*/ 1690780 h 3289300"/>
                <a:gd name="T4" fmla="*/ 1356004 w 2981325"/>
                <a:gd name="T5" fmla="*/ 1380238 h 3289300"/>
                <a:gd name="T6" fmla="*/ 1361976 w 2981325"/>
                <a:gd name="T7" fmla="*/ 1397869 h 3289300"/>
                <a:gd name="T8" fmla="*/ 1373154 w 2981325"/>
                <a:gd name="T9" fmla="*/ 1412281 h 3289300"/>
                <a:gd name="T10" fmla="*/ 1388619 w 2981325"/>
                <a:gd name="T11" fmla="*/ 1422246 h 3289300"/>
                <a:gd name="T12" fmla="*/ 1406994 w 2981325"/>
                <a:gd name="T13" fmla="*/ 1426232 h 3289300"/>
                <a:gd name="T14" fmla="*/ 1426134 w 2981325"/>
                <a:gd name="T15" fmla="*/ 1423932 h 3289300"/>
                <a:gd name="T16" fmla="*/ 1442518 w 2981325"/>
                <a:gd name="T17" fmla="*/ 1415653 h 3289300"/>
                <a:gd name="T18" fmla="*/ 1455074 w 2981325"/>
                <a:gd name="T19" fmla="*/ 1402469 h 3289300"/>
                <a:gd name="T20" fmla="*/ 1462577 w 2981325"/>
                <a:gd name="T21" fmla="*/ 1385451 h 3289300"/>
                <a:gd name="T22" fmla="*/ 1555216 w 2981325"/>
                <a:gd name="T23" fmla="*/ 655534 h 3289300"/>
                <a:gd name="T24" fmla="*/ 272903 w 2981325"/>
                <a:gd name="T25" fmla="*/ 1374719 h 3289300"/>
                <a:gd name="T26" fmla="*/ 277343 w 2981325"/>
                <a:gd name="T27" fmla="*/ 1393270 h 3289300"/>
                <a:gd name="T28" fmla="*/ 287143 w 2981325"/>
                <a:gd name="T29" fmla="*/ 1408754 h 3289300"/>
                <a:gd name="T30" fmla="*/ 301536 w 2981325"/>
                <a:gd name="T31" fmla="*/ 1419793 h 3289300"/>
                <a:gd name="T32" fmla="*/ 319298 w 2981325"/>
                <a:gd name="T33" fmla="*/ 1425772 h 3289300"/>
                <a:gd name="T34" fmla="*/ 338439 w 2981325"/>
                <a:gd name="T35" fmla="*/ 1425465 h 3289300"/>
                <a:gd name="T36" fmla="*/ 355742 w 2981325"/>
                <a:gd name="T37" fmla="*/ 1418566 h 3289300"/>
                <a:gd name="T38" fmla="*/ 369523 w 2981325"/>
                <a:gd name="T39" fmla="*/ 1406761 h 3289300"/>
                <a:gd name="T40" fmla="*/ 378710 w 2981325"/>
                <a:gd name="T41" fmla="*/ 1390663 h 3289300"/>
                <a:gd name="T42" fmla="*/ 381925 w 2981325"/>
                <a:gd name="T43" fmla="*/ 1371960 h 3289300"/>
                <a:gd name="T44" fmla="*/ 1706047 w 2981325"/>
                <a:gd name="T45" fmla="*/ 439474 h 3289300"/>
                <a:gd name="T46" fmla="*/ 21153 w 2981325"/>
                <a:gd name="T47" fmla="*/ 439474 h 3289300"/>
                <a:gd name="T48" fmla="*/ 891506 w 2981325"/>
                <a:gd name="T49" fmla="*/ 110778 h 3289300"/>
                <a:gd name="T50" fmla="*/ 919795 w 2981325"/>
                <a:gd name="T51" fmla="*/ 125146 h 3289300"/>
                <a:gd name="T52" fmla="*/ 941508 w 2981325"/>
                <a:gd name="T53" fmla="*/ 147923 h 3289300"/>
                <a:gd name="T54" fmla="*/ 954504 w 2981325"/>
                <a:gd name="T55" fmla="*/ 176813 h 3289300"/>
                <a:gd name="T56" fmla="*/ 956951 w 2981325"/>
                <a:gd name="T57" fmla="*/ 209830 h 3289300"/>
                <a:gd name="T58" fmla="*/ 948083 w 2981325"/>
                <a:gd name="T59" fmla="*/ 241014 h 3289300"/>
                <a:gd name="T60" fmla="*/ 930039 w 2981325"/>
                <a:gd name="T61" fmla="*/ 266847 h 3289300"/>
                <a:gd name="T62" fmla="*/ 904198 w 2981325"/>
                <a:gd name="T63" fmla="*/ 284884 h 3289300"/>
                <a:gd name="T64" fmla="*/ 873157 w 2981325"/>
                <a:gd name="T65" fmla="*/ 293597 h 3289300"/>
                <a:gd name="T66" fmla="*/ 839976 w 2981325"/>
                <a:gd name="T67" fmla="*/ 291304 h 3289300"/>
                <a:gd name="T68" fmla="*/ 810923 w 2981325"/>
                <a:gd name="T69" fmla="*/ 278311 h 3289300"/>
                <a:gd name="T70" fmla="*/ 788445 w 2981325"/>
                <a:gd name="T71" fmla="*/ 256605 h 3289300"/>
                <a:gd name="T72" fmla="*/ 773919 w 2981325"/>
                <a:gd name="T73" fmla="*/ 228326 h 3289300"/>
                <a:gd name="T74" fmla="*/ 769791 w 2981325"/>
                <a:gd name="T75" fmla="*/ 195462 h 3289300"/>
                <a:gd name="T76" fmla="*/ 777130 w 2981325"/>
                <a:gd name="T77" fmla="*/ 163820 h 3289300"/>
                <a:gd name="T78" fmla="*/ 794103 w 2981325"/>
                <a:gd name="T79" fmla="*/ 137222 h 3289300"/>
                <a:gd name="T80" fmla="*/ 818875 w 2981325"/>
                <a:gd name="T81" fmla="*/ 117809 h 3289300"/>
                <a:gd name="T82" fmla="*/ 849150 w 2981325"/>
                <a:gd name="T83" fmla="*/ 107720 h 3289300"/>
                <a:gd name="T84" fmla="*/ 840678 w 2981325"/>
                <a:gd name="T85" fmla="*/ 53130 h 3289300"/>
                <a:gd name="T86" fmla="*/ 792381 w 2981325"/>
                <a:gd name="T87" fmla="*/ 69513 h 3289300"/>
                <a:gd name="T88" fmla="*/ 752976 w 2981325"/>
                <a:gd name="T89" fmla="*/ 100287 h 3289300"/>
                <a:gd name="T90" fmla="*/ 725837 w 2981325"/>
                <a:gd name="T91" fmla="*/ 142546 h 3289300"/>
                <a:gd name="T92" fmla="*/ 714338 w 2981325"/>
                <a:gd name="T93" fmla="*/ 192920 h 3289300"/>
                <a:gd name="T94" fmla="*/ 720777 w 2981325"/>
                <a:gd name="T95" fmla="*/ 244977 h 3289300"/>
                <a:gd name="T96" fmla="*/ 743777 w 2981325"/>
                <a:gd name="T97" fmla="*/ 289992 h 3289300"/>
                <a:gd name="T98" fmla="*/ 779961 w 2981325"/>
                <a:gd name="T99" fmla="*/ 324442 h 3289300"/>
                <a:gd name="T100" fmla="*/ 826112 w 2981325"/>
                <a:gd name="T101" fmla="*/ 345112 h 3289300"/>
                <a:gd name="T102" fmla="*/ 878703 w 2981325"/>
                <a:gd name="T103" fmla="*/ 349093 h 3289300"/>
                <a:gd name="T104" fmla="*/ 928380 w 2981325"/>
                <a:gd name="T105" fmla="*/ 335313 h 3289300"/>
                <a:gd name="T106" fmla="*/ 969165 w 2981325"/>
                <a:gd name="T107" fmla="*/ 306222 h 3289300"/>
                <a:gd name="T108" fmla="*/ 998297 w 2981325"/>
                <a:gd name="T109" fmla="*/ 265494 h 3289300"/>
                <a:gd name="T110" fmla="*/ 1012403 w 2981325"/>
                <a:gd name="T111" fmla="*/ 215886 h 3289300"/>
                <a:gd name="T112" fmla="*/ 1008416 w 2981325"/>
                <a:gd name="T113" fmla="*/ 163369 h 3289300"/>
                <a:gd name="T114" fmla="*/ 987564 w 2981325"/>
                <a:gd name="T115" fmla="*/ 117283 h 3289300"/>
                <a:gd name="T116" fmla="*/ 953066 w 2981325"/>
                <a:gd name="T117" fmla="*/ 81149 h 3289300"/>
                <a:gd name="T118" fmla="*/ 907835 w 2981325"/>
                <a:gd name="T119" fmla="*/ 58182 h 3289300"/>
                <a:gd name="T120" fmla="*/ 863524 w 2981325"/>
                <a:gd name="T121" fmla="*/ 0 h 32893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981325" h="3289300">
                  <a:moveTo>
                    <a:pt x="514350" y="3187700"/>
                  </a:moveTo>
                  <a:lnTo>
                    <a:pt x="2466975" y="3187700"/>
                  </a:lnTo>
                  <a:lnTo>
                    <a:pt x="2466975" y="3289300"/>
                  </a:lnTo>
                  <a:lnTo>
                    <a:pt x="514350" y="3289300"/>
                  </a:lnTo>
                  <a:lnTo>
                    <a:pt x="514350" y="3187700"/>
                  </a:lnTo>
                  <a:close/>
                  <a:moveTo>
                    <a:pt x="139700" y="2994025"/>
                  </a:moveTo>
                  <a:lnTo>
                    <a:pt x="2841625" y="2994025"/>
                  </a:lnTo>
                  <a:lnTo>
                    <a:pt x="2841625" y="3109913"/>
                  </a:lnTo>
                  <a:lnTo>
                    <a:pt x="139700" y="3109913"/>
                  </a:lnTo>
                  <a:lnTo>
                    <a:pt x="139700" y="2994025"/>
                  </a:lnTo>
                  <a:close/>
                  <a:moveTo>
                    <a:pt x="0" y="2759075"/>
                  </a:moveTo>
                  <a:lnTo>
                    <a:pt x="2981325" y="2759075"/>
                  </a:lnTo>
                  <a:lnTo>
                    <a:pt x="2981325" y="2919413"/>
                  </a:lnTo>
                  <a:lnTo>
                    <a:pt x="0" y="2919413"/>
                  </a:lnTo>
                  <a:lnTo>
                    <a:pt x="0" y="2759075"/>
                  </a:lnTo>
                  <a:close/>
                  <a:moveTo>
                    <a:pt x="2182813" y="1131888"/>
                  </a:moveTo>
                  <a:lnTo>
                    <a:pt x="2339546" y="1131888"/>
                  </a:lnTo>
                  <a:lnTo>
                    <a:pt x="2339546" y="2368917"/>
                  </a:lnTo>
                  <a:lnTo>
                    <a:pt x="2339546" y="2373682"/>
                  </a:lnTo>
                  <a:lnTo>
                    <a:pt x="2340074" y="2378711"/>
                  </a:lnTo>
                  <a:lnTo>
                    <a:pt x="2340603" y="2383211"/>
                  </a:lnTo>
                  <a:lnTo>
                    <a:pt x="2341396" y="2387976"/>
                  </a:lnTo>
                  <a:lnTo>
                    <a:pt x="2342453" y="2392212"/>
                  </a:lnTo>
                  <a:lnTo>
                    <a:pt x="2343774" y="2396977"/>
                  </a:lnTo>
                  <a:lnTo>
                    <a:pt x="2345096" y="2401212"/>
                  </a:lnTo>
                  <a:lnTo>
                    <a:pt x="2347210" y="2405713"/>
                  </a:lnTo>
                  <a:lnTo>
                    <a:pt x="2349061" y="2409683"/>
                  </a:lnTo>
                  <a:lnTo>
                    <a:pt x="2350911" y="2413654"/>
                  </a:lnTo>
                  <a:lnTo>
                    <a:pt x="2353289" y="2417890"/>
                  </a:lnTo>
                  <a:lnTo>
                    <a:pt x="2355668" y="2421596"/>
                  </a:lnTo>
                  <a:lnTo>
                    <a:pt x="2358311" y="2425302"/>
                  </a:lnTo>
                  <a:lnTo>
                    <a:pt x="2360954" y="2429008"/>
                  </a:lnTo>
                  <a:lnTo>
                    <a:pt x="2364126" y="2432449"/>
                  </a:lnTo>
                  <a:lnTo>
                    <a:pt x="2367298" y="2435361"/>
                  </a:lnTo>
                  <a:lnTo>
                    <a:pt x="2370205" y="2438538"/>
                  </a:lnTo>
                  <a:lnTo>
                    <a:pt x="2373641" y="2441714"/>
                  </a:lnTo>
                  <a:lnTo>
                    <a:pt x="2377341" y="2444361"/>
                  </a:lnTo>
                  <a:lnTo>
                    <a:pt x="2380777" y="2447009"/>
                  </a:lnTo>
                  <a:lnTo>
                    <a:pt x="2385006" y="2449391"/>
                  </a:lnTo>
                  <a:lnTo>
                    <a:pt x="2388706" y="2451509"/>
                  </a:lnTo>
                  <a:lnTo>
                    <a:pt x="2392935" y="2453891"/>
                  </a:lnTo>
                  <a:lnTo>
                    <a:pt x="2396900" y="2455744"/>
                  </a:lnTo>
                  <a:lnTo>
                    <a:pt x="2401393" y="2457068"/>
                  </a:lnTo>
                  <a:lnTo>
                    <a:pt x="2405622" y="2458656"/>
                  </a:lnTo>
                  <a:lnTo>
                    <a:pt x="2409851" y="2459980"/>
                  </a:lnTo>
                  <a:lnTo>
                    <a:pt x="2414608" y="2461303"/>
                  </a:lnTo>
                  <a:lnTo>
                    <a:pt x="2419366" y="2461833"/>
                  </a:lnTo>
                  <a:lnTo>
                    <a:pt x="2423859" y="2462362"/>
                  </a:lnTo>
                  <a:lnTo>
                    <a:pt x="2428616" y="2462627"/>
                  </a:lnTo>
                  <a:lnTo>
                    <a:pt x="2433638" y="2463156"/>
                  </a:lnTo>
                  <a:lnTo>
                    <a:pt x="2438395" y="2462627"/>
                  </a:lnTo>
                  <a:lnTo>
                    <a:pt x="2443153" y="2462362"/>
                  </a:lnTo>
                  <a:lnTo>
                    <a:pt x="2447910" y="2461833"/>
                  </a:lnTo>
                  <a:lnTo>
                    <a:pt x="2452404" y="2461303"/>
                  </a:lnTo>
                  <a:lnTo>
                    <a:pt x="2457161" y="2459980"/>
                  </a:lnTo>
                  <a:lnTo>
                    <a:pt x="2461654" y="2458656"/>
                  </a:lnTo>
                  <a:lnTo>
                    <a:pt x="2466147" y="2457068"/>
                  </a:lnTo>
                  <a:lnTo>
                    <a:pt x="2470112" y="2455744"/>
                  </a:lnTo>
                  <a:lnTo>
                    <a:pt x="2474341" y="2453891"/>
                  </a:lnTo>
                  <a:lnTo>
                    <a:pt x="2478570" y="2451509"/>
                  </a:lnTo>
                  <a:lnTo>
                    <a:pt x="2482534" y="2449391"/>
                  </a:lnTo>
                  <a:lnTo>
                    <a:pt x="2486235" y="2447009"/>
                  </a:lnTo>
                  <a:lnTo>
                    <a:pt x="2489935" y="2444361"/>
                  </a:lnTo>
                  <a:lnTo>
                    <a:pt x="2493371" y="2441714"/>
                  </a:lnTo>
                  <a:lnTo>
                    <a:pt x="2496807" y="2438538"/>
                  </a:lnTo>
                  <a:lnTo>
                    <a:pt x="2500243" y="2435361"/>
                  </a:lnTo>
                  <a:lnTo>
                    <a:pt x="2503150" y="2432449"/>
                  </a:lnTo>
                  <a:lnTo>
                    <a:pt x="2506322" y="2429008"/>
                  </a:lnTo>
                  <a:lnTo>
                    <a:pt x="2509229" y="2425302"/>
                  </a:lnTo>
                  <a:lnTo>
                    <a:pt x="2511608" y="2421596"/>
                  </a:lnTo>
                  <a:lnTo>
                    <a:pt x="2513987" y="2417890"/>
                  </a:lnTo>
                  <a:lnTo>
                    <a:pt x="2516365" y="2413654"/>
                  </a:lnTo>
                  <a:lnTo>
                    <a:pt x="2518480" y="2409683"/>
                  </a:lnTo>
                  <a:lnTo>
                    <a:pt x="2520330" y="2405713"/>
                  </a:lnTo>
                  <a:lnTo>
                    <a:pt x="2521916" y="2401212"/>
                  </a:lnTo>
                  <a:lnTo>
                    <a:pt x="2523502" y="2396977"/>
                  </a:lnTo>
                  <a:lnTo>
                    <a:pt x="2524559" y="2392212"/>
                  </a:lnTo>
                  <a:lnTo>
                    <a:pt x="2525880" y="2387976"/>
                  </a:lnTo>
                  <a:lnTo>
                    <a:pt x="2526409" y="2383211"/>
                  </a:lnTo>
                  <a:lnTo>
                    <a:pt x="2527202" y="2378711"/>
                  </a:lnTo>
                  <a:lnTo>
                    <a:pt x="2527466" y="2373682"/>
                  </a:lnTo>
                  <a:lnTo>
                    <a:pt x="2527730" y="2368917"/>
                  </a:lnTo>
                  <a:lnTo>
                    <a:pt x="2527730" y="1131888"/>
                  </a:lnTo>
                  <a:lnTo>
                    <a:pt x="2684463" y="1131888"/>
                  </a:lnTo>
                  <a:lnTo>
                    <a:pt x="2684463" y="2689226"/>
                  </a:lnTo>
                  <a:lnTo>
                    <a:pt x="2182813" y="2689226"/>
                  </a:lnTo>
                  <a:lnTo>
                    <a:pt x="2182813" y="1131888"/>
                  </a:lnTo>
                  <a:close/>
                  <a:moveTo>
                    <a:pt x="314325" y="1131888"/>
                  </a:moveTo>
                  <a:lnTo>
                    <a:pt x="471058" y="1131888"/>
                  </a:lnTo>
                  <a:lnTo>
                    <a:pt x="471058" y="2368917"/>
                  </a:lnTo>
                  <a:lnTo>
                    <a:pt x="471058" y="2373682"/>
                  </a:lnTo>
                  <a:lnTo>
                    <a:pt x="471851" y="2378711"/>
                  </a:lnTo>
                  <a:lnTo>
                    <a:pt x="472379" y="2383211"/>
                  </a:lnTo>
                  <a:lnTo>
                    <a:pt x="472908" y="2387976"/>
                  </a:lnTo>
                  <a:lnTo>
                    <a:pt x="474229" y="2392212"/>
                  </a:lnTo>
                  <a:lnTo>
                    <a:pt x="475551" y="2396977"/>
                  </a:lnTo>
                  <a:lnTo>
                    <a:pt x="477137" y="2401212"/>
                  </a:lnTo>
                  <a:lnTo>
                    <a:pt x="478723" y="2405713"/>
                  </a:lnTo>
                  <a:lnTo>
                    <a:pt x="480573" y="2409683"/>
                  </a:lnTo>
                  <a:lnTo>
                    <a:pt x="482687" y="2413654"/>
                  </a:lnTo>
                  <a:lnTo>
                    <a:pt x="484802" y="2417890"/>
                  </a:lnTo>
                  <a:lnTo>
                    <a:pt x="487180" y="2421596"/>
                  </a:lnTo>
                  <a:lnTo>
                    <a:pt x="489823" y="2425302"/>
                  </a:lnTo>
                  <a:lnTo>
                    <a:pt x="492466" y="2429008"/>
                  </a:lnTo>
                  <a:lnTo>
                    <a:pt x="495638" y="2432449"/>
                  </a:lnTo>
                  <a:lnTo>
                    <a:pt x="498810" y="2435361"/>
                  </a:lnTo>
                  <a:lnTo>
                    <a:pt x="502246" y="2438538"/>
                  </a:lnTo>
                  <a:lnTo>
                    <a:pt x="505682" y="2441714"/>
                  </a:lnTo>
                  <a:lnTo>
                    <a:pt x="508853" y="2444361"/>
                  </a:lnTo>
                  <a:lnTo>
                    <a:pt x="512818" y="2447009"/>
                  </a:lnTo>
                  <a:lnTo>
                    <a:pt x="516518" y="2449391"/>
                  </a:lnTo>
                  <a:lnTo>
                    <a:pt x="520483" y="2451509"/>
                  </a:lnTo>
                  <a:lnTo>
                    <a:pt x="524447" y="2453891"/>
                  </a:lnTo>
                  <a:lnTo>
                    <a:pt x="528676" y="2455744"/>
                  </a:lnTo>
                  <a:lnTo>
                    <a:pt x="532905" y="2457068"/>
                  </a:lnTo>
                  <a:lnTo>
                    <a:pt x="537398" y="2458656"/>
                  </a:lnTo>
                  <a:lnTo>
                    <a:pt x="541891" y="2459980"/>
                  </a:lnTo>
                  <a:lnTo>
                    <a:pt x="546385" y="2461303"/>
                  </a:lnTo>
                  <a:lnTo>
                    <a:pt x="551142" y="2461833"/>
                  </a:lnTo>
                  <a:lnTo>
                    <a:pt x="555635" y="2462362"/>
                  </a:lnTo>
                  <a:lnTo>
                    <a:pt x="560393" y="2462627"/>
                  </a:lnTo>
                  <a:lnTo>
                    <a:pt x="565415" y="2463156"/>
                  </a:lnTo>
                  <a:lnTo>
                    <a:pt x="569908" y="2462627"/>
                  </a:lnTo>
                  <a:lnTo>
                    <a:pt x="574930" y="2462362"/>
                  </a:lnTo>
                  <a:lnTo>
                    <a:pt x="579687" y="2461833"/>
                  </a:lnTo>
                  <a:lnTo>
                    <a:pt x="584180" y="2461303"/>
                  </a:lnTo>
                  <a:lnTo>
                    <a:pt x="588938" y="2459980"/>
                  </a:lnTo>
                  <a:lnTo>
                    <a:pt x="593167" y="2458656"/>
                  </a:lnTo>
                  <a:lnTo>
                    <a:pt x="597660" y="2457068"/>
                  </a:lnTo>
                  <a:lnTo>
                    <a:pt x="601889" y="2455744"/>
                  </a:lnTo>
                  <a:lnTo>
                    <a:pt x="605853" y="2453891"/>
                  </a:lnTo>
                  <a:lnTo>
                    <a:pt x="610082" y="2451509"/>
                  </a:lnTo>
                  <a:lnTo>
                    <a:pt x="614047" y="2449391"/>
                  </a:lnTo>
                  <a:lnTo>
                    <a:pt x="617747" y="2447009"/>
                  </a:lnTo>
                  <a:lnTo>
                    <a:pt x="621447" y="2444361"/>
                  </a:lnTo>
                  <a:lnTo>
                    <a:pt x="625147" y="2441714"/>
                  </a:lnTo>
                  <a:lnTo>
                    <a:pt x="628583" y="2438538"/>
                  </a:lnTo>
                  <a:lnTo>
                    <a:pt x="631755" y="2435361"/>
                  </a:lnTo>
                  <a:lnTo>
                    <a:pt x="634662" y="2432449"/>
                  </a:lnTo>
                  <a:lnTo>
                    <a:pt x="637834" y="2429008"/>
                  </a:lnTo>
                  <a:lnTo>
                    <a:pt x="640741" y="2425302"/>
                  </a:lnTo>
                  <a:lnTo>
                    <a:pt x="643120" y="2421596"/>
                  </a:lnTo>
                  <a:lnTo>
                    <a:pt x="645499" y="2417890"/>
                  </a:lnTo>
                  <a:lnTo>
                    <a:pt x="647877" y="2413654"/>
                  </a:lnTo>
                  <a:lnTo>
                    <a:pt x="649992" y="2409683"/>
                  </a:lnTo>
                  <a:lnTo>
                    <a:pt x="651842" y="2405713"/>
                  </a:lnTo>
                  <a:lnTo>
                    <a:pt x="653692" y="2401212"/>
                  </a:lnTo>
                  <a:lnTo>
                    <a:pt x="655014" y="2396977"/>
                  </a:lnTo>
                  <a:lnTo>
                    <a:pt x="656071" y="2392212"/>
                  </a:lnTo>
                  <a:lnTo>
                    <a:pt x="657392" y="2387976"/>
                  </a:lnTo>
                  <a:lnTo>
                    <a:pt x="658449" y="2383211"/>
                  </a:lnTo>
                  <a:lnTo>
                    <a:pt x="658714" y="2378711"/>
                  </a:lnTo>
                  <a:lnTo>
                    <a:pt x="659242" y="2373682"/>
                  </a:lnTo>
                  <a:lnTo>
                    <a:pt x="659242" y="2368917"/>
                  </a:lnTo>
                  <a:lnTo>
                    <a:pt x="659242" y="1131888"/>
                  </a:lnTo>
                  <a:lnTo>
                    <a:pt x="815975" y="1131888"/>
                  </a:lnTo>
                  <a:lnTo>
                    <a:pt x="815975" y="2689226"/>
                  </a:lnTo>
                  <a:lnTo>
                    <a:pt x="314325" y="2689226"/>
                  </a:lnTo>
                  <a:lnTo>
                    <a:pt x="314325" y="1131888"/>
                  </a:lnTo>
                  <a:close/>
                  <a:moveTo>
                    <a:pt x="36513" y="758825"/>
                  </a:moveTo>
                  <a:lnTo>
                    <a:pt x="2944813" y="758825"/>
                  </a:lnTo>
                  <a:lnTo>
                    <a:pt x="2944813" y="861834"/>
                  </a:lnTo>
                  <a:lnTo>
                    <a:pt x="2702389" y="861834"/>
                  </a:lnTo>
                  <a:lnTo>
                    <a:pt x="2702389" y="1063625"/>
                  </a:lnTo>
                  <a:lnTo>
                    <a:pt x="278938" y="1063625"/>
                  </a:lnTo>
                  <a:lnTo>
                    <a:pt x="278938" y="861834"/>
                  </a:lnTo>
                  <a:lnTo>
                    <a:pt x="36513" y="861834"/>
                  </a:lnTo>
                  <a:lnTo>
                    <a:pt x="36513" y="758825"/>
                  </a:lnTo>
                  <a:close/>
                  <a:moveTo>
                    <a:pt x="1490531" y="184150"/>
                  </a:moveTo>
                  <a:lnTo>
                    <a:pt x="1498713" y="184414"/>
                  </a:lnTo>
                  <a:lnTo>
                    <a:pt x="1507159" y="184942"/>
                  </a:lnTo>
                  <a:lnTo>
                    <a:pt x="1515341" y="185997"/>
                  </a:lnTo>
                  <a:lnTo>
                    <a:pt x="1523259" y="187053"/>
                  </a:lnTo>
                  <a:lnTo>
                    <a:pt x="1530913" y="188901"/>
                  </a:lnTo>
                  <a:lnTo>
                    <a:pt x="1538831" y="191276"/>
                  </a:lnTo>
                  <a:lnTo>
                    <a:pt x="1546222" y="193916"/>
                  </a:lnTo>
                  <a:lnTo>
                    <a:pt x="1553612" y="196819"/>
                  </a:lnTo>
                  <a:lnTo>
                    <a:pt x="1560738" y="199722"/>
                  </a:lnTo>
                  <a:lnTo>
                    <a:pt x="1567864" y="203417"/>
                  </a:lnTo>
                  <a:lnTo>
                    <a:pt x="1574727" y="207640"/>
                  </a:lnTo>
                  <a:lnTo>
                    <a:pt x="1581061" y="211599"/>
                  </a:lnTo>
                  <a:lnTo>
                    <a:pt x="1587660" y="216086"/>
                  </a:lnTo>
                  <a:lnTo>
                    <a:pt x="1593466" y="220837"/>
                  </a:lnTo>
                  <a:lnTo>
                    <a:pt x="1599273" y="226116"/>
                  </a:lnTo>
                  <a:lnTo>
                    <a:pt x="1605343" y="231395"/>
                  </a:lnTo>
                  <a:lnTo>
                    <a:pt x="1610622" y="236937"/>
                  </a:lnTo>
                  <a:lnTo>
                    <a:pt x="1615373" y="242744"/>
                  </a:lnTo>
                  <a:lnTo>
                    <a:pt x="1620388" y="249078"/>
                  </a:lnTo>
                  <a:lnTo>
                    <a:pt x="1625139" y="255413"/>
                  </a:lnTo>
                  <a:lnTo>
                    <a:pt x="1629098" y="262011"/>
                  </a:lnTo>
                  <a:lnTo>
                    <a:pt x="1633057" y="268873"/>
                  </a:lnTo>
                  <a:lnTo>
                    <a:pt x="1636488" y="275736"/>
                  </a:lnTo>
                  <a:lnTo>
                    <a:pt x="1639919" y="282862"/>
                  </a:lnTo>
                  <a:lnTo>
                    <a:pt x="1642822" y="290252"/>
                  </a:lnTo>
                  <a:lnTo>
                    <a:pt x="1645198" y="297642"/>
                  </a:lnTo>
                  <a:lnTo>
                    <a:pt x="1647573" y="305297"/>
                  </a:lnTo>
                  <a:lnTo>
                    <a:pt x="1649157" y="312951"/>
                  </a:lnTo>
                  <a:lnTo>
                    <a:pt x="1650740" y="321133"/>
                  </a:lnTo>
                  <a:lnTo>
                    <a:pt x="1651796" y="329051"/>
                  </a:lnTo>
                  <a:lnTo>
                    <a:pt x="1652324" y="337497"/>
                  </a:lnTo>
                  <a:lnTo>
                    <a:pt x="1652588" y="345943"/>
                  </a:lnTo>
                  <a:lnTo>
                    <a:pt x="1652324" y="354125"/>
                  </a:lnTo>
                  <a:lnTo>
                    <a:pt x="1651796" y="362307"/>
                  </a:lnTo>
                  <a:lnTo>
                    <a:pt x="1650740" y="370489"/>
                  </a:lnTo>
                  <a:lnTo>
                    <a:pt x="1649157" y="378671"/>
                  </a:lnTo>
                  <a:lnTo>
                    <a:pt x="1647573" y="386325"/>
                  </a:lnTo>
                  <a:lnTo>
                    <a:pt x="1645198" y="394243"/>
                  </a:lnTo>
                  <a:lnTo>
                    <a:pt x="1642822" y="401633"/>
                  </a:lnTo>
                  <a:lnTo>
                    <a:pt x="1639919" y="409024"/>
                  </a:lnTo>
                  <a:lnTo>
                    <a:pt x="1636488" y="416150"/>
                  </a:lnTo>
                  <a:lnTo>
                    <a:pt x="1633057" y="423276"/>
                  </a:lnTo>
                  <a:lnTo>
                    <a:pt x="1629098" y="429875"/>
                  </a:lnTo>
                  <a:lnTo>
                    <a:pt x="1625139" y="436473"/>
                  </a:lnTo>
                  <a:lnTo>
                    <a:pt x="1620388" y="443071"/>
                  </a:lnTo>
                  <a:lnTo>
                    <a:pt x="1615373" y="448878"/>
                  </a:lnTo>
                  <a:lnTo>
                    <a:pt x="1610622" y="454685"/>
                  </a:lnTo>
                  <a:lnTo>
                    <a:pt x="1605343" y="460755"/>
                  </a:lnTo>
                  <a:lnTo>
                    <a:pt x="1599273" y="465770"/>
                  </a:lnTo>
                  <a:lnTo>
                    <a:pt x="1593466" y="471049"/>
                  </a:lnTo>
                  <a:lnTo>
                    <a:pt x="1587660" y="475800"/>
                  </a:lnTo>
                  <a:lnTo>
                    <a:pt x="1581061" y="480550"/>
                  </a:lnTo>
                  <a:lnTo>
                    <a:pt x="1574727" y="484510"/>
                  </a:lnTo>
                  <a:lnTo>
                    <a:pt x="1567864" y="488469"/>
                  </a:lnTo>
                  <a:lnTo>
                    <a:pt x="1560738" y="491900"/>
                  </a:lnTo>
                  <a:lnTo>
                    <a:pt x="1553612" y="495331"/>
                  </a:lnTo>
                  <a:lnTo>
                    <a:pt x="1546222" y="497970"/>
                  </a:lnTo>
                  <a:lnTo>
                    <a:pt x="1538831" y="500874"/>
                  </a:lnTo>
                  <a:lnTo>
                    <a:pt x="1530913" y="502985"/>
                  </a:lnTo>
                  <a:lnTo>
                    <a:pt x="1523259" y="504569"/>
                  </a:lnTo>
                  <a:lnTo>
                    <a:pt x="1515341" y="506152"/>
                  </a:lnTo>
                  <a:lnTo>
                    <a:pt x="1507159" y="506944"/>
                  </a:lnTo>
                  <a:lnTo>
                    <a:pt x="1498713" y="507736"/>
                  </a:lnTo>
                  <a:lnTo>
                    <a:pt x="1490531" y="508000"/>
                  </a:lnTo>
                  <a:lnTo>
                    <a:pt x="1482085" y="507736"/>
                  </a:lnTo>
                  <a:lnTo>
                    <a:pt x="1474167" y="506944"/>
                  </a:lnTo>
                  <a:lnTo>
                    <a:pt x="1465721" y="506152"/>
                  </a:lnTo>
                  <a:lnTo>
                    <a:pt x="1458067" y="504569"/>
                  </a:lnTo>
                  <a:lnTo>
                    <a:pt x="1449885" y="502985"/>
                  </a:lnTo>
                  <a:lnTo>
                    <a:pt x="1442231" y="500874"/>
                  </a:lnTo>
                  <a:lnTo>
                    <a:pt x="1434840" y="497970"/>
                  </a:lnTo>
                  <a:lnTo>
                    <a:pt x="1427450" y="495331"/>
                  </a:lnTo>
                  <a:lnTo>
                    <a:pt x="1420324" y="491900"/>
                  </a:lnTo>
                  <a:lnTo>
                    <a:pt x="1413462" y="488469"/>
                  </a:lnTo>
                  <a:lnTo>
                    <a:pt x="1406599" y="484510"/>
                  </a:lnTo>
                  <a:lnTo>
                    <a:pt x="1399737" y="480550"/>
                  </a:lnTo>
                  <a:lnTo>
                    <a:pt x="1393666" y="475800"/>
                  </a:lnTo>
                  <a:lnTo>
                    <a:pt x="1387332" y="471049"/>
                  </a:lnTo>
                  <a:lnTo>
                    <a:pt x="1381525" y="465770"/>
                  </a:lnTo>
                  <a:lnTo>
                    <a:pt x="1375983" y="460755"/>
                  </a:lnTo>
                  <a:lnTo>
                    <a:pt x="1370704" y="454685"/>
                  </a:lnTo>
                  <a:lnTo>
                    <a:pt x="1365425" y="448878"/>
                  </a:lnTo>
                  <a:lnTo>
                    <a:pt x="1360938" y="443071"/>
                  </a:lnTo>
                  <a:lnTo>
                    <a:pt x="1356187" y="436473"/>
                  </a:lnTo>
                  <a:lnTo>
                    <a:pt x="1351964" y="429875"/>
                  </a:lnTo>
                  <a:lnTo>
                    <a:pt x="1348269" y="423276"/>
                  </a:lnTo>
                  <a:lnTo>
                    <a:pt x="1344310" y="416150"/>
                  </a:lnTo>
                  <a:lnTo>
                    <a:pt x="1341407" y="409024"/>
                  </a:lnTo>
                  <a:lnTo>
                    <a:pt x="1338240" y="401633"/>
                  </a:lnTo>
                  <a:lnTo>
                    <a:pt x="1335864" y="394243"/>
                  </a:lnTo>
                  <a:lnTo>
                    <a:pt x="1333489" y="386325"/>
                  </a:lnTo>
                  <a:lnTo>
                    <a:pt x="1331641" y="378671"/>
                  </a:lnTo>
                  <a:lnTo>
                    <a:pt x="1330586" y="370489"/>
                  </a:lnTo>
                  <a:lnTo>
                    <a:pt x="1329266" y="362307"/>
                  </a:lnTo>
                  <a:lnTo>
                    <a:pt x="1328738" y="354125"/>
                  </a:lnTo>
                  <a:lnTo>
                    <a:pt x="1328738" y="345943"/>
                  </a:lnTo>
                  <a:lnTo>
                    <a:pt x="1328738" y="337497"/>
                  </a:lnTo>
                  <a:lnTo>
                    <a:pt x="1329266" y="329051"/>
                  </a:lnTo>
                  <a:lnTo>
                    <a:pt x="1330586" y="321133"/>
                  </a:lnTo>
                  <a:lnTo>
                    <a:pt x="1331641" y="312951"/>
                  </a:lnTo>
                  <a:lnTo>
                    <a:pt x="1333489" y="305297"/>
                  </a:lnTo>
                  <a:lnTo>
                    <a:pt x="1335864" y="297642"/>
                  </a:lnTo>
                  <a:lnTo>
                    <a:pt x="1338240" y="290252"/>
                  </a:lnTo>
                  <a:lnTo>
                    <a:pt x="1341407" y="282862"/>
                  </a:lnTo>
                  <a:lnTo>
                    <a:pt x="1344310" y="275736"/>
                  </a:lnTo>
                  <a:lnTo>
                    <a:pt x="1348269" y="268873"/>
                  </a:lnTo>
                  <a:lnTo>
                    <a:pt x="1351964" y="262011"/>
                  </a:lnTo>
                  <a:lnTo>
                    <a:pt x="1356187" y="255413"/>
                  </a:lnTo>
                  <a:lnTo>
                    <a:pt x="1360938" y="249078"/>
                  </a:lnTo>
                  <a:lnTo>
                    <a:pt x="1365425" y="242744"/>
                  </a:lnTo>
                  <a:lnTo>
                    <a:pt x="1370704" y="236937"/>
                  </a:lnTo>
                  <a:lnTo>
                    <a:pt x="1375983" y="231395"/>
                  </a:lnTo>
                  <a:lnTo>
                    <a:pt x="1381525" y="226116"/>
                  </a:lnTo>
                  <a:lnTo>
                    <a:pt x="1387332" y="220837"/>
                  </a:lnTo>
                  <a:lnTo>
                    <a:pt x="1393666" y="216086"/>
                  </a:lnTo>
                  <a:lnTo>
                    <a:pt x="1399737" y="211599"/>
                  </a:lnTo>
                  <a:lnTo>
                    <a:pt x="1406599" y="207640"/>
                  </a:lnTo>
                  <a:lnTo>
                    <a:pt x="1413462" y="203417"/>
                  </a:lnTo>
                  <a:lnTo>
                    <a:pt x="1420324" y="199722"/>
                  </a:lnTo>
                  <a:lnTo>
                    <a:pt x="1427450" y="196819"/>
                  </a:lnTo>
                  <a:lnTo>
                    <a:pt x="1434840" y="193916"/>
                  </a:lnTo>
                  <a:lnTo>
                    <a:pt x="1442231" y="191276"/>
                  </a:lnTo>
                  <a:lnTo>
                    <a:pt x="1449885" y="188901"/>
                  </a:lnTo>
                  <a:lnTo>
                    <a:pt x="1458067" y="187053"/>
                  </a:lnTo>
                  <a:lnTo>
                    <a:pt x="1465721" y="185997"/>
                  </a:lnTo>
                  <a:lnTo>
                    <a:pt x="1474167" y="184942"/>
                  </a:lnTo>
                  <a:lnTo>
                    <a:pt x="1482085" y="184414"/>
                  </a:lnTo>
                  <a:lnTo>
                    <a:pt x="1490531" y="184150"/>
                  </a:lnTo>
                  <a:close/>
                  <a:moveTo>
                    <a:pt x="1490531" y="89093"/>
                  </a:moveTo>
                  <a:lnTo>
                    <a:pt x="1477033" y="89357"/>
                  </a:lnTo>
                  <a:lnTo>
                    <a:pt x="1464065" y="90151"/>
                  </a:lnTo>
                  <a:lnTo>
                    <a:pt x="1451097" y="91737"/>
                  </a:lnTo>
                  <a:lnTo>
                    <a:pt x="1438658" y="94116"/>
                  </a:lnTo>
                  <a:lnTo>
                    <a:pt x="1425955" y="97024"/>
                  </a:lnTo>
                  <a:lnTo>
                    <a:pt x="1413781" y="100461"/>
                  </a:lnTo>
                  <a:lnTo>
                    <a:pt x="1401871" y="104427"/>
                  </a:lnTo>
                  <a:lnTo>
                    <a:pt x="1390226" y="109185"/>
                  </a:lnTo>
                  <a:lnTo>
                    <a:pt x="1378846" y="114473"/>
                  </a:lnTo>
                  <a:lnTo>
                    <a:pt x="1367731" y="120025"/>
                  </a:lnTo>
                  <a:lnTo>
                    <a:pt x="1356880" y="126105"/>
                  </a:lnTo>
                  <a:lnTo>
                    <a:pt x="1346293" y="132979"/>
                  </a:lnTo>
                  <a:lnTo>
                    <a:pt x="1336237" y="140117"/>
                  </a:lnTo>
                  <a:lnTo>
                    <a:pt x="1326444" y="147784"/>
                  </a:lnTo>
                  <a:lnTo>
                    <a:pt x="1316917" y="155979"/>
                  </a:lnTo>
                  <a:lnTo>
                    <a:pt x="1307918" y="164175"/>
                  </a:lnTo>
                  <a:lnTo>
                    <a:pt x="1299714" y="173163"/>
                  </a:lnTo>
                  <a:lnTo>
                    <a:pt x="1291510" y="182681"/>
                  </a:lnTo>
                  <a:lnTo>
                    <a:pt x="1283835" y="192462"/>
                  </a:lnTo>
                  <a:lnTo>
                    <a:pt x="1276689" y="202508"/>
                  </a:lnTo>
                  <a:lnTo>
                    <a:pt x="1269808" y="212819"/>
                  </a:lnTo>
                  <a:lnTo>
                    <a:pt x="1263721" y="223658"/>
                  </a:lnTo>
                  <a:lnTo>
                    <a:pt x="1258163" y="235026"/>
                  </a:lnTo>
                  <a:lnTo>
                    <a:pt x="1252870" y="246130"/>
                  </a:lnTo>
                  <a:lnTo>
                    <a:pt x="1248106" y="257762"/>
                  </a:lnTo>
                  <a:lnTo>
                    <a:pt x="1244136" y="269923"/>
                  </a:lnTo>
                  <a:lnTo>
                    <a:pt x="1240696" y="282084"/>
                  </a:lnTo>
                  <a:lnTo>
                    <a:pt x="1237785" y="294510"/>
                  </a:lnTo>
                  <a:lnTo>
                    <a:pt x="1235403" y="307200"/>
                  </a:lnTo>
                  <a:lnTo>
                    <a:pt x="1233815" y="320154"/>
                  </a:lnTo>
                  <a:lnTo>
                    <a:pt x="1233021" y="333108"/>
                  </a:lnTo>
                  <a:lnTo>
                    <a:pt x="1232756" y="346591"/>
                  </a:lnTo>
                  <a:lnTo>
                    <a:pt x="1233021" y="359809"/>
                  </a:lnTo>
                  <a:lnTo>
                    <a:pt x="1233815" y="372764"/>
                  </a:lnTo>
                  <a:lnTo>
                    <a:pt x="1235403" y="385982"/>
                  </a:lnTo>
                  <a:lnTo>
                    <a:pt x="1237785" y="398143"/>
                  </a:lnTo>
                  <a:lnTo>
                    <a:pt x="1240696" y="410833"/>
                  </a:lnTo>
                  <a:lnTo>
                    <a:pt x="1244136" y="422994"/>
                  </a:lnTo>
                  <a:lnTo>
                    <a:pt x="1248106" y="435155"/>
                  </a:lnTo>
                  <a:lnTo>
                    <a:pt x="1252870" y="446788"/>
                  </a:lnTo>
                  <a:lnTo>
                    <a:pt x="1258163" y="458420"/>
                  </a:lnTo>
                  <a:lnTo>
                    <a:pt x="1263721" y="469259"/>
                  </a:lnTo>
                  <a:lnTo>
                    <a:pt x="1269808" y="480098"/>
                  </a:lnTo>
                  <a:lnTo>
                    <a:pt x="1276689" y="490673"/>
                  </a:lnTo>
                  <a:lnTo>
                    <a:pt x="1283835" y="500719"/>
                  </a:lnTo>
                  <a:lnTo>
                    <a:pt x="1291510" y="510501"/>
                  </a:lnTo>
                  <a:lnTo>
                    <a:pt x="1299714" y="519754"/>
                  </a:lnTo>
                  <a:lnTo>
                    <a:pt x="1307918" y="528743"/>
                  </a:lnTo>
                  <a:lnTo>
                    <a:pt x="1316917" y="537467"/>
                  </a:lnTo>
                  <a:lnTo>
                    <a:pt x="1326444" y="545398"/>
                  </a:lnTo>
                  <a:lnTo>
                    <a:pt x="1336237" y="552801"/>
                  </a:lnTo>
                  <a:lnTo>
                    <a:pt x="1346293" y="560203"/>
                  </a:lnTo>
                  <a:lnTo>
                    <a:pt x="1356880" y="566812"/>
                  </a:lnTo>
                  <a:lnTo>
                    <a:pt x="1367731" y="573157"/>
                  </a:lnTo>
                  <a:lnTo>
                    <a:pt x="1378846" y="578973"/>
                  </a:lnTo>
                  <a:lnTo>
                    <a:pt x="1390226" y="583996"/>
                  </a:lnTo>
                  <a:lnTo>
                    <a:pt x="1401871" y="588491"/>
                  </a:lnTo>
                  <a:lnTo>
                    <a:pt x="1413781" y="592456"/>
                  </a:lnTo>
                  <a:lnTo>
                    <a:pt x="1425955" y="595893"/>
                  </a:lnTo>
                  <a:lnTo>
                    <a:pt x="1438658" y="599066"/>
                  </a:lnTo>
                  <a:lnTo>
                    <a:pt x="1451097" y="601181"/>
                  </a:lnTo>
                  <a:lnTo>
                    <a:pt x="1464065" y="602767"/>
                  </a:lnTo>
                  <a:lnTo>
                    <a:pt x="1477033" y="604089"/>
                  </a:lnTo>
                  <a:lnTo>
                    <a:pt x="1490531" y="604353"/>
                  </a:lnTo>
                  <a:lnTo>
                    <a:pt x="1503763" y="604089"/>
                  </a:lnTo>
                  <a:lnTo>
                    <a:pt x="1516732" y="602767"/>
                  </a:lnTo>
                  <a:lnTo>
                    <a:pt x="1529964" y="601181"/>
                  </a:lnTo>
                  <a:lnTo>
                    <a:pt x="1542668" y="599066"/>
                  </a:lnTo>
                  <a:lnTo>
                    <a:pt x="1555107" y="595893"/>
                  </a:lnTo>
                  <a:lnTo>
                    <a:pt x="1567016" y="592456"/>
                  </a:lnTo>
                  <a:lnTo>
                    <a:pt x="1579190" y="588491"/>
                  </a:lnTo>
                  <a:lnTo>
                    <a:pt x="1591100" y="583996"/>
                  </a:lnTo>
                  <a:lnTo>
                    <a:pt x="1602480" y="578973"/>
                  </a:lnTo>
                  <a:lnTo>
                    <a:pt x="1613331" y="573157"/>
                  </a:lnTo>
                  <a:lnTo>
                    <a:pt x="1624182" y="566812"/>
                  </a:lnTo>
                  <a:lnTo>
                    <a:pt x="1634768" y="560203"/>
                  </a:lnTo>
                  <a:lnTo>
                    <a:pt x="1645090" y="552801"/>
                  </a:lnTo>
                  <a:lnTo>
                    <a:pt x="1654617" y="545398"/>
                  </a:lnTo>
                  <a:lnTo>
                    <a:pt x="1663880" y="537467"/>
                  </a:lnTo>
                  <a:lnTo>
                    <a:pt x="1672879" y="528743"/>
                  </a:lnTo>
                  <a:lnTo>
                    <a:pt x="1681612" y="519754"/>
                  </a:lnTo>
                  <a:lnTo>
                    <a:pt x="1689552" y="510501"/>
                  </a:lnTo>
                  <a:lnTo>
                    <a:pt x="1697491" y="500719"/>
                  </a:lnTo>
                  <a:lnTo>
                    <a:pt x="1704637" y="490673"/>
                  </a:lnTo>
                  <a:lnTo>
                    <a:pt x="1710989" y="480098"/>
                  </a:lnTo>
                  <a:lnTo>
                    <a:pt x="1717341" y="469259"/>
                  </a:lnTo>
                  <a:lnTo>
                    <a:pt x="1723163" y="458420"/>
                  </a:lnTo>
                  <a:lnTo>
                    <a:pt x="1728456" y="446788"/>
                  </a:lnTo>
                  <a:lnTo>
                    <a:pt x="1732691" y="435155"/>
                  </a:lnTo>
                  <a:lnTo>
                    <a:pt x="1736925" y="422994"/>
                  </a:lnTo>
                  <a:lnTo>
                    <a:pt x="1740630" y="410833"/>
                  </a:lnTo>
                  <a:lnTo>
                    <a:pt x="1743277" y="398143"/>
                  </a:lnTo>
                  <a:lnTo>
                    <a:pt x="1745394" y="385982"/>
                  </a:lnTo>
                  <a:lnTo>
                    <a:pt x="1747511" y="372764"/>
                  </a:lnTo>
                  <a:lnTo>
                    <a:pt x="1748305" y="359809"/>
                  </a:lnTo>
                  <a:lnTo>
                    <a:pt x="1748570" y="346591"/>
                  </a:lnTo>
                  <a:lnTo>
                    <a:pt x="1748305" y="333108"/>
                  </a:lnTo>
                  <a:lnTo>
                    <a:pt x="1747511" y="320154"/>
                  </a:lnTo>
                  <a:lnTo>
                    <a:pt x="1745394" y="307200"/>
                  </a:lnTo>
                  <a:lnTo>
                    <a:pt x="1743277" y="294510"/>
                  </a:lnTo>
                  <a:lnTo>
                    <a:pt x="1740630" y="282084"/>
                  </a:lnTo>
                  <a:lnTo>
                    <a:pt x="1736925" y="269923"/>
                  </a:lnTo>
                  <a:lnTo>
                    <a:pt x="1732691" y="257762"/>
                  </a:lnTo>
                  <a:lnTo>
                    <a:pt x="1728456" y="246130"/>
                  </a:lnTo>
                  <a:lnTo>
                    <a:pt x="1723163" y="235026"/>
                  </a:lnTo>
                  <a:lnTo>
                    <a:pt x="1717341" y="223658"/>
                  </a:lnTo>
                  <a:lnTo>
                    <a:pt x="1710989" y="212819"/>
                  </a:lnTo>
                  <a:lnTo>
                    <a:pt x="1704637" y="202508"/>
                  </a:lnTo>
                  <a:lnTo>
                    <a:pt x="1697491" y="192462"/>
                  </a:lnTo>
                  <a:lnTo>
                    <a:pt x="1689552" y="182681"/>
                  </a:lnTo>
                  <a:lnTo>
                    <a:pt x="1681612" y="173163"/>
                  </a:lnTo>
                  <a:lnTo>
                    <a:pt x="1672879" y="164175"/>
                  </a:lnTo>
                  <a:lnTo>
                    <a:pt x="1663880" y="155979"/>
                  </a:lnTo>
                  <a:lnTo>
                    <a:pt x="1654617" y="147784"/>
                  </a:lnTo>
                  <a:lnTo>
                    <a:pt x="1645090" y="140117"/>
                  </a:lnTo>
                  <a:lnTo>
                    <a:pt x="1634768" y="132979"/>
                  </a:lnTo>
                  <a:lnTo>
                    <a:pt x="1624182" y="126105"/>
                  </a:lnTo>
                  <a:lnTo>
                    <a:pt x="1613331" y="120025"/>
                  </a:lnTo>
                  <a:lnTo>
                    <a:pt x="1602480" y="114473"/>
                  </a:lnTo>
                  <a:lnTo>
                    <a:pt x="1591100" y="109185"/>
                  </a:lnTo>
                  <a:lnTo>
                    <a:pt x="1579190" y="104427"/>
                  </a:lnTo>
                  <a:lnTo>
                    <a:pt x="1567016" y="100461"/>
                  </a:lnTo>
                  <a:lnTo>
                    <a:pt x="1555107" y="97024"/>
                  </a:lnTo>
                  <a:lnTo>
                    <a:pt x="1542668" y="94116"/>
                  </a:lnTo>
                  <a:lnTo>
                    <a:pt x="1529964" y="91737"/>
                  </a:lnTo>
                  <a:lnTo>
                    <a:pt x="1516732" y="90151"/>
                  </a:lnTo>
                  <a:lnTo>
                    <a:pt x="1503763" y="89357"/>
                  </a:lnTo>
                  <a:lnTo>
                    <a:pt x="1490531" y="89093"/>
                  </a:lnTo>
                  <a:close/>
                  <a:moveTo>
                    <a:pt x="1490531" y="0"/>
                  </a:moveTo>
                  <a:lnTo>
                    <a:pt x="2944813" y="660400"/>
                  </a:lnTo>
                  <a:lnTo>
                    <a:pt x="36513" y="660400"/>
                  </a:lnTo>
                  <a:lnTo>
                    <a:pt x="1490531" y="0"/>
                  </a:lnTo>
                  <a:close/>
                </a:path>
              </a:pathLst>
            </a:custGeom>
            <a:solidFill>
              <a:srgbClr val="F85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9" name="KSO_Shape"/>
            <p:cNvSpPr/>
            <p:nvPr/>
          </p:nvSpPr>
          <p:spPr>
            <a:xfrm>
              <a:off x="2413591" y="2917307"/>
              <a:ext cx="369884" cy="444443"/>
            </a:xfrm>
            <a:custGeom>
              <a:avLst/>
              <a:gdLst>
                <a:gd name="connsiteX0" fmla="*/ 331068 w 1208088"/>
                <a:gd name="connsiteY0" fmla="*/ 665573 h 1452563"/>
                <a:gd name="connsiteX1" fmla="*/ 508820 w 1208088"/>
                <a:gd name="connsiteY1" fmla="*/ 932822 h 1452563"/>
                <a:gd name="connsiteX2" fmla="*/ 369158 w 1208088"/>
                <a:gd name="connsiteY2" fmla="*/ 932822 h 1452563"/>
                <a:gd name="connsiteX3" fmla="*/ 369158 w 1208088"/>
                <a:gd name="connsiteY3" fmla="*/ 983727 h 1452563"/>
                <a:gd name="connsiteX4" fmla="*/ 534213 w 1208088"/>
                <a:gd name="connsiteY4" fmla="*/ 983727 h 1452563"/>
                <a:gd name="connsiteX5" fmla="*/ 534213 w 1208088"/>
                <a:gd name="connsiteY5" fmla="*/ 1034632 h 1452563"/>
                <a:gd name="connsiteX6" fmla="*/ 369158 w 1208088"/>
                <a:gd name="connsiteY6" fmla="*/ 1034632 h 1452563"/>
                <a:gd name="connsiteX7" fmla="*/ 369158 w 1208088"/>
                <a:gd name="connsiteY7" fmla="*/ 1085536 h 1452563"/>
                <a:gd name="connsiteX8" fmla="*/ 534213 w 1208088"/>
                <a:gd name="connsiteY8" fmla="*/ 1085536 h 1452563"/>
                <a:gd name="connsiteX9" fmla="*/ 534213 w 1208088"/>
                <a:gd name="connsiteY9" fmla="*/ 1238250 h 1452563"/>
                <a:gd name="connsiteX10" fmla="*/ 673875 w 1208088"/>
                <a:gd name="connsiteY10" fmla="*/ 1238250 h 1452563"/>
                <a:gd name="connsiteX11" fmla="*/ 673875 w 1208088"/>
                <a:gd name="connsiteY11" fmla="*/ 1085536 h 1452563"/>
                <a:gd name="connsiteX12" fmla="*/ 864324 w 1208088"/>
                <a:gd name="connsiteY12" fmla="*/ 1085536 h 1452563"/>
                <a:gd name="connsiteX13" fmla="*/ 864324 w 1208088"/>
                <a:gd name="connsiteY13" fmla="*/ 1034632 h 1452563"/>
                <a:gd name="connsiteX14" fmla="*/ 673875 w 1208088"/>
                <a:gd name="connsiteY14" fmla="*/ 1034632 h 1452563"/>
                <a:gd name="connsiteX15" fmla="*/ 673875 w 1208088"/>
                <a:gd name="connsiteY15" fmla="*/ 983727 h 1452563"/>
                <a:gd name="connsiteX16" fmla="*/ 864324 w 1208088"/>
                <a:gd name="connsiteY16" fmla="*/ 983727 h 1452563"/>
                <a:gd name="connsiteX17" fmla="*/ 864324 w 1208088"/>
                <a:gd name="connsiteY17" fmla="*/ 932822 h 1452563"/>
                <a:gd name="connsiteX18" fmla="*/ 699268 w 1208088"/>
                <a:gd name="connsiteY18" fmla="*/ 932822 h 1452563"/>
                <a:gd name="connsiteX19" fmla="*/ 877020 w 1208088"/>
                <a:gd name="connsiteY19" fmla="*/ 665573 h 1452563"/>
                <a:gd name="connsiteX20" fmla="*/ 737358 w 1208088"/>
                <a:gd name="connsiteY20" fmla="*/ 665573 h 1452563"/>
                <a:gd name="connsiteX21" fmla="*/ 597696 w 1208088"/>
                <a:gd name="connsiteY21" fmla="*/ 881918 h 1452563"/>
                <a:gd name="connsiteX22" fmla="*/ 458034 w 1208088"/>
                <a:gd name="connsiteY22" fmla="*/ 665573 h 1452563"/>
                <a:gd name="connsiteX23" fmla="*/ 331068 w 1208088"/>
                <a:gd name="connsiteY23" fmla="*/ 665573 h 1452563"/>
                <a:gd name="connsiteX24" fmla="*/ 719206 w 1208088"/>
                <a:gd name="connsiteY24" fmla="*/ 0 h 1452563"/>
                <a:gd name="connsiteX25" fmla="*/ 727454 w 1208088"/>
                <a:gd name="connsiteY25" fmla="*/ 317 h 1452563"/>
                <a:gd name="connsiteX26" fmla="*/ 736654 w 1208088"/>
                <a:gd name="connsiteY26" fmla="*/ 952 h 1452563"/>
                <a:gd name="connsiteX27" fmla="*/ 746172 w 1208088"/>
                <a:gd name="connsiteY27" fmla="*/ 2538 h 1452563"/>
                <a:gd name="connsiteX28" fmla="*/ 756641 w 1208088"/>
                <a:gd name="connsiteY28" fmla="*/ 4125 h 1452563"/>
                <a:gd name="connsiteX29" fmla="*/ 767428 w 1208088"/>
                <a:gd name="connsiteY29" fmla="*/ 6028 h 1452563"/>
                <a:gd name="connsiteX30" fmla="*/ 778849 w 1208088"/>
                <a:gd name="connsiteY30" fmla="*/ 8567 h 1452563"/>
                <a:gd name="connsiteX31" fmla="*/ 791222 w 1208088"/>
                <a:gd name="connsiteY31" fmla="*/ 11422 h 1452563"/>
                <a:gd name="connsiteX32" fmla="*/ 804546 w 1208088"/>
                <a:gd name="connsiteY32" fmla="*/ 14913 h 1452563"/>
                <a:gd name="connsiteX33" fmla="*/ 818822 w 1208088"/>
                <a:gd name="connsiteY33" fmla="*/ 18720 h 1452563"/>
                <a:gd name="connsiteX34" fmla="*/ 833416 w 1208088"/>
                <a:gd name="connsiteY34" fmla="*/ 23480 h 1452563"/>
                <a:gd name="connsiteX35" fmla="*/ 829609 w 1208088"/>
                <a:gd name="connsiteY35" fmla="*/ 36171 h 1452563"/>
                <a:gd name="connsiteX36" fmla="*/ 825802 w 1208088"/>
                <a:gd name="connsiteY36" fmla="*/ 48228 h 1452563"/>
                <a:gd name="connsiteX37" fmla="*/ 818188 w 1208088"/>
                <a:gd name="connsiteY37" fmla="*/ 70439 h 1452563"/>
                <a:gd name="connsiteX38" fmla="*/ 810256 w 1208088"/>
                <a:gd name="connsiteY38" fmla="*/ 91063 h 1452563"/>
                <a:gd name="connsiteX39" fmla="*/ 802960 w 1208088"/>
                <a:gd name="connsiteY39" fmla="*/ 108831 h 1452563"/>
                <a:gd name="connsiteX40" fmla="*/ 795663 w 1208088"/>
                <a:gd name="connsiteY40" fmla="*/ 125013 h 1452563"/>
                <a:gd name="connsiteX41" fmla="*/ 788684 w 1208088"/>
                <a:gd name="connsiteY41" fmla="*/ 138974 h 1452563"/>
                <a:gd name="connsiteX42" fmla="*/ 782021 w 1208088"/>
                <a:gd name="connsiteY42" fmla="*/ 151983 h 1452563"/>
                <a:gd name="connsiteX43" fmla="*/ 775994 w 1208088"/>
                <a:gd name="connsiteY43" fmla="*/ 163405 h 1452563"/>
                <a:gd name="connsiteX44" fmla="*/ 764572 w 1208088"/>
                <a:gd name="connsiteY44" fmla="*/ 183077 h 1452563"/>
                <a:gd name="connsiteX45" fmla="*/ 760131 w 1208088"/>
                <a:gd name="connsiteY45" fmla="*/ 191644 h 1452563"/>
                <a:gd name="connsiteX46" fmla="*/ 756007 w 1208088"/>
                <a:gd name="connsiteY46" fmla="*/ 200211 h 1452563"/>
                <a:gd name="connsiteX47" fmla="*/ 752517 w 1208088"/>
                <a:gd name="connsiteY47" fmla="*/ 207826 h 1452563"/>
                <a:gd name="connsiteX48" fmla="*/ 749662 w 1208088"/>
                <a:gd name="connsiteY48" fmla="*/ 215759 h 1452563"/>
                <a:gd name="connsiteX49" fmla="*/ 748393 w 1208088"/>
                <a:gd name="connsiteY49" fmla="*/ 219566 h 1452563"/>
                <a:gd name="connsiteX50" fmla="*/ 747441 w 1208088"/>
                <a:gd name="connsiteY50" fmla="*/ 223374 h 1452563"/>
                <a:gd name="connsiteX51" fmla="*/ 746806 w 1208088"/>
                <a:gd name="connsiteY51" fmla="*/ 227181 h 1452563"/>
                <a:gd name="connsiteX52" fmla="*/ 746489 w 1208088"/>
                <a:gd name="connsiteY52" fmla="*/ 231623 h 1452563"/>
                <a:gd name="connsiteX53" fmla="*/ 748076 w 1208088"/>
                <a:gd name="connsiteY53" fmla="*/ 231623 h 1452563"/>
                <a:gd name="connsiteX54" fmla="*/ 750931 w 1208088"/>
                <a:gd name="connsiteY54" fmla="*/ 231623 h 1452563"/>
                <a:gd name="connsiteX55" fmla="*/ 753786 w 1208088"/>
                <a:gd name="connsiteY55" fmla="*/ 231940 h 1452563"/>
                <a:gd name="connsiteX56" fmla="*/ 756324 w 1208088"/>
                <a:gd name="connsiteY56" fmla="*/ 232258 h 1452563"/>
                <a:gd name="connsiteX57" fmla="*/ 758862 w 1208088"/>
                <a:gd name="connsiteY57" fmla="*/ 233210 h 1452563"/>
                <a:gd name="connsiteX58" fmla="*/ 761400 w 1208088"/>
                <a:gd name="connsiteY58" fmla="*/ 233844 h 1452563"/>
                <a:gd name="connsiteX59" fmla="*/ 763621 w 1208088"/>
                <a:gd name="connsiteY59" fmla="*/ 234796 h 1452563"/>
                <a:gd name="connsiteX60" fmla="*/ 765842 w 1208088"/>
                <a:gd name="connsiteY60" fmla="*/ 236065 h 1452563"/>
                <a:gd name="connsiteX61" fmla="*/ 768062 w 1208088"/>
                <a:gd name="connsiteY61" fmla="*/ 237334 h 1452563"/>
                <a:gd name="connsiteX62" fmla="*/ 769966 w 1208088"/>
                <a:gd name="connsiteY62" fmla="*/ 238921 h 1452563"/>
                <a:gd name="connsiteX63" fmla="*/ 771552 w 1208088"/>
                <a:gd name="connsiteY63" fmla="*/ 240190 h 1452563"/>
                <a:gd name="connsiteX64" fmla="*/ 772821 w 1208088"/>
                <a:gd name="connsiteY64" fmla="*/ 242094 h 1452563"/>
                <a:gd name="connsiteX65" fmla="*/ 774090 w 1208088"/>
                <a:gd name="connsiteY65" fmla="*/ 243680 h 1452563"/>
                <a:gd name="connsiteX66" fmla="*/ 775042 w 1208088"/>
                <a:gd name="connsiteY66" fmla="*/ 245901 h 1452563"/>
                <a:gd name="connsiteX67" fmla="*/ 775676 w 1208088"/>
                <a:gd name="connsiteY67" fmla="*/ 247805 h 1452563"/>
                <a:gd name="connsiteX68" fmla="*/ 775994 w 1208088"/>
                <a:gd name="connsiteY68" fmla="*/ 249709 h 1452563"/>
                <a:gd name="connsiteX69" fmla="*/ 776311 w 1208088"/>
                <a:gd name="connsiteY69" fmla="*/ 251930 h 1452563"/>
                <a:gd name="connsiteX70" fmla="*/ 776311 w 1208088"/>
                <a:gd name="connsiteY70" fmla="*/ 253834 h 1452563"/>
                <a:gd name="connsiteX71" fmla="*/ 775676 w 1208088"/>
                <a:gd name="connsiteY71" fmla="*/ 255420 h 1452563"/>
                <a:gd name="connsiteX72" fmla="*/ 775359 w 1208088"/>
                <a:gd name="connsiteY72" fmla="*/ 257324 h 1452563"/>
                <a:gd name="connsiteX73" fmla="*/ 774407 w 1208088"/>
                <a:gd name="connsiteY73" fmla="*/ 258910 h 1452563"/>
                <a:gd name="connsiteX74" fmla="*/ 773456 w 1208088"/>
                <a:gd name="connsiteY74" fmla="*/ 260497 h 1452563"/>
                <a:gd name="connsiteX75" fmla="*/ 772186 w 1208088"/>
                <a:gd name="connsiteY75" fmla="*/ 262083 h 1452563"/>
                <a:gd name="connsiteX76" fmla="*/ 769331 w 1208088"/>
                <a:gd name="connsiteY76" fmla="*/ 265256 h 1452563"/>
                <a:gd name="connsiteX77" fmla="*/ 765524 w 1208088"/>
                <a:gd name="connsiteY77" fmla="*/ 267794 h 1452563"/>
                <a:gd name="connsiteX78" fmla="*/ 761717 w 1208088"/>
                <a:gd name="connsiteY78" fmla="*/ 269698 h 1452563"/>
                <a:gd name="connsiteX79" fmla="*/ 756958 w 1208088"/>
                <a:gd name="connsiteY79" fmla="*/ 270967 h 1452563"/>
                <a:gd name="connsiteX80" fmla="*/ 752200 w 1208088"/>
                <a:gd name="connsiteY80" fmla="*/ 271919 h 1452563"/>
                <a:gd name="connsiteX81" fmla="*/ 756324 w 1208088"/>
                <a:gd name="connsiteY81" fmla="*/ 284611 h 1452563"/>
                <a:gd name="connsiteX82" fmla="*/ 757910 w 1208088"/>
                <a:gd name="connsiteY82" fmla="*/ 289053 h 1452563"/>
                <a:gd name="connsiteX83" fmla="*/ 760448 w 1208088"/>
                <a:gd name="connsiteY83" fmla="*/ 293812 h 1452563"/>
                <a:gd name="connsiteX84" fmla="*/ 763621 w 1208088"/>
                <a:gd name="connsiteY84" fmla="*/ 299206 h 1452563"/>
                <a:gd name="connsiteX85" fmla="*/ 768062 w 1208088"/>
                <a:gd name="connsiteY85" fmla="*/ 304283 h 1452563"/>
                <a:gd name="connsiteX86" fmla="*/ 772504 w 1208088"/>
                <a:gd name="connsiteY86" fmla="*/ 309677 h 1452563"/>
                <a:gd name="connsiteX87" fmla="*/ 777580 w 1208088"/>
                <a:gd name="connsiteY87" fmla="*/ 315706 h 1452563"/>
                <a:gd name="connsiteX88" fmla="*/ 783608 w 1208088"/>
                <a:gd name="connsiteY88" fmla="*/ 321417 h 1452563"/>
                <a:gd name="connsiteX89" fmla="*/ 789952 w 1208088"/>
                <a:gd name="connsiteY89" fmla="*/ 327445 h 1452563"/>
                <a:gd name="connsiteX90" fmla="*/ 796615 w 1208088"/>
                <a:gd name="connsiteY90" fmla="*/ 333791 h 1452563"/>
                <a:gd name="connsiteX91" fmla="*/ 803912 w 1208088"/>
                <a:gd name="connsiteY91" fmla="*/ 339820 h 1452563"/>
                <a:gd name="connsiteX92" fmla="*/ 819774 w 1208088"/>
                <a:gd name="connsiteY92" fmla="*/ 353146 h 1452563"/>
                <a:gd name="connsiteX93" fmla="*/ 836588 w 1208088"/>
                <a:gd name="connsiteY93" fmla="*/ 366155 h 1452563"/>
                <a:gd name="connsiteX94" fmla="*/ 854672 w 1208088"/>
                <a:gd name="connsiteY94" fmla="*/ 379798 h 1452563"/>
                <a:gd name="connsiteX95" fmla="*/ 891472 w 1208088"/>
                <a:gd name="connsiteY95" fmla="*/ 407720 h 1452563"/>
                <a:gd name="connsiteX96" fmla="*/ 928274 w 1208088"/>
                <a:gd name="connsiteY96" fmla="*/ 435008 h 1452563"/>
                <a:gd name="connsiteX97" fmla="*/ 945405 w 1208088"/>
                <a:gd name="connsiteY97" fmla="*/ 448334 h 1452563"/>
                <a:gd name="connsiteX98" fmla="*/ 961902 w 1208088"/>
                <a:gd name="connsiteY98" fmla="*/ 461343 h 1452563"/>
                <a:gd name="connsiteX99" fmla="*/ 976496 w 1208088"/>
                <a:gd name="connsiteY99" fmla="*/ 474034 h 1452563"/>
                <a:gd name="connsiteX100" fmla="*/ 983158 w 1208088"/>
                <a:gd name="connsiteY100" fmla="*/ 479746 h 1452563"/>
                <a:gd name="connsiteX101" fmla="*/ 989186 w 1208088"/>
                <a:gd name="connsiteY101" fmla="*/ 485457 h 1452563"/>
                <a:gd name="connsiteX102" fmla="*/ 996482 w 1208088"/>
                <a:gd name="connsiteY102" fmla="*/ 493072 h 1452563"/>
                <a:gd name="connsiteX103" fmla="*/ 1003779 w 1208088"/>
                <a:gd name="connsiteY103" fmla="*/ 501004 h 1452563"/>
                <a:gd name="connsiteX104" fmla="*/ 1011393 w 1208088"/>
                <a:gd name="connsiteY104" fmla="*/ 510206 h 1452563"/>
                <a:gd name="connsiteX105" fmla="*/ 1019007 w 1208088"/>
                <a:gd name="connsiteY105" fmla="*/ 519725 h 1452563"/>
                <a:gd name="connsiteX106" fmla="*/ 1026938 w 1208088"/>
                <a:gd name="connsiteY106" fmla="*/ 530830 h 1452563"/>
                <a:gd name="connsiteX107" fmla="*/ 1034552 w 1208088"/>
                <a:gd name="connsiteY107" fmla="*/ 542252 h 1452563"/>
                <a:gd name="connsiteX108" fmla="*/ 1042801 w 1208088"/>
                <a:gd name="connsiteY108" fmla="*/ 554309 h 1452563"/>
                <a:gd name="connsiteX109" fmla="*/ 1050732 w 1208088"/>
                <a:gd name="connsiteY109" fmla="*/ 567318 h 1452563"/>
                <a:gd name="connsiteX110" fmla="*/ 1058663 w 1208088"/>
                <a:gd name="connsiteY110" fmla="*/ 581279 h 1452563"/>
                <a:gd name="connsiteX111" fmla="*/ 1066912 w 1208088"/>
                <a:gd name="connsiteY111" fmla="*/ 595557 h 1452563"/>
                <a:gd name="connsiteX112" fmla="*/ 1074843 w 1208088"/>
                <a:gd name="connsiteY112" fmla="*/ 610153 h 1452563"/>
                <a:gd name="connsiteX113" fmla="*/ 1083092 w 1208088"/>
                <a:gd name="connsiteY113" fmla="*/ 626017 h 1452563"/>
                <a:gd name="connsiteX114" fmla="*/ 1091023 w 1208088"/>
                <a:gd name="connsiteY114" fmla="*/ 641882 h 1452563"/>
                <a:gd name="connsiteX115" fmla="*/ 1098954 w 1208088"/>
                <a:gd name="connsiteY115" fmla="*/ 658698 h 1452563"/>
                <a:gd name="connsiteX116" fmla="*/ 1106568 w 1208088"/>
                <a:gd name="connsiteY116" fmla="*/ 675832 h 1452563"/>
                <a:gd name="connsiteX117" fmla="*/ 1114499 w 1208088"/>
                <a:gd name="connsiteY117" fmla="*/ 693283 h 1452563"/>
                <a:gd name="connsiteX118" fmla="*/ 1122113 w 1208088"/>
                <a:gd name="connsiteY118" fmla="*/ 711369 h 1452563"/>
                <a:gd name="connsiteX119" fmla="*/ 1129727 w 1208088"/>
                <a:gd name="connsiteY119" fmla="*/ 729772 h 1452563"/>
                <a:gd name="connsiteX120" fmla="*/ 1136707 w 1208088"/>
                <a:gd name="connsiteY120" fmla="*/ 748492 h 1452563"/>
                <a:gd name="connsiteX121" fmla="*/ 1143686 w 1208088"/>
                <a:gd name="connsiteY121" fmla="*/ 768164 h 1452563"/>
                <a:gd name="connsiteX122" fmla="*/ 1150348 w 1208088"/>
                <a:gd name="connsiteY122" fmla="*/ 787519 h 1452563"/>
                <a:gd name="connsiteX123" fmla="*/ 1157011 w 1208088"/>
                <a:gd name="connsiteY123" fmla="*/ 807191 h 1452563"/>
                <a:gd name="connsiteX124" fmla="*/ 1163038 w 1208088"/>
                <a:gd name="connsiteY124" fmla="*/ 826863 h 1452563"/>
                <a:gd name="connsiteX125" fmla="*/ 1169066 w 1208088"/>
                <a:gd name="connsiteY125" fmla="*/ 847170 h 1452563"/>
                <a:gd name="connsiteX126" fmla="*/ 1174460 w 1208088"/>
                <a:gd name="connsiteY126" fmla="*/ 867477 h 1452563"/>
                <a:gd name="connsiteX127" fmla="*/ 1179853 w 1208088"/>
                <a:gd name="connsiteY127" fmla="*/ 887783 h 1452563"/>
                <a:gd name="connsiteX128" fmla="*/ 1184929 w 1208088"/>
                <a:gd name="connsiteY128" fmla="*/ 908407 h 1452563"/>
                <a:gd name="connsiteX129" fmla="*/ 1189370 w 1208088"/>
                <a:gd name="connsiteY129" fmla="*/ 929031 h 1452563"/>
                <a:gd name="connsiteX130" fmla="*/ 1193177 w 1208088"/>
                <a:gd name="connsiteY130" fmla="*/ 949655 h 1452563"/>
                <a:gd name="connsiteX131" fmla="*/ 1196667 w 1208088"/>
                <a:gd name="connsiteY131" fmla="*/ 970279 h 1452563"/>
                <a:gd name="connsiteX132" fmla="*/ 1200157 w 1208088"/>
                <a:gd name="connsiteY132" fmla="*/ 990903 h 1452563"/>
                <a:gd name="connsiteX133" fmla="*/ 1202695 w 1208088"/>
                <a:gd name="connsiteY133" fmla="*/ 1011845 h 1452563"/>
                <a:gd name="connsiteX134" fmla="*/ 1204916 w 1208088"/>
                <a:gd name="connsiteY134" fmla="*/ 1032151 h 1452563"/>
                <a:gd name="connsiteX135" fmla="*/ 1206502 w 1208088"/>
                <a:gd name="connsiteY135" fmla="*/ 1052458 h 1452563"/>
                <a:gd name="connsiteX136" fmla="*/ 1207454 w 1208088"/>
                <a:gd name="connsiteY136" fmla="*/ 1072447 h 1452563"/>
                <a:gd name="connsiteX137" fmla="*/ 1208088 w 1208088"/>
                <a:gd name="connsiteY137" fmla="*/ 1092437 h 1452563"/>
                <a:gd name="connsiteX138" fmla="*/ 1207771 w 1208088"/>
                <a:gd name="connsiteY138" fmla="*/ 1112426 h 1452563"/>
                <a:gd name="connsiteX139" fmla="*/ 1207136 w 1208088"/>
                <a:gd name="connsiteY139" fmla="*/ 1131781 h 1452563"/>
                <a:gd name="connsiteX140" fmla="*/ 1205867 w 1208088"/>
                <a:gd name="connsiteY140" fmla="*/ 1151453 h 1452563"/>
                <a:gd name="connsiteX141" fmla="*/ 1203646 w 1208088"/>
                <a:gd name="connsiteY141" fmla="*/ 1170173 h 1452563"/>
                <a:gd name="connsiteX142" fmla="*/ 1201108 w 1208088"/>
                <a:gd name="connsiteY142" fmla="*/ 1188893 h 1452563"/>
                <a:gd name="connsiteX143" fmla="*/ 1199522 w 1208088"/>
                <a:gd name="connsiteY143" fmla="*/ 1197778 h 1452563"/>
                <a:gd name="connsiteX144" fmla="*/ 1197302 w 1208088"/>
                <a:gd name="connsiteY144" fmla="*/ 1206979 h 1452563"/>
                <a:gd name="connsiteX145" fmla="*/ 1195398 w 1208088"/>
                <a:gd name="connsiteY145" fmla="*/ 1215863 h 1452563"/>
                <a:gd name="connsiteX146" fmla="*/ 1193177 w 1208088"/>
                <a:gd name="connsiteY146" fmla="*/ 1224747 h 1452563"/>
                <a:gd name="connsiteX147" fmla="*/ 1190956 w 1208088"/>
                <a:gd name="connsiteY147" fmla="*/ 1233314 h 1452563"/>
                <a:gd name="connsiteX148" fmla="*/ 1188418 w 1208088"/>
                <a:gd name="connsiteY148" fmla="*/ 1242199 h 1452563"/>
                <a:gd name="connsiteX149" fmla="*/ 1185563 w 1208088"/>
                <a:gd name="connsiteY149" fmla="*/ 1250448 h 1452563"/>
                <a:gd name="connsiteX150" fmla="*/ 1182708 w 1208088"/>
                <a:gd name="connsiteY150" fmla="*/ 1259015 h 1452563"/>
                <a:gd name="connsiteX151" fmla="*/ 1179218 w 1208088"/>
                <a:gd name="connsiteY151" fmla="*/ 1266947 h 1452563"/>
                <a:gd name="connsiteX152" fmla="*/ 1175728 w 1208088"/>
                <a:gd name="connsiteY152" fmla="*/ 1275197 h 1452563"/>
                <a:gd name="connsiteX153" fmla="*/ 1172239 w 1208088"/>
                <a:gd name="connsiteY153" fmla="*/ 1283129 h 1452563"/>
                <a:gd name="connsiteX154" fmla="*/ 1168749 w 1208088"/>
                <a:gd name="connsiteY154" fmla="*/ 1291062 h 1452563"/>
                <a:gd name="connsiteX155" fmla="*/ 1164625 w 1208088"/>
                <a:gd name="connsiteY155" fmla="*/ 1298677 h 1452563"/>
                <a:gd name="connsiteX156" fmla="*/ 1160183 w 1208088"/>
                <a:gd name="connsiteY156" fmla="*/ 1305974 h 1452563"/>
                <a:gd name="connsiteX157" fmla="*/ 1155742 w 1208088"/>
                <a:gd name="connsiteY157" fmla="*/ 1313589 h 1452563"/>
                <a:gd name="connsiteX158" fmla="*/ 1151300 w 1208088"/>
                <a:gd name="connsiteY158" fmla="*/ 1320570 h 1452563"/>
                <a:gd name="connsiteX159" fmla="*/ 1146542 w 1208088"/>
                <a:gd name="connsiteY159" fmla="*/ 1327867 h 1452563"/>
                <a:gd name="connsiteX160" fmla="*/ 1141148 w 1208088"/>
                <a:gd name="connsiteY160" fmla="*/ 1334531 h 1452563"/>
                <a:gd name="connsiteX161" fmla="*/ 1135755 w 1208088"/>
                <a:gd name="connsiteY161" fmla="*/ 1341194 h 1452563"/>
                <a:gd name="connsiteX162" fmla="*/ 1130362 w 1208088"/>
                <a:gd name="connsiteY162" fmla="*/ 1347857 h 1452563"/>
                <a:gd name="connsiteX163" fmla="*/ 1124334 w 1208088"/>
                <a:gd name="connsiteY163" fmla="*/ 1354203 h 1452563"/>
                <a:gd name="connsiteX164" fmla="*/ 1118306 w 1208088"/>
                <a:gd name="connsiteY164" fmla="*/ 1360548 h 1452563"/>
                <a:gd name="connsiteX165" fmla="*/ 1112278 w 1208088"/>
                <a:gd name="connsiteY165" fmla="*/ 1366577 h 1452563"/>
                <a:gd name="connsiteX166" fmla="*/ 1105299 w 1208088"/>
                <a:gd name="connsiteY166" fmla="*/ 1372288 h 1452563"/>
                <a:gd name="connsiteX167" fmla="*/ 1098637 w 1208088"/>
                <a:gd name="connsiteY167" fmla="*/ 1378000 h 1452563"/>
                <a:gd name="connsiteX168" fmla="*/ 1091657 w 1208088"/>
                <a:gd name="connsiteY168" fmla="*/ 1383394 h 1452563"/>
                <a:gd name="connsiteX169" fmla="*/ 1084360 w 1208088"/>
                <a:gd name="connsiteY169" fmla="*/ 1388470 h 1452563"/>
                <a:gd name="connsiteX170" fmla="*/ 1076746 w 1208088"/>
                <a:gd name="connsiteY170" fmla="*/ 1393230 h 1452563"/>
                <a:gd name="connsiteX171" fmla="*/ 1068815 w 1208088"/>
                <a:gd name="connsiteY171" fmla="*/ 1398306 h 1452563"/>
                <a:gd name="connsiteX172" fmla="*/ 1061201 w 1208088"/>
                <a:gd name="connsiteY172" fmla="*/ 1402748 h 1452563"/>
                <a:gd name="connsiteX173" fmla="*/ 1052636 w 1208088"/>
                <a:gd name="connsiteY173" fmla="*/ 1407190 h 1452563"/>
                <a:gd name="connsiteX174" fmla="*/ 1044070 w 1208088"/>
                <a:gd name="connsiteY174" fmla="*/ 1411633 h 1452563"/>
                <a:gd name="connsiteX175" fmla="*/ 1035187 w 1208088"/>
                <a:gd name="connsiteY175" fmla="*/ 1415440 h 1452563"/>
                <a:gd name="connsiteX176" fmla="*/ 1025986 w 1208088"/>
                <a:gd name="connsiteY176" fmla="*/ 1418930 h 1452563"/>
                <a:gd name="connsiteX177" fmla="*/ 1016469 w 1208088"/>
                <a:gd name="connsiteY177" fmla="*/ 1422420 h 1452563"/>
                <a:gd name="connsiteX178" fmla="*/ 1006634 w 1208088"/>
                <a:gd name="connsiteY178" fmla="*/ 1425593 h 1452563"/>
                <a:gd name="connsiteX179" fmla="*/ 996800 w 1208088"/>
                <a:gd name="connsiteY179" fmla="*/ 1428766 h 1452563"/>
                <a:gd name="connsiteX180" fmla="*/ 986330 w 1208088"/>
                <a:gd name="connsiteY180" fmla="*/ 1431305 h 1452563"/>
                <a:gd name="connsiteX181" fmla="*/ 976178 w 1208088"/>
                <a:gd name="connsiteY181" fmla="*/ 1433843 h 1452563"/>
                <a:gd name="connsiteX182" fmla="*/ 965074 w 1208088"/>
                <a:gd name="connsiteY182" fmla="*/ 1436064 h 1452563"/>
                <a:gd name="connsiteX183" fmla="*/ 953971 w 1208088"/>
                <a:gd name="connsiteY183" fmla="*/ 1437968 h 1452563"/>
                <a:gd name="connsiteX184" fmla="*/ 942550 w 1208088"/>
                <a:gd name="connsiteY184" fmla="*/ 1439554 h 1452563"/>
                <a:gd name="connsiteX185" fmla="*/ 930812 w 1208088"/>
                <a:gd name="connsiteY185" fmla="*/ 1440823 h 1452563"/>
                <a:gd name="connsiteX186" fmla="*/ 918756 w 1208088"/>
                <a:gd name="connsiteY186" fmla="*/ 1442093 h 1452563"/>
                <a:gd name="connsiteX187" fmla="*/ 906383 w 1208088"/>
                <a:gd name="connsiteY187" fmla="*/ 1443044 h 1452563"/>
                <a:gd name="connsiteX188" fmla="*/ 893693 w 1208088"/>
                <a:gd name="connsiteY188" fmla="*/ 1443362 h 1452563"/>
                <a:gd name="connsiteX189" fmla="*/ 740144 w 1208088"/>
                <a:gd name="connsiteY189" fmla="*/ 1448756 h 1452563"/>
                <a:gd name="connsiteX190" fmla="*/ 652583 w 1208088"/>
                <a:gd name="connsiteY190" fmla="*/ 1451611 h 1452563"/>
                <a:gd name="connsiteX191" fmla="*/ 613244 w 1208088"/>
                <a:gd name="connsiteY191" fmla="*/ 1452563 h 1452563"/>
                <a:gd name="connsiteX192" fmla="*/ 604044 w 1208088"/>
                <a:gd name="connsiteY192" fmla="*/ 1452563 h 1452563"/>
                <a:gd name="connsiteX193" fmla="*/ 595161 w 1208088"/>
                <a:gd name="connsiteY193" fmla="*/ 1452563 h 1452563"/>
                <a:gd name="connsiteX194" fmla="*/ 555505 w 1208088"/>
                <a:gd name="connsiteY194" fmla="*/ 1451611 h 1452563"/>
                <a:gd name="connsiteX195" fmla="*/ 467944 w 1208088"/>
                <a:gd name="connsiteY195" fmla="*/ 1448756 h 1452563"/>
                <a:gd name="connsiteX196" fmla="*/ 314395 w 1208088"/>
                <a:gd name="connsiteY196" fmla="*/ 1443362 h 1452563"/>
                <a:gd name="connsiteX197" fmla="*/ 302022 w 1208088"/>
                <a:gd name="connsiteY197" fmla="*/ 1443044 h 1452563"/>
                <a:gd name="connsiteX198" fmla="*/ 289332 w 1208088"/>
                <a:gd name="connsiteY198" fmla="*/ 1442093 h 1452563"/>
                <a:gd name="connsiteX199" fmla="*/ 277276 w 1208088"/>
                <a:gd name="connsiteY199" fmla="*/ 1440823 h 1452563"/>
                <a:gd name="connsiteX200" fmla="*/ 265856 w 1208088"/>
                <a:gd name="connsiteY200" fmla="*/ 1439554 h 1452563"/>
                <a:gd name="connsiteX201" fmla="*/ 254117 w 1208088"/>
                <a:gd name="connsiteY201" fmla="*/ 1437968 h 1452563"/>
                <a:gd name="connsiteX202" fmla="*/ 243014 w 1208088"/>
                <a:gd name="connsiteY202" fmla="*/ 1436064 h 1452563"/>
                <a:gd name="connsiteX203" fmla="*/ 232227 w 1208088"/>
                <a:gd name="connsiteY203" fmla="*/ 1433843 h 1452563"/>
                <a:gd name="connsiteX204" fmla="*/ 221758 w 1208088"/>
                <a:gd name="connsiteY204" fmla="*/ 1431305 h 1452563"/>
                <a:gd name="connsiteX205" fmla="*/ 211288 w 1208088"/>
                <a:gd name="connsiteY205" fmla="*/ 1428766 h 1452563"/>
                <a:gd name="connsiteX206" fmla="*/ 201454 w 1208088"/>
                <a:gd name="connsiteY206" fmla="*/ 1425593 h 1452563"/>
                <a:gd name="connsiteX207" fmla="*/ 191619 w 1208088"/>
                <a:gd name="connsiteY207" fmla="*/ 1422420 h 1452563"/>
                <a:gd name="connsiteX208" fmla="*/ 182419 w 1208088"/>
                <a:gd name="connsiteY208" fmla="*/ 1418930 h 1452563"/>
                <a:gd name="connsiteX209" fmla="*/ 172901 w 1208088"/>
                <a:gd name="connsiteY209" fmla="*/ 1415440 h 1452563"/>
                <a:gd name="connsiteX210" fmla="*/ 164336 w 1208088"/>
                <a:gd name="connsiteY210" fmla="*/ 1411633 h 1452563"/>
                <a:gd name="connsiteX211" fmla="*/ 155452 w 1208088"/>
                <a:gd name="connsiteY211" fmla="*/ 1407190 h 1452563"/>
                <a:gd name="connsiteX212" fmla="*/ 147521 w 1208088"/>
                <a:gd name="connsiteY212" fmla="*/ 1402748 h 1452563"/>
                <a:gd name="connsiteX213" fmla="*/ 139273 w 1208088"/>
                <a:gd name="connsiteY213" fmla="*/ 1398306 h 1452563"/>
                <a:gd name="connsiteX214" fmla="*/ 131342 w 1208088"/>
                <a:gd name="connsiteY214" fmla="*/ 1393230 h 1452563"/>
                <a:gd name="connsiteX215" fmla="*/ 123728 w 1208088"/>
                <a:gd name="connsiteY215" fmla="*/ 1388470 h 1452563"/>
                <a:gd name="connsiteX216" fmla="*/ 116431 w 1208088"/>
                <a:gd name="connsiteY216" fmla="*/ 1383394 h 1452563"/>
                <a:gd name="connsiteX217" fmla="*/ 109768 w 1208088"/>
                <a:gd name="connsiteY217" fmla="*/ 1378000 h 1452563"/>
                <a:gd name="connsiteX218" fmla="*/ 102789 w 1208088"/>
                <a:gd name="connsiteY218" fmla="*/ 1372288 h 1452563"/>
                <a:gd name="connsiteX219" fmla="*/ 96127 w 1208088"/>
                <a:gd name="connsiteY219" fmla="*/ 1366577 h 1452563"/>
                <a:gd name="connsiteX220" fmla="*/ 89782 w 1208088"/>
                <a:gd name="connsiteY220" fmla="*/ 1360548 h 1452563"/>
                <a:gd name="connsiteX221" fmla="*/ 83754 w 1208088"/>
                <a:gd name="connsiteY221" fmla="*/ 1354203 h 1452563"/>
                <a:gd name="connsiteX222" fmla="*/ 78044 w 1208088"/>
                <a:gd name="connsiteY222" fmla="*/ 1347857 h 1452563"/>
                <a:gd name="connsiteX223" fmla="*/ 72333 w 1208088"/>
                <a:gd name="connsiteY223" fmla="*/ 1341194 h 1452563"/>
                <a:gd name="connsiteX224" fmla="*/ 66940 w 1208088"/>
                <a:gd name="connsiteY224" fmla="*/ 1334531 h 1452563"/>
                <a:gd name="connsiteX225" fmla="*/ 61864 w 1208088"/>
                <a:gd name="connsiteY225" fmla="*/ 1327867 h 1452563"/>
                <a:gd name="connsiteX226" fmla="*/ 56788 w 1208088"/>
                <a:gd name="connsiteY226" fmla="*/ 1320570 h 1452563"/>
                <a:gd name="connsiteX227" fmla="*/ 52346 w 1208088"/>
                <a:gd name="connsiteY227" fmla="*/ 1313589 h 1452563"/>
                <a:gd name="connsiteX228" fmla="*/ 47905 w 1208088"/>
                <a:gd name="connsiteY228" fmla="*/ 1305974 h 1452563"/>
                <a:gd name="connsiteX229" fmla="*/ 43780 w 1208088"/>
                <a:gd name="connsiteY229" fmla="*/ 1298677 h 1452563"/>
                <a:gd name="connsiteX230" fmla="*/ 39339 w 1208088"/>
                <a:gd name="connsiteY230" fmla="*/ 1291062 h 1452563"/>
                <a:gd name="connsiteX231" fmla="*/ 35849 w 1208088"/>
                <a:gd name="connsiteY231" fmla="*/ 1283129 h 1452563"/>
                <a:gd name="connsiteX232" fmla="*/ 32360 w 1208088"/>
                <a:gd name="connsiteY232" fmla="*/ 1275197 h 1452563"/>
                <a:gd name="connsiteX233" fmla="*/ 28870 w 1208088"/>
                <a:gd name="connsiteY233" fmla="*/ 1266947 h 1452563"/>
                <a:gd name="connsiteX234" fmla="*/ 25697 w 1208088"/>
                <a:gd name="connsiteY234" fmla="*/ 1259015 h 1452563"/>
                <a:gd name="connsiteX235" fmla="*/ 22525 w 1208088"/>
                <a:gd name="connsiteY235" fmla="*/ 1250448 h 1452563"/>
                <a:gd name="connsiteX236" fmla="*/ 19670 w 1208088"/>
                <a:gd name="connsiteY236" fmla="*/ 1242199 h 1452563"/>
                <a:gd name="connsiteX237" fmla="*/ 17132 w 1208088"/>
                <a:gd name="connsiteY237" fmla="*/ 1233314 h 1452563"/>
                <a:gd name="connsiteX238" fmla="*/ 14911 w 1208088"/>
                <a:gd name="connsiteY238" fmla="*/ 1224747 h 1452563"/>
                <a:gd name="connsiteX239" fmla="*/ 12690 w 1208088"/>
                <a:gd name="connsiteY239" fmla="*/ 1215863 h 1452563"/>
                <a:gd name="connsiteX240" fmla="*/ 10786 w 1208088"/>
                <a:gd name="connsiteY240" fmla="*/ 1206979 h 1452563"/>
                <a:gd name="connsiteX241" fmla="*/ 8883 w 1208088"/>
                <a:gd name="connsiteY241" fmla="*/ 1197778 h 1452563"/>
                <a:gd name="connsiteX242" fmla="*/ 7297 w 1208088"/>
                <a:gd name="connsiteY242" fmla="*/ 1188893 h 1452563"/>
                <a:gd name="connsiteX243" fmla="*/ 4442 w 1208088"/>
                <a:gd name="connsiteY243" fmla="*/ 1170173 h 1452563"/>
                <a:gd name="connsiteX244" fmla="*/ 2221 w 1208088"/>
                <a:gd name="connsiteY244" fmla="*/ 1151453 h 1452563"/>
                <a:gd name="connsiteX245" fmla="*/ 952 w 1208088"/>
                <a:gd name="connsiteY245" fmla="*/ 1131781 h 1452563"/>
                <a:gd name="connsiteX246" fmla="*/ 317 w 1208088"/>
                <a:gd name="connsiteY246" fmla="*/ 1112426 h 1452563"/>
                <a:gd name="connsiteX247" fmla="*/ 0 w 1208088"/>
                <a:gd name="connsiteY247" fmla="*/ 1092437 h 1452563"/>
                <a:gd name="connsiteX248" fmla="*/ 634 w 1208088"/>
                <a:gd name="connsiteY248" fmla="*/ 1072447 h 1452563"/>
                <a:gd name="connsiteX249" fmla="*/ 1586 w 1208088"/>
                <a:gd name="connsiteY249" fmla="*/ 1052458 h 1452563"/>
                <a:gd name="connsiteX250" fmla="*/ 3172 w 1208088"/>
                <a:gd name="connsiteY250" fmla="*/ 1032151 h 1452563"/>
                <a:gd name="connsiteX251" fmla="*/ 5393 w 1208088"/>
                <a:gd name="connsiteY251" fmla="*/ 1011845 h 1452563"/>
                <a:gd name="connsiteX252" fmla="*/ 8248 w 1208088"/>
                <a:gd name="connsiteY252" fmla="*/ 990903 h 1452563"/>
                <a:gd name="connsiteX253" fmla="*/ 11421 w 1208088"/>
                <a:gd name="connsiteY253" fmla="*/ 970279 h 1452563"/>
                <a:gd name="connsiteX254" fmla="*/ 14911 w 1208088"/>
                <a:gd name="connsiteY254" fmla="*/ 949655 h 1452563"/>
                <a:gd name="connsiteX255" fmla="*/ 19035 w 1208088"/>
                <a:gd name="connsiteY255" fmla="*/ 929031 h 1452563"/>
                <a:gd name="connsiteX256" fmla="*/ 23476 w 1208088"/>
                <a:gd name="connsiteY256" fmla="*/ 908407 h 1452563"/>
                <a:gd name="connsiteX257" fmla="*/ 28235 w 1208088"/>
                <a:gd name="connsiteY257" fmla="*/ 887783 h 1452563"/>
                <a:gd name="connsiteX258" fmla="*/ 33628 w 1208088"/>
                <a:gd name="connsiteY258" fmla="*/ 867477 h 1452563"/>
                <a:gd name="connsiteX259" fmla="*/ 39022 w 1208088"/>
                <a:gd name="connsiteY259" fmla="*/ 847170 h 1452563"/>
                <a:gd name="connsiteX260" fmla="*/ 45050 w 1208088"/>
                <a:gd name="connsiteY260" fmla="*/ 826863 h 1452563"/>
                <a:gd name="connsiteX261" fmla="*/ 51077 w 1208088"/>
                <a:gd name="connsiteY261" fmla="*/ 807191 h 1452563"/>
                <a:gd name="connsiteX262" fmla="*/ 58057 w 1208088"/>
                <a:gd name="connsiteY262" fmla="*/ 787519 h 1452563"/>
                <a:gd name="connsiteX263" fmla="*/ 64402 w 1208088"/>
                <a:gd name="connsiteY263" fmla="*/ 768164 h 1452563"/>
                <a:gd name="connsiteX264" fmla="*/ 71381 w 1208088"/>
                <a:gd name="connsiteY264" fmla="*/ 748492 h 1452563"/>
                <a:gd name="connsiteX265" fmla="*/ 78678 w 1208088"/>
                <a:gd name="connsiteY265" fmla="*/ 729772 h 1452563"/>
                <a:gd name="connsiteX266" fmla="*/ 85975 w 1208088"/>
                <a:gd name="connsiteY266" fmla="*/ 711369 h 1452563"/>
                <a:gd name="connsiteX267" fmla="*/ 93906 w 1208088"/>
                <a:gd name="connsiteY267" fmla="*/ 693283 h 1452563"/>
                <a:gd name="connsiteX268" fmla="*/ 101520 w 1208088"/>
                <a:gd name="connsiteY268" fmla="*/ 675832 h 1452563"/>
                <a:gd name="connsiteX269" fmla="*/ 109134 w 1208088"/>
                <a:gd name="connsiteY269" fmla="*/ 658698 h 1452563"/>
                <a:gd name="connsiteX270" fmla="*/ 117065 w 1208088"/>
                <a:gd name="connsiteY270" fmla="*/ 641882 h 1452563"/>
                <a:gd name="connsiteX271" fmla="*/ 124996 w 1208088"/>
                <a:gd name="connsiteY271" fmla="*/ 626017 h 1452563"/>
                <a:gd name="connsiteX272" fmla="*/ 133245 w 1208088"/>
                <a:gd name="connsiteY272" fmla="*/ 610153 h 1452563"/>
                <a:gd name="connsiteX273" fmla="*/ 141176 w 1208088"/>
                <a:gd name="connsiteY273" fmla="*/ 595557 h 1452563"/>
                <a:gd name="connsiteX274" fmla="*/ 149425 w 1208088"/>
                <a:gd name="connsiteY274" fmla="*/ 581279 h 1452563"/>
                <a:gd name="connsiteX275" fmla="*/ 157356 w 1208088"/>
                <a:gd name="connsiteY275" fmla="*/ 567318 h 1452563"/>
                <a:gd name="connsiteX276" fmla="*/ 165604 w 1208088"/>
                <a:gd name="connsiteY276" fmla="*/ 554309 h 1452563"/>
                <a:gd name="connsiteX277" fmla="*/ 173536 w 1208088"/>
                <a:gd name="connsiteY277" fmla="*/ 542252 h 1452563"/>
                <a:gd name="connsiteX278" fmla="*/ 181467 w 1208088"/>
                <a:gd name="connsiteY278" fmla="*/ 530830 h 1452563"/>
                <a:gd name="connsiteX279" fmla="*/ 189081 w 1208088"/>
                <a:gd name="connsiteY279" fmla="*/ 519725 h 1452563"/>
                <a:gd name="connsiteX280" fmla="*/ 197012 w 1208088"/>
                <a:gd name="connsiteY280" fmla="*/ 510206 h 1452563"/>
                <a:gd name="connsiteX281" fmla="*/ 204309 w 1208088"/>
                <a:gd name="connsiteY281" fmla="*/ 501004 h 1452563"/>
                <a:gd name="connsiteX282" fmla="*/ 211606 w 1208088"/>
                <a:gd name="connsiteY282" fmla="*/ 493072 h 1452563"/>
                <a:gd name="connsiteX283" fmla="*/ 218902 w 1208088"/>
                <a:gd name="connsiteY283" fmla="*/ 485457 h 1452563"/>
                <a:gd name="connsiteX284" fmla="*/ 225248 w 1208088"/>
                <a:gd name="connsiteY284" fmla="*/ 479428 h 1452563"/>
                <a:gd name="connsiteX285" fmla="*/ 232862 w 1208088"/>
                <a:gd name="connsiteY285" fmla="*/ 473083 h 1452563"/>
                <a:gd name="connsiteX286" fmla="*/ 248407 w 1208088"/>
                <a:gd name="connsiteY286" fmla="*/ 460074 h 1452563"/>
                <a:gd name="connsiteX287" fmla="*/ 265538 w 1208088"/>
                <a:gd name="connsiteY287" fmla="*/ 446430 h 1452563"/>
                <a:gd name="connsiteX288" fmla="*/ 283622 w 1208088"/>
                <a:gd name="connsiteY288" fmla="*/ 432469 h 1452563"/>
                <a:gd name="connsiteX289" fmla="*/ 322009 w 1208088"/>
                <a:gd name="connsiteY289" fmla="*/ 404548 h 1452563"/>
                <a:gd name="connsiteX290" fmla="*/ 360396 w 1208088"/>
                <a:gd name="connsiteY290" fmla="*/ 375991 h 1452563"/>
                <a:gd name="connsiteX291" fmla="*/ 379114 w 1208088"/>
                <a:gd name="connsiteY291" fmla="*/ 362030 h 1452563"/>
                <a:gd name="connsiteX292" fmla="*/ 396562 w 1208088"/>
                <a:gd name="connsiteY292" fmla="*/ 348387 h 1452563"/>
                <a:gd name="connsiteX293" fmla="*/ 412742 w 1208088"/>
                <a:gd name="connsiteY293" fmla="*/ 335060 h 1452563"/>
                <a:gd name="connsiteX294" fmla="*/ 420039 w 1208088"/>
                <a:gd name="connsiteY294" fmla="*/ 328397 h 1452563"/>
                <a:gd name="connsiteX295" fmla="*/ 427018 w 1208088"/>
                <a:gd name="connsiteY295" fmla="*/ 322369 h 1452563"/>
                <a:gd name="connsiteX296" fmla="*/ 433364 w 1208088"/>
                <a:gd name="connsiteY296" fmla="*/ 316340 h 1452563"/>
                <a:gd name="connsiteX297" fmla="*/ 439391 w 1208088"/>
                <a:gd name="connsiteY297" fmla="*/ 309994 h 1452563"/>
                <a:gd name="connsiteX298" fmla="*/ 444784 w 1208088"/>
                <a:gd name="connsiteY298" fmla="*/ 304283 h 1452563"/>
                <a:gd name="connsiteX299" fmla="*/ 449226 w 1208088"/>
                <a:gd name="connsiteY299" fmla="*/ 298572 h 1452563"/>
                <a:gd name="connsiteX300" fmla="*/ 453033 w 1208088"/>
                <a:gd name="connsiteY300" fmla="*/ 293178 h 1452563"/>
                <a:gd name="connsiteX301" fmla="*/ 456523 w 1208088"/>
                <a:gd name="connsiteY301" fmla="*/ 287784 h 1452563"/>
                <a:gd name="connsiteX302" fmla="*/ 459061 w 1208088"/>
                <a:gd name="connsiteY302" fmla="*/ 283024 h 1452563"/>
                <a:gd name="connsiteX303" fmla="*/ 460647 w 1208088"/>
                <a:gd name="connsiteY303" fmla="*/ 277948 h 1452563"/>
                <a:gd name="connsiteX304" fmla="*/ 461282 w 1208088"/>
                <a:gd name="connsiteY304" fmla="*/ 274775 h 1452563"/>
                <a:gd name="connsiteX305" fmla="*/ 461916 w 1208088"/>
                <a:gd name="connsiteY305" fmla="*/ 271919 h 1452563"/>
                <a:gd name="connsiteX306" fmla="*/ 456840 w 1208088"/>
                <a:gd name="connsiteY306" fmla="*/ 270967 h 1452563"/>
                <a:gd name="connsiteX307" fmla="*/ 452081 w 1208088"/>
                <a:gd name="connsiteY307" fmla="*/ 269698 h 1452563"/>
                <a:gd name="connsiteX308" fmla="*/ 448274 w 1208088"/>
                <a:gd name="connsiteY308" fmla="*/ 267794 h 1452563"/>
                <a:gd name="connsiteX309" fmla="*/ 444784 w 1208088"/>
                <a:gd name="connsiteY309" fmla="*/ 265256 h 1452563"/>
                <a:gd name="connsiteX310" fmla="*/ 441929 w 1208088"/>
                <a:gd name="connsiteY310" fmla="*/ 262083 h 1452563"/>
                <a:gd name="connsiteX311" fmla="*/ 440660 w 1208088"/>
                <a:gd name="connsiteY311" fmla="*/ 260497 h 1452563"/>
                <a:gd name="connsiteX312" fmla="*/ 439708 w 1208088"/>
                <a:gd name="connsiteY312" fmla="*/ 258910 h 1452563"/>
                <a:gd name="connsiteX313" fmla="*/ 438757 w 1208088"/>
                <a:gd name="connsiteY313" fmla="*/ 257324 h 1452563"/>
                <a:gd name="connsiteX314" fmla="*/ 438440 w 1208088"/>
                <a:gd name="connsiteY314" fmla="*/ 255420 h 1452563"/>
                <a:gd name="connsiteX315" fmla="*/ 438122 w 1208088"/>
                <a:gd name="connsiteY315" fmla="*/ 253834 h 1452563"/>
                <a:gd name="connsiteX316" fmla="*/ 437488 w 1208088"/>
                <a:gd name="connsiteY316" fmla="*/ 251930 h 1452563"/>
                <a:gd name="connsiteX317" fmla="*/ 438122 w 1208088"/>
                <a:gd name="connsiteY317" fmla="*/ 250026 h 1452563"/>
                <a:gd name="connsiteX318" fmla="*/ 438440 w 1208088"/>
                <a:gd name="connsiteY318" fmla="*/ 248122 h 1452563"/>
                <a:gd name="connsiteX319" fmla="*/ 438757 w 1208088"/>
                <a:gd name="connsiteY319" fmla="*/ 246536 h 1452563"/>
                <a:gd name="connsiteX320" fmla="*/ 439708 w 1208088"/>
                <a:gd name="connsiteY320" fmla="*/ 244315 h 1452563"/>
                <a:gd name="connsiteX321" fmla="*/ 440660 w 1208088"/>
                <a:gd name="connsiteY321" fmla="*/ 242728 h 1452563"/>
                <a:gd name="connsiteX322" fmla="*/ 441929 w 1208088"/>
                <a:gd name="connsiteY322" fmla="*/ 241142 h 1452563"/>
                <a:gd name="connsiteX323" fmla="*/ 444784 w 1208088"/>
                <a:gd name="connsiteY323" fmla="*/ 238286 h 1452563"/>
                <a:gd name="connsiteX324" fmla="*/ 448274 w 1208088"/>
                <a:gd name="connsiteY324" fmla="*/ 236065 h 1452563"/>
                <a:gd name="connsiteX325" fmla="*/ 452081 w 1208088"/>
                <a:gd name="connsiteY325" fmla="*/ 234161 h 1452563"/>
                <a:gd name="connsiteX326" fmla="*/ 456840 w 1208088"/>
                <a:gd name="connsiteY326" fmla="*/ 232575 h 1452563"/>
                <a:gd name="connsiteX327" fmla="*/ 461916 w 1208088"/>
                <a:gd name="connsiteY327" fmla="*/ 231940 h 1452563"/>
                <a:gd name="connsiteX328" fmla="*/ 460647 w 1208088"/>
                <a:gd name="connsiteY328" fmla="*/ 227498 h 1452563"/>
                <a:gd name="connsiteX329" fmla="*/ 459378 w 1208088"/>
                <a:gd name="connsiteY329" fmla="*/ 223374 h 1452563"/>
                <a:gd name="connsiteX330" fmla="*/ 457792 w 1208088"/>
                <a:gd name="connsiteY330" fmla="*/ 219249 h 1452563"/>
                <a:gd name="connsiteX331" fmla="*/ 456206 w 1208088"/>
                <a:gd name="connsiteY331" fmla="*/ 215124 h 1452563"/>
                <a:gd name="connsiteX332" fmla="*/ 451764 w 1208088"/>
                <a:gd name="connsiteY332" fmla="*/ 206874 h 1452563"/>
                <a:gd name="connsiteX333" fmla="*/ 447005 w 1208088"/>
                <a:gd name="connsiteY333" fmla="*/ 198307 h 1452563"/>
                <a:gd name="connsiteX334" fmla="*/ 441295 w 1208088"/>
                <a:gd name="connsiteY334" fmla="*/ 189423 h 1452563"/>
                <a:gd name="connsiteX335" fmla="*/ 434632 w 1208088"/>
                <a:gd name="connsiteY335" fmla="*/ 180222 h 1452563"/>
                <a:gd name="connsiteX336" fmla="*/ 420039 w 1208088"/>
                <a:gd name="connsiteY336" fmla="*/ 159598 h 1452563"/>
                <a:gd name="connsiteX337" fmla="*/ 412108 w 1208088"/>
                <a:gd name="connsiteY337" fmla="*/ 147541 h 1452563"/>
                <a:gd name="connsiteX338" fmla="*/ 403542 w 1208088"/>
                <a:gd name="connsiteY338" fmla="*/ 134532 h 1452563"/>
                <a:gd name="connsiteX339" fmla="*/ 394024 w 1208088"/>
                <a:gd name="connsiteY339" fmla="*/ 120254 h 1452563"/>
                <a:gd name="connsiteX340" fmla="*/ 384190 w 1208088"/>
                <a:gd name="connsiteY340" fmla="*/ 104706 h 1452563"/>
                <a:gd name="connsiteX341" fmla="*/ 374355 w 1208088"/>
                <a:gd name="connsiteY341" fmla="*/ 87573 h 1452563"/>
                <a:gd name="connsiteX342" fmla="*/ 363886 w 1208088"/>
                <a:gd name="connsiteY342" fmla="*/ 68535 h 1452563"/>
                <a:gd name="connsiteX343" fmla="*/ 353099 w 1208088"/>
                <a:gd name="connsiteY343" fmla="*/ 47911 h 1452563"/>
                <a:gd name="connsiteX344" fmla="*/ 341996 w 1208088"/>
                <a:gd name="connsiteY344" fmla="*/ 25066 h 1452563"/>
                <a:gd name="connsiteX345" fmla="*/ 352782 w 1208088"/>
                <a:gd name="connsiteY345" fmla="*/ 20307 h 1452563"/>
                <a:gd name="connsiteX346" fmla="*/ 362617 w 1208088"/>
                <a:gd name="connsiteY346" fmla="*/ 15865 h 1452563"/>
                <a:gd name="connsiteX347" fmla="*/ 372134 w 1208088"/>
                <a:gd name="connsiteY347" fmla="*/ 13009 h 1452563"/>
                <a:gd name="connsiteX348" fmla="*/ 380700 w 1208088"/>
                <a:gd name="connsiteY348" fmla="*/ 11105 h 1452563"/>
                <a:gd name="connsiteX349" fmla="*/ 388948 w 1208088"/>
                <a:gd name="connsiteY349" fmla="*/ 9836 h 1452563"/>
                <a:gd name="connsiteX350" fmla="*/ 396562 w 1208088"/>
                <a:gd name="connsiteY350" fmla="*/ 9519 h 1452563"/>
                <a:gd name="connsiteX351" fmla="*/ 403859 w 1208088"/>
                <a:gd name="connsiteY351" fmla="*/ 9519 h 1452563"/>
                <a:gd name="connsiteX352" fmla="*/ 410522 w 1208088"/>
                <a:gd name="connsiteY352" fmla="*/ 10471 h 1452563"/>
                <a:gd name="connsiteX353" fmla="*/ 416549 w 1208088"/>
                <a:gd name="connsiteY353" fmla="*/ 12057 h 1452563"/>
                <a:gd name="connsiteX354" fmla="*/ 422894 w 1208088"/>
                <a:gd name="connsiteY354" fmla="*/ 14278 h 1452563"/>
                <a:gd name="connsiteX355" fmla="*/ 428288 w 1208088"/>
                <a:gd name="connsiteY355" fmla="*/ 16816 h 1452563"/>
                <a:gd name="connsiteX356" fmla="*/ 433681 w 1208088"/>
                <a:gd name="connsiteY356" fmla="*/ 19989 h 1452563"/>
                <a:gd name="connsiteX357" fmla="*/ 439074 w 1208088"/>
                <a:gd name="connsiteY357" fmla="*/ 23162 h 1452563"/>
                <a:gd name="connsiteX358" fmla="*/ 443833 w 1208088"/>
                <a:gd name="connsiteY358" fmla="*/ 26970 h 1452563"/>
                <a:gd name="connsiteX359" fmla="*/ 448592 w 1208088"/>
                <a:gd name="connsiteY359" fmla="*/ 30777 h 1452563"/>
                <a:gd name="connsiteX360" fmla="*/ 453033 w 1208088"/>
                <a:gd name="connsiteY360" fmla="*/ 34585 h 1452563"/>
                <a:gd name="connsiteX361" fmla="*/ 462550 w 1208088"/>
                <a:gd name="connsiteY361" fmla="*/ 43152 h 1452563"/>
                <a:gd name="connsiteX362" fmla="*/ 471434 w 1208088"/>
                <a:gd name="connsiteY362" fmla="*/ 51401 h 1452563"/>
                <a:gd name="connsiteX363" fmla="*/ 476510 w 1208088"/>
                <a:gd name="connsiteY363" fmla="*/ 55843 h 1452563"/>
                <a:gd name="connsiteX364" fmla="*/ 481268 w 1208088"/>
                <a:gd name="connsiteY364" fmla="*/ 59651 h 1452563"/>
                <a:gd name="connsiteX365" fmla="*/ 486027 w 1208088"/>
                <a:gd name="connsiteY365" fmla="*/ 63141 h 1452563"/>
                <a:gd name="connsiteX366" fmla="*/ 491738 w 1208088"/>
                <a:gd name="connsiteY366" fmla="*/ 66314 h 1452563"/>
                <a:gd name="connsiteX367" fmla="*/ 497131 w 1208088"/>
                <a:gd name="connsiteY367" fmla="*/ 69170 h 1452563"/>
                <a:gd name="connsiteX368" fmla="*/ 502841 w 1208088"/>
                <a:gd name="connsiteY368" fmla="*/ 72025 h 1452563"/>
                <a:gd name="connsiteX369" fmla="*/ 509186 w 1208088"/>
                <a:gd name="connsiteY369" fmla="*/ 73929 h 1452563"/>
                <a:gd name="connsiteX370" fmla="*/ 515531 w 1208088"/>
                <a:gd name="connsiteY370" fmla="*/ 75198 h 1452563"/>
                <a:gd name="connsiteX371" fmla="*/ 522194 w 1208088"/>
                <a:gd name="connsiteY371" fmla="*/ 76150 h 1452563"/>
                <a:gd name="connsiteX372" fmla="*/ 529808 w 1208088"/>
                <a:gd name="connsiteY372" fmla="*/ 76150 h 1452563"/>
                <a:gd name="connsiteX373" fmla="*/ 537739 w 1208088"/>
                <a:gd name="connsiteY373" fmla="*/ 75515 h 1452563"/>
                <a:gd name="connsiteX374" fmla="*/ 546304 w 1208088"/>
                <a:gd name="connsiteY374" fmla="*/ 74246 h 1452563"/>
                <a:gd name="connsiteX375" fmla="*/ 557408 w 1208088"/>
                <a:gd name="connsiteY375" fmla="*/ 68218 h 1452563"/>
                <a:gd name="connsiteX376" fmla="*/ 568195 w 1208088"/>
                <a:gd name="connsiteY376" fmla="*/ 62824 h 1452563"/>
                <a:gd name="connsiteX377" fmla="*/ 587864 w 1208088"/>
                <a:gd name="connsiteY377" fmla="*/ 51719 h 1452563"/>
                <a:gd name="connsiteX378" fmla="*/ 605313 w 1208088"/>
                <a:gd name="connsiteY378" fmla="*/ 41882 h 1452563"/>
                <a:gd name="connsiteX379" fmla="*/ 620858 w 1208088"/>
                <a:gd name="connsiteY379" fmla="*/ 32681 h 1452563"/>
                <a:gd name="connsiteX380" fmla="*/ 635452 w 1208088"/>
                <a:gd name="connsiteY380" fmla="*/ 24749 h 1452563"/>
                <a:gd name="connsiteX381" fmla="*/ 648776 w 1208088"/>
                <a:gd name="connsiteY381" fmla="*/ 17134 h 1452563"/>
                <a:gd name="connsiteX382" fmla="*/ 655438 w 1208088"/>
                <a:gd name="connsiteY382" fmla="*/ 13961 h 1452563"/>
                <a:gd name="connsiteX383" fmla="*/ 661784 w 1208088"/>
                <a:gd name="connsiteY383" fmla="*/ 11422 h 1452563"/>
                <a:gd name="connsiteX384" fmla="*/ 668446 w 1208088"/>
                <a:gd name="connsiteY384" fmla="*/ 8884 h 1452563"/>
                <a:gd name="connsiteX385" fmla="*/ 675108 w 1208088"/>
                <a:gd name="connsiteY385" fmla="*/ 6663 h 1452563"/>
                <a:gd name="connsiteX386" fmla="*/ 682088 w 1208088"/>
                <a:gd name="connsiteY386" fmla="*/ 4759 h 1452563"/>
                <a:gd name="connsiteX387" fmla="*/ 688750 w 1208088"/>
                <a:gd name="connsiteY387" fmla="*/ 3173 h 1452563"/>
                <a:gd name="connsiteX388" fmla="*/ 695729 w 1208088"/>
                <a:gd name="connsiteY388" fmla="*/ 1586 h 1452563"/>
                <a:gd name="connsiteX389" fmla="*/ 703343 w 1208088"/>
                <a:gd name="connsiteY389" fmla="*/ 635 h 1452563"/>
                <a:gd name="connsiteX390" fmla="*/ 710957 w 1208088"/>
                <a:gd name="connsiteY390" fmla="*/ 317 h 145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</a:cxnLst>
              <a:rect l="l" t="t" r="r" b="b"/>
              <a:pathLst>
                <a:path w="1208088" h="1452563">
                  <a:moveTo>
                    <a:pt x="331068" y="665573"/>
                  </a:moveTo>
                  <a:cubicBezTo>
                    <a:pt x="331068" y="665573"/>
                    <a:pt x="331068" y="665573"/>
                    <a:pt x="508820" y="932822"/>
                  </a:cubicBezTo>
                  <a:cubicBezTo>
                    <a:pt x="508820" y="932822"/>
                    <a:pt x="508820" y="932822"/>
                    <a:pt x="369158" y="932822"/>
                  </a:cubicBezTo>
                  <a:cubicBezTo>
                    <a:pt x="369158" y="932822"/>
                    <a:pt x="369158" y="932822"/>
                    <a:pt x="369158" y="983727"/>
                  </a:cubicBezTo>
                  <a:cubicBezTo>
                    <a:pt x="369158" y="983727"/>
                    <a:pt x="369158" y="983727"/>
                    <a:pt x="534213" y="983727"/>
                  </a:cubicBezTo>
                  <a:cubicBezTo>
                    <a:pt x="534213" y="983727"/>
                    <a:pt x="534213" y="983727"/>
                    <a:pt x="534213" y="1034632"/>
                  </a:cubicBezTo>
                  <a:cubicBezTo>
                    <a:pt x="534213" y="1034632"/>
                    <a:pt x="534213" y="1034632"/>
                    <a:pt x="369158" y="1034632"/>
                  </a:cubicBezTo>
                  <a:cubicBezTo>
                    <a:pt x="369158" y="1034632"/>
                    <a:pt x="369158" y="1034632"/>
                    <a:pt x="369158" y="1085536"/>
                  </a:cubicBezTo>
                  <a:cubicBezTo>
                    <a:pt x="369158" y="1085536"/>
                    <a:pt x="369158" y="1085536"/>
                    <a:pt x="534213" y="1085536"/>
                  </a:cubicBezTo>
                  <a:cubicBezTo>
                    <a:pt x="534213" y="1085536"/>
                    <a:pt x="534213" y="1085536"/>
                    <a:pt x="534213" y="1238250"/>
                  </a:cubicBezTo>
                  <a:cubicBezTo>
                    <a:pt x="534213" y="1238250"/>
                    <a:pt x="534213" y="1238250"/>
                    <a:pt x="673875" y="1238250"/>
                  </a:cubicBezTo>
                  <a:cubicBezTo>
                    <a:pt x="673875" y="1238250"/>
                    <a:pt x="673875" y="1238250"/>
                    <a:pt x="673875" y="1085536"/>
                  </a:cubicBezTo>
                  <a:cubicBezTo>
                    <a:pt x="673875" y="1085536"/>
                    <a:pt x="673875" y="1085536"/>
                    <a:pt x="864324" y="1085536"/>
                  </a:cubicBezTo>
                  <a:cubicBezTo>
                    <a:pt x="864324" y="1085536"/>
                    <a:pt x="864324" y="1085536"/>
                    <a:pt x="864324" y="1034632"/>
                  </a:cubicBezTo>
                  <a:cubicBezTo>
                    <a:pt x="864324" y="1034632"/>
                    <a:pt x="864324" y="1034632"/>
                    <a:pt x="673875" y="1034632"/>
                  </a:cubicBezTo>
                  <a:cubicBezTo>
                    <a:pt x="673875" y="1034632"/>
                    <a:pt x="673875" y="1034632"/>
                    <a:pt x="673875" y="983727"/>
                  </a:cubicBezTo>
                  <a:cubicBezTo>
                    <a:pt x="673875" y="983727"/>
                    <a:pt x="673875" y="983727"/>
                    <a:pt x="864324" y="983727"/>
                  </a:cubicBezTo>
                  <a:cubicBezTo>
                    <a:pt x="864324" y="983727"/>
                    <a:pt x="864324" y="983727"/>
                    <a:pt x="864324" y="932822"/>
                  </a:cubicBezTo>
                  <a:cubicBezTo>
                    <a:pt x="864324" y="932822"/>
                    <a:pt x="864324" y="932822"/>
                    <a:pt x="699268" y="932822"/>
                  </a:cubicBezTo>
                  <a:cubicBezTo>
                    <a:pt x="699268" y="932822"/>
                    <a:pt x="699268" y="932822"/>
                    <a:pt x="877020" y="665573"/>
                  </a:cubicBezTo>
                  <a:cubicBezTo>
                    <a:pt x="877020" y="665573"/>
                    <a:pt x="877020" y="665573"/>
                    <a:pt x="737358" y="665573"/>
                  </a:cubicBezTo>
                  <a:cubicBezTo>
                    <a:pt x="737358" y="665573"/>
                    <a:pt x="737358" y="665573"/>
                    <a:pt x="597696" y="881918"/>
                  </a:cubicBezTo>
                  <a:cubicBezTo>
                    <a:pt x="597696" y="881918"/>
                    <a:pt x="597696" y="881918"/>
                    <a:pt x="458034" y="665573"/>
                  </a:cubicBezTo>
                  <a:cubicBezTo>
                    <a:pt x="458034" y="665573"/>
                    <a:pt x="458034" y="665573"/>
                    <a:pt x="331068" y="665573"/>
                  </a:cubicBezTo>
                  <a:close/>
                  <a:moveTo>
                    <a:pt x="719206" y="0"/>
                  </a:moveTo>
                  <a:lnTo>
                    <a:pt x="727454" y="317"/>
                  </a:lnTo>
                  <a:lnTo>
                    <a:pt x="736654" y="952"/>
                  </a:lnTo>
                  <a:lnTo>
                    <a:pt x="746172" y="2538"/>
                  </a:lnTo>
                  <a:lnTo>
                    <a:pt x="756641" y="4125"/>
                  </a:lnTo>
                  <a:lnTo>
                    <a:pt x="767428" y="6028"/>
                  </a:lnTo>
                  <a:lnTo>
                    <a:pt x="778849" y="8567"/>
                  </a:lnTo>
                  <a:lnTo>
                    <a:pt x="791222" y="11422"/>
                  </a:lnTo>
                  <a:lnTo>
                    <a:pt x="804546" y="14913"/>
                  </a:lnTo>
                  <a:lnTo>
                    <a:pt x="818822" y="18720"/>
                  </a:lnTo>
                  <a:lnTo>
                    <a:pt x="833416" y="23480"/>
                  </a:lnTo>
                  <a:lnTo>
                    <a:pt x="829609" y="36171"/>
                  </a:lnTo>
                  <a:lnTo>
                    <a:pt x="825802" y="48228"/>
                  </a:lnTo>
                  <a:lnTo>
                    <a:pt x="818188" y="70439"/>
                  </a:lnTo>
                  <a:lnTo>
                    <a:pt x="810256" y="91063"/>
                  </a:lnTo>
                  <a:lnTo>
                    <a:pt x="802960" y="108831"/>
                  </a:lnTo>
                  <a:lnTo>
                    <a:pt x="795663" y="125013"/>
                  </a:lnTo>
                  <a:lnTo>
                    <a:pt x="788684" y="138974"/>
                  </a:lnTo>
                  <a:lnTo>
                    <a:pt x="782021" y="151983"/>
                  </a:lnTo>
                  <a:lnTo>
                    <a:pt x="775994" y="163405"/>
                  </a:lnTo>
                  <a:lnTo>
                    <a:pt x="764572" y="183077"/>
                  </a:lnTo>
                  <a:lnTo>
                    <a:pt x="760131" y="191644"/>
                  </a:lnTo>
                  <a:lnTo>
                    <a:pt x="756007" y="200211"/>
                  </a:lnTo>
                  <a:lnTo>
                    <a:pt x="752517" y="207826"/>
                  </a:lnTo>
                  <a:lnTo>
                    <a:pt x="749662" y="215759"/>
                  </a:lnTo>
                  <a:lnTo>
                    <a:pt x="748393" y="219566"/>
                  </a:lnTo>
                  <a:lnTo>
                    <a:pt x="747441" y="223374"/>
                  </a:lnTo>
                  <a:lnTo>
                    <a:pt x="746806" y="227181"/>
                  </a:lnTo>
                  <a:lnTo>
                    <a:pt x="746489" y="231623"/>
                  </a:lnTo>
                  <a:lnTo>
                    <a:pt x="748076" y="231623"/>
                  </a:lnTo>
                  <a:lnTo>
                    <a:pt x="750931" y="231623"/>
                  </a:lnTo>
                  <a:lnTo>
                    <a:pt x="753786" y="231940"/>
                  </a:lnTo>
                  <a:lnTo>
                    <a:pt x="756324" y="232258"/>
                  </a:lnTo>
                  <a:lnTo>
                    <a:pt x="758862" y="233210"/>
                  </a:lnTo>
                  <a:lnTo>
                    <a:pt x="761400" y="233844"/>
                  </a:lnTo>
                  <a:lnTo>
                    <a:pt x="763621" y="234796"/>
                  </a:lnTo>
                  <a:lnTo>
                    <a:pt x="765842" y="236065"/>
                  </a:lnTo>
                  <a:lnTo>
                    <a:pt x="768062" y="237334"/>
                  </a:lnTo>
                  <a:lnTo>
                    <a:pt x="769966" y="238921"/>
                  </a:lnTo>
                  <a:lnTo>
                    <a:pt x="771552" y="240190"/>
                  </a:lnTo>
                  <a:lnTo>
                    <a:pt x="772821" y="242094"/>
                  </a:lnTo>
                  <a:lnTo>
                    <a:pt x="774090" y="243680"/>
                  </a:lnTo>
                  <a:lnTo>
                    <a:pt x="775042" y="245901"/>
                  </a:lnTo>
                  <a:lnTo>
                    <a:pt x="775676" y="247805"/>
                  </a:lnTo>
                  <a:lnTo>
                    <a:pt x="775994" y="249709"/>
                  </a:lnTo>
                  <a:lnTo>
                    <a:pt x="776311" y="251930"/>
                  </a:lnTo>
                  <a:lnTo>
                    <a:pt x="776311" y="253834"/>
                  </a:lnTo>
                  <a:lnTo>
                    <a:pt x="775676" y="255420"/>
                  </a:lnTo>
                  <a:lnTo>
                    <a:pt x="775359" y="257324"/>
                  </a:lnTo>
                  <a:lnTo>
                    <a:pt x="774407" y="258910"/>
                  </a:lnTo>
                  <a:lnTo>
                    <a:pt x="773456" y="260497"/>
                  </a:lnTo>
                  <a:lnTo>
                    <a:pt x="772186" y="262083"/>
                  </a:lnTo>
                  <a:lnTo>
                    <a:pt x="769331" y="265256"/>
                  </a:lnTo>
                  <a:lnTo>
                    <a:pt x="765524" y="267794"/>
                  </a:lnTo>
                  <a:lnTo>
                    <a:pt x="761717" y="269698"/>
                  </a:lnTo>
                  <a:lnTo>
                    <a:pt x="756958" y="270967"/>
                  </a:lnTo>
                  <a:lnTo>
                    <a:pt x="752200" y="271919"/>
                  </a:lnTo>
                  <a:lnTo>
                    <a:pt x="756324" y="284611"/>
                  </a:lnTo>
                  <a:lnTo>
                    <a:pt x="757910" y="289053"/>
                  </a:lnTo>
                  <a:lnTo>
                    <a:pt x="760448" y="293812"/>
                  </a:lnTo>
                  <a:lnTo>
                    <a:pt x="763621" y="299206"/>
                  </a:lnTo>
                  <a:lnTo>
                    <a:pt x="768062" y="304283"/>
                  </a:lnTo>
                  <a:lnTo>
                    <a:pt x="772504" y="309677"/>
                  </a:lnTo>
                  <a:lnTo>
                    <a:pt x="777580" y="315706"/>
                  </a:lnTo>
                  <a:lnTo>
                    <a:pt x="783608" y="321417"/>
                  </a:lnTo>
                  <a:lnTo>
                    <a:pt x="789952" y="327445"/>
                  </a:lnTo>
                  <a:lnTo>
                    <a:pt x="796615" y="333791"/>
                  </a:lnTo>
                  <a:lnTo>
                    <a:pt x="803912" y="339820"/>
                  </a:lnTo>
                  <a:lnTo>
                    <a:pt x="819774" y="353146"/>
                  </a:lnTo>
                  <a:lnTo>
                    <a:pt x="836588" y="366155"/>
                  </a:lnTo>
                  <a:lnTo>
                    <a:pt x="854672" y="379798"/>
                  </a:lnTo>
                  <a:lnTo>
                    <a:pt x="891472" y="407720"/>
                  </a:lnTo>
                  <a:lnTo>
                    <a:pt x="928274" y="435008"/>
                  </a:lnTo>
                  <a:lnTo>
                    <a:pt x="945405" y="448334"/>
                  </a:lnTo>
                  <a:lnTo>
                    <a:pt x="961902" y="461343"/>
                  </a:lnTo>
                  <a:lnTo>
                    <a:pt x="976496" y="474034"/>
                  </a:lnTo>
                  <a:lnTo>
                    <a:pt x="983158" y="479746"/>
                  </a:lnTo>
                  <a:lnTo>
                    <a:pt x="989186" y="485457"/>
                  </a:lnTo>
                  <a:lnTo>
                    <a:pt x="996482" y="493072"/>
                  </a:lnTo>
                  <a:lnTo>
                    <a:pt x="1003779" y="501004"/>
                  </a:lnTo>
                  <a:lnTo>
                    <a:pt x="1011393" y="510206"/>
                  </a:lnTo>
                  <a:lnTo>
                    <a:pt x="1019007" y="519725"/>
                  </a:lnTo>
                  <a:lnTo>
                    <a:pt x="1026938" y="530830"/>
                  </a:lnTo>
                  <a:lnTo>
                    <a:pt x="1034552" y="542252"/>
                  </a:lnTo>
                  <a:lnTo>
                    <a:pt x="1042801" y="554309"/>
                  </a:lnTo>
                  <a:lnTo>
                    <a:pt x="1050732" y="567318"/>
                  </a:lnTo>
                  <a:lnTo>
                    <a:pt x="1058663" y="581279"/>
                  </a:lnTo>
                  <a:lnTo>
                    <a:pt x="1066912" y="595557"/>
                  </a:lnTo>
                  <a:lnTo>
                    <a:pt x="1074843" y="610153"/>
                  </a:lnTo>
                  <a:lnTo>
                    <a:pt x="1083092" y="626017"/>
                  </a:lnTo>
                  <a:lnTo>
                    <a:pt x="1091023" y="641882"/>
                  </a:lnTo>
                  <a:lnTo>
                    <a:pt x="1098954" y="658698"/>
                  </a:lnTo>
                  <a:lnTo>
                    <a:pt x="1106568" y="675832"/>
                  </a:lnTo>
                  <a:lnTo>
                    <a:pt x="1114499" y="693283"/>
                  </a:lnTo>
                  <a:lnTo>
                    <a:pt x="1122113" y="711369"/>
                  </a:lnTo>
                  <a:lnTo>
                    <a:pt x="1129727" y="729772"/>
                  </a:lnTo>
                  <a:lnTo>
                    <a:pt x="1136707" y="748492"/>
                  </a:lnTo>
                  <a:lnTo>
                    <a:pt x="1143686" y="768164"/>
                  </a:lnTo>
                  <a:lnTo>
                    <a:pt x="1150348" y="787519"/>
                  </a:lnTo>
                  <a:lnTo>
                    <a:pt x="1157011" y="807191"/>
                  </a:lnTo>
                  <a:lnTo>
                    <a:pt x="1163038" y="826863"/>
                  </a:lnTo>
                  <a:lnTo>
                    <a:pt x="1169066" y="847170"/>
                  </a:lnTo>
                  <a:lnTo>
                    <a:pt x="1174460" y="867477"/>
                  </a:lnTo>
                  <a:lnTo>
                    <a:pt x="1179853" y="887783"/>
                  </a:lnTo>
                  <a:lnTo>
                    <a:pt x="1184929" y="908407"/>
                  </a:lnTo>
                  <a:lnTo>
                    <a:pt x="1189370" y="929031"/>
                  </a:lnTo>
                  <a:lnTo>
                    <a:pt x="1193177" y="949655"/>
                  </a:lnTo>
                  <a:lnTo>
                    <a:pt x="1196667" y="970279"/>
                  </a:lnTo>
                  <a:lnTo>
                    <a:pt x="1200157" y="990903"/>
                  </a:lnTo>
                  <a:lnTo>
                    <a:pt x="1202695" y="1011845"/>
                  </a:lnTo>
                  <a:lnTo>
                    <a:pt x="1204916" y="1032151"/>
                  </a:lnTo>
                  <a:lnTo>
                    <a:pt x="1206502" y="1052458"/>
                  </a:lnTo>
                  <a:lnTo>
                    <a:pt x="1207454" y="1072447"/>
                  </a:lnTo>
                  <a:lnTo>
                    <a:pt x="1208088" y="1092437"/>
                  </a:lnTo>
                  <a:lnTo>
                    <a:pt x="1207771" y="1112426"/>
                  </a:lnTo>
                  <a:lnTo>
                    <a:pt x="1207136" y="1131781"/>
                  </a:lnTo>
                  <a:lnTo>
                    <a:pt x="1205867" y="1151453"/>
                  </a:lnTo>
                  <a:lnTo>
                    <a:pt x="1203646" y="1170173"/>
                  </a:lnTo>
                  <a:lnTo>
                    <a:pt x="1201108" y="1188893"/>
                  </a:lnTo>
                  <a:lnTo>
                    <a:pt x="1199522" y="1197778"/>
                  </a:lnTo>
                  <a:lnTo>
                    <a:pt x="1197302" y="1206979"/>
                  </a:lnTo>
                  <a:lnTo>
                    <a:pt x="1195398" y="1215863"/>
                  </a:lnTo>
                  <a:lnTo>
                    <a:pt x="1193177" y="1224747"/>
                  </a:lnTo>
                  <a:lnTo>
                    <a:pt x="1190956" y="1233314"/>
                  </a:lnTo>
                  <a:lnTo>
                    <a:pt x="1188418" y="1242199"/>
                  </a:lnTo>
                  <a:lnTo>
                    <a:pt x="1185563" y="1250448"/>
                  </a:lnTo>
                  <a:lnTo>
                    <a:pt x="1182708" y="1259015"/>
                  </a:lnTo>
                  <a:lnTo>
                    <a:pt x="1179218" y="1266947"/>
                  </a:lnTo>
                  <a:lnTo>
                    <a:pt x="1175728" y="1275197"/>
                  </a:lnTo>
                  <a:lnTo>
                    <a:pt x="1172239" y="1283129"/>
                  </a:lnTo>
                  <a:lnTo>
                    <a:pt x="1168749" y="1291062"/>
                  </a:lnTo>
                  <a:lnTo>
                    <a:pt x="1164625" y="1298677"/>
                  </a:lnTo>
                  <a:lnTo>
                    <a:pt x="1160183" y="1305974"/>
                  </a:lnTo>
                  <a:lnTo>
                    <a:pt x="1155742" y="1313589"/>
                  </a:lnTo>
                  <a:lnTo>
                    <a:pt x="1151300" y="1320570"/>
                  </a:lnTo>
                  <a:lnTo>
                    <a:pt x="1146542" y="1327867"/>
                  </a:lnTo>
                  <a:lnTo>
                    <a:pt x="1141148" y="1334531"/>
                  </a:lnTo>
                  <a:lnTo>
                    <a:pt x="1135755" y="1341194"/>
                  </a:lnTo>
                  <a:lnTo>
                    <a:pt x="1130362" y="1347857"/>
                  </a:lnTo>
                  <a:lnTo>
                    <a:pt x="1124334" y="1354203"/>
                  </a:lnTo>
                  <a:lnTo>
                    <a:pt x="1118306" y="1360548"/>
                  </a:lnTo>
                  <a:lnTo>
                    <a:pt x="1112278" y="1366577"/>
                  </a:lnTo>
                  <a:lnTo>
                    <a:pt x="1105299" y="1372288"/>
                  </a:lnTo>
                  <a:lnTo>
                    <a:pt x="1098637" y="1378000"/>
                  </a:lnTo>
                  <a:lnTo>
                    <a:pt x="1091657" y="1383394"/>
                  </a:lnTo>
                  <a:lnTo>
                    <a:pt x="1084360" y="1388470"/>
                  </a:lnTo>
                  <a:lnTo>
                    <a:pt x="1076746" y="1393230"/>
                  </a:lnTo>
                  <a:lnTo>
                    <a:pt x="1068815" y="1398306"/>
                  </a:lnTo>
                  <a:lnTo>
                    <a:pt x="1061201" y="1402748"/>
                  </a:lnTo>
                  <a:lnTo>
                    <a:pt x="1052636" y="1407190"/>
                  </a:lnTo>
                  <a:lnTo>
                    <a:pt x="1044070" y="1411633"/>
                  </a:lnTo>
                  <a:lnTo>
                    <a:pt x="1035187" y="1415440"/>
                  </a:lnTo>
                  <a:lnTo>
                    <a:pt x="1025986" y="1418930"/>
                  </a:lnTo>
                  <a:lnTo>
                    <a:pt x="1016469" y="1422420"/>
                  </a:lnTo>
                  <a:lnTo>
                    <a:pt x="1006634" y="1425593"/>
                  </a:lnTo>
                  <a:lnTo>
                    <a:pt x="996800" y="1428766"/>
                  </a:lnTo>
                  <a:lnTo>
                    <a:pt x="986330" y="1431305"/>
                  </a:lnTo>
                  <a:lnTo>
                    <a:pt x="976178" y="1433843"/>
                  </a:lnTo>
                  <a:lnTo>
                    <a:pt x="965074" y="1436064"/>
                  </a:lnTo>
                  <a:lnTo>
                    <a:pt x="953971" y="1437968"/>
                  </a:lnTo>
                  <a:lnTo>
                    <a:pt x="942550" y="1439554"/>
                  </a:lnTo>
                  <a:lnTo>
                    <a:pt x="930812" y="1440823"/>
                  </a:lnTo>
                  <a:lnTo>
                    <a:pt x="918756" y="1442093"/>
                  </a:lnTo>
                  <a:lnTo>
                    <a:pt x="906383" y="1443044"/>
                  </a:lnTo>
                  <a:lnTo>
                    <a:pt x="893693" y="1443362"/>
                  </a:lnTo>
                  <a:lnTo>
                    <a:pt x="740144" y="1448756"/>
                  </a:lnTo>
                  <a:lnTo>
                    <a:pt x="652583" y="1451611"/>
                  </a:lnTo>
                  <a:lnTo>
                    <a:pt x="613244" y="1452563"/>
                  </a:lnTo>
                  <a:lnTo>
                    <a:pt x="604044" y="1452563"/>
                  </a:lnTo>
                  <a:lnTo>
                    <a:pt x="595161" y="1452563"/>
                  </a:lnTo>
                  <a:lnTo>
                    <a:pt x="555505" y="1451611"/>
                  </a:lnTo>
                  <a:lnTo>
                    <a:pt x="467944" y="1448756"/>
                  </a:lnTo>
                  <a:lnTo>
                    <a:pt x="314395" y="1443362"/>
                  </a:lnTo>
                  <a:lnTo>
                    <a:pt x="302022" y="1443044"/>
                  </a:lnTo>
                  <a:lnTo>
                    <a:pt x="289332" y="1442093"/>
                  </a:lnTo>
                  <a:lnTo>
                    <a:pt x="277276" y="1440823"/>
                  </a:lnTo>
                  <a:lnTo>
                    <a:pt x="265856" y="1439554"/>
                  </a:lnTo>
                  <a:lnTo>
                    <a:pt x="254117" y="1437968"/>
                  </a:lnTo>
                  <a:lnTo>
                    <a:pt x="243014" y="1436064"/>
                  </a:lnTo>
                  <a:lnTo>
                    <a:pt x="232227" y="1433843"/>
                  </a:lnTo>
                  <a:lnTo>
                    <a:pt x="221758" y="1431305"/>
                  </a:lnTo>
                  <a:lnTo>
                    <a:pt x="211288" y="1428766"/>
                  </a:lnTo>
                  <a:lnTo>
                    <a:pt x="201454" y="1425593"/>
                  </a:lnTo>
                  <a:lnTo>
                    <a:pt x="191619" y="1422420"/>
                  </a:lnTo>
                  <a:lnTo>
                    <a:pt x="182419" y="1418930"/>
                  </a:lnTo>
                  <a:lnTo>
                    <a:pt x="172901" y="1415440"/>
                  </a:lnTo>
                  <a:lnTo>
                    <a:pt x="164336" y="1411633"/>
                  </a:lnTo>
                  <a:lnTo>
                    <a:pt x="155452" y="1407190"/>
                  </a:lnTo>
                  <a:lnTo>
                    <a:pt x="147521" y="1402748"/>
                  </a:lnTo>
                  <a:lnTo>
                    <a:pt x="139273" y="1398306"/>
                  </a:lnTo>
                  <a:lnTo>
                    <a:pt x="131342" y="1393230"/>
                  </a:lnTo>
                  <a:lnTo>
                    <a:pt x="123728" y="1388470"/>
                  </a:lnTo>
                  <a:lnTo>
                    <a:pt x="116431" y="1383394"/>
                  </a:lnTo>
                  <a:lnTo>
                    <a:pt x="109768" y="1378000"/>
                  </a:lnTo>
                  <a:lnTo>
                    <a:pt x="102789" y="1372288"/>
                  </a:lnTo>
                  <a:lnTo>
                    <a:pt x="96127" y="1366577"/>
                  </a:lnTo>
                  <a:lnTo>
                    <a:pt x="89782" y="1360548"/>
                  </a:lnTo>
                  <a:lnTo>
                    <a:pt x="83754" y="1354203"/>
                  </a:lnTo>
                  <a:lnTo>
                    <a:pt x="78044" y="1347857"/>
                  </a:lnTo>
                  <a:lnTo>
                    <a:pt x="72333" y="1341194"/>
                  </a:lnTo>
                  <a:lnTo>
                    <a:pt x="66940" y="1334531"/>
                  </a:lnTo>
                  <a:lnTo>
                    <a:pt x="61864" y="1327867"/>
                  </a:lnTo>
                  <a:lnTo>
                    <a:pt x="56788" y="1320570"/>
                  </a:lnTo>
                  <a:lnTo>
                    <a:pt x="52346" y="1313589"/>
                  </a:lnTo>
                  <a:lnTo>
                    <a:pt x="47905" y="1305974"/>
                  </a:lnTo>
                  <a:lnTo>
                    <a:pt x="43780" y="1298677"/>
                  </a:lnTo>
                  <a:lnTo>
                    <a:pt x="39339" y="1291062"/>
                  </a:lnTo>
                  <a:lnTo>
                    <a:pt x="35849" y="1283129"/>
                  </a:lnTo>
                  <a:lnTo>
                    <a:pt x="32360" y="1275197"/>
                  </a:lnTo>
                  <a:lnTo>
                    <a:pt x="28870" y="1266947"/>
                  </a:lnTo>
                  <a:lnTo>
                    <a:pt x="25697" y="1259015"/>
                  </a:lnTo>
                  <a:lnTo>
                    <a:pt x="22525" y="1250448"/>
                  </a:lnTo>
                  <a:lnTo>
                    <a:pt x="19670" y="1242199"/>
                  </a:lnTo>
                  <a:lnTo>
                    <a:pt x="17132" y="1233314"/>
                  </a:lnTo>
                  <a:lnTo>
                    <a:pt x="14911" y="1224747"/>
                  </a:lnTo>
                  <a:lnTo>
                    <a:pt x="12690" y="1215863"/>
                  </a:lnTo>
                  <a:lnTo>
                    <a:pt x="10786" y="1206979"/>
                  </a:lnTo>
                  <a:lnTo>
                    <a:pt x="8883" y="1197778"/>
                  </a:lnTo>
                  <a:lnTo>
                    <a:pt x="7297" y="1188893"/>
                  </a:lnTo>
                  <a:lnTo>
                    <a:pt x="4442" y="1170173"/>
                  </a:lnTo>
                  <a:lnTo>
                    <a:pt x="2221" y="1151453"/>
                  </a:lnTo>
                  <a:lnTo>
                    <a:pt x="952" y="1131781"/>
                  </a:lnTo>
                  <a:lnTo>
                    <a:pt x="317" y="1112426"/>
                  </a:lnTo>
                  <a:lnTo>
                    <a:pt x="0" y="1092437"/>
                  </a:lnTo>
                  <a:lnTo>
                    <a:pt x="634" y="1072447"/>
                  </a:lnTo>
                  <a:lnTo>
                    <a:pt x="1586" y="1052458"/>
                  </a:lnTo>
                  <a:lnTo>
                    <a:pt x="3172" y="1032151"/>
                  </a:lnTo>
                  <a:lnTo>
                    <a:pt x="5393" y="1011845"/>
                  </a:lnTo>
                  <a:lnTo>
                    <a:pt x="8248" y="990903"/>
                  </a:lnTo>
                  <a:lnTo>
                    <a:pt x="11421" y="970279"/>
                  </a:lnTo>
                  <a:lnTo>
                    <a:pt x="14911" y="949655"/>
                  </a:lnTo>
                  <a:lnTo>
                    <a:pt x="19035" y="929031"/>
                  </a:lnTo>
                  <a:lnTo>
                    <a:pt x="23476" y="908407"/>
                  </a:lnTo>
                  <a:lnTo>
                    <a:pt x="28235" y="887783"/>
                  </a:lnTo>
                  <a:lnTo>
                    <a:pt x="33628" y="867477"/>
                  </a:lnTo>
                  <a:lnTo>
                    <a:pt x="39022" y="847170"/>
                  </a:lnTo>
                  <a:lnTo>
                    <a:pt x="45050" y="826863"/>
                  </a:lnTo>
                  <a:lnTo>
                    <a:pt x="51077" y="807191"/>
                  </a:lnTo>
                  <a:lnTo>
                    <a:pt x="58057" y="787519"/>
                  </a:lnTo>
                  <a:lnTo>
                    <a:pt x="64402" y="768164"/>
                  </a:lnTo>
                  <a:lnTo>
                    <a:pt x="71381" y="748492"/>
                  </a:lnTo>
                  <a:lnTo>
                    <a:pt x="78678" y="729772"/>
                  </a:lnTo>
                  <a:lnTo>
                    <a:pt x="85975" y="711369"/>
                  </a:lnTo>
                  <a:lnTo>
                    <a:pt x="93906" y="693283"/>
                  </a:lnTo>
                  <a:lnTo>
                    <a:pt x="101520" y="675832"/>
                  </a:lnTo>
                  <a:lnTo>
                    <a:pt x="109134" y="658698"/>
                  </a:lnTo>
                  <a:lnTo>
                    <a:pt x="117065" y="641882"/>
                  </a:lnTo>
                  <a:lnTo>
                    <a:pt x="124996" y="626017"/>
                  </a:lnTo>
                  <a:lnTo>
                    <a:pt x="133245" y="610153"/>
                  </a:lnTo>
                  <a:lnTo>
                    <a:pt x="141176" y="595557"/>
                  </a:lnTo>
                  <a:lnTo>
                    <a:pt x="149425" y="581279"/>
                  </a:lnTo>
                  <a:lnTo>
                    <a:pt x="157356" y="567318"/>
                  </a:lnTo>
                  <a:lnTo>
                    <a:pt x="165604" y="554309"/>
                  </a:lnTo>
                  <a:lnTo>
                    <a:pt x="173536" y="542252"/>
                  </a:lnTo>
                  <a:lnTo>
                    <a:pt x="181467" y="530830"/>
                  </a:lnTo>
                  <a:lnTo>
                    <a:pt x="189081" y="519725"/>
                  </a:lnTo>
                  <a:lnTo>
                    <a:pt x="197012" y="510206"/>
                  </a:lnTo>
                  <a:lnTo>
                    <a:pt x="204309" y="501004"/>
                  </a:lnTo>
                  <a:lnTo>
                    <a:pt x="211606" y="493072"/>
                  </a:lnTo>
                  <a:lnTo>
                    <a:pt x="218902" y="485457"/>
                  </a:lnTo>
                  <a:lnTo>
                    <a:pt x="225248" y="479428"/>
                  </a:lnTo>
                  <a:lnTo>
                    <a:pt x="232862" y="473083"/>
                  </a:lnTo>
                  <a:lnTo>
                    <a:pt x="248407" y="460074"/>
                  </a:lnTo>
                  <a:lnTo>
                    <a:pt x="265538" y="446430"/>
                  </a:lnTo>
                  <a:lnTo>
                    <a:pt x="283622" y="432469"/>
                  </a:lnTo>
                  <a:lnTo>
                    <a:pt x="322009" y="404548"/>
                  </a:lnTo>
                  <a:lnTo>
                    <a:pt x="360396" y="375991"/>
                  </a:lnTo>
                  <a:lnTo>
                    <a:pt x="379114" y="362030"/>
                  </a:lnTo>
                  <a:lnTo>
                    <a:pt x="396562" y="348387"/>
                  </a:lnTo>
                  <a:lnTo>
                    <a:pt x="412742" y="335060"/>
                  </a:lnTo>
                  <a:lnTo>
                    <a:pt x="420039" y="328397"/>
                  </a:lnTo>
                  <a:lnTo>
                    <a:pt x="427018" y="322369"/>
                  </a:lnTo>
                  <a:lnTo>
                    <a:pt x="433364" y="316340"/>
                  </a:lnTo>
                  <a:lnTo>
                    <a:pt x="439391" y="309994"/>
                  </a:lnTo>
                  <a:lnTo>
                    <a:pt x="444784" y="304283"/>
                  </a:lnTo>
                  <a:lnTo>
                    <a:pt x="449226" y="298572"/>
                  </a:lnTo>
                  <a:lnTo>
                    <a:pt x="453033" y="293178"/>
                  </a:lnTo>
                  <a:lnTo>
                    <a:pt x="456523" y="287784"/>
                  </a:lnTo>
                  <a:lnTo>
                    <a:pt x="459061" y="283024"/>
                  </a:lnTo>
                  <a:lnTo>
                    <a:pt x="460647" y="277948"/>
                  </a:lnTo>
                  <a:lnTo>
                    <a:pt x="461282" y="274775"/>
                  </a:lnTo>
                  <a:lnTo>
                    <a:pt x="461916" y="271919"/>
                  </a:lnTo>
                  <a:lnTo>
                    <a:pt x="456840" y="270967"/>
                  </a:lnTo>
                  <a:lnTo>
                    <a:pt x="452081" y="269698"/>
                  </a:lnTo>
                  <a:lnTo>
                    <a:pt x="448274" y="267794"/>
                  </a:lnTo>
                  <a:lnTo>
                    <a:pt x="444784" y="265256"/>
                  </a:lnTo>
                  <a:lnTo>
                    <a:pt x="441929" y="262083"/>
                  </a:lnTo>
                  <a:lnTo>
                    <a:pt x="440660" y="260497"/>
                  </a:lnTo>
                  <a:lnTo>
                    <a:pt x="439708" y="258910"/>
                  </a:lnTo>
                  <a:lnTo>
                    <a:pt x="438757" y="257324"/>
                  </a:lnTo>
                  <a:lnTo>
                    <a:pt x="438440" y="255420"/>
                  </a:lnTo>
                  <a:lnTo>
                    <a:pt x="438122" y="253834"/>
                  </a:lnTo>
                  <a:lnTo>
                    <a:pt x="437488" y="251930"/>
                  </a:lnTo>
                  <a:lnTo>
                    <a:pt x="438122" y="250026"/>
                  </a:lnTo>
                  <a:lnTo>
                    <a:pt x="438440" y="248122"/>
                  </a:lnTo>
                  <a:lnTo>
                    <a:pt x="438757" y="246536"/>
                  </a:lnTo>
                  <a:lnTo>
                    <a:pt x="439708" y="244315"/>
                  </a:lnTo>
                  <a:lnTo>
                    <a:pt x="440660" y="242728"/>
                  </a:lnTo>
                  <a:lnTo>
                    <a:pt x="441929" y="241142"/>
                  </a:lnTo>
                  <a:lnTo>
                    <a:pt x="444784" y="238286"/>
                  </a:lnTo>
                  <a:lnTo>
                    <a:pt x="448274" y="236065"/>
                  </a:lnTo>
                  <a:lnTo>
                    <a:pt x="452081" y="234161"/>
                  </a:lnTo>
                  <a:lnTo>
                    <a:pt x="456840" y="232575"/>
                  </a:lnTo>
                  <a:lnTo>
                    <a:pt x="461916" y="231940"/>
                  </a:lnTo>
                  <a:lnTo>
                    <a:pt x="460647" y="227498"/>
                  </a:lnTo>
                  <a:lnTo>
                    <a:pt x="459378" y="223374"/>
                  </a:lnTo>
                  <a:lnTo>
                    <a:pt x="457792" y="219249"/>
                  </a:lnTo>
                  <a:lnTo>
                    <a:pt x="456206" y="215124"/>
                  </a:lnTo>
                  <a:lnTo>
                    <a:pt x="451764" y="206874"/>
                  </a:lnTo>
                  <a:lnTo>
                    <a:pt x="447005" y="198307"/>
                  </a:lnTo>
                  <a:lnTo>
                    <a:pt x="441295" y="189423"/>
                  </a:lnTo>
                  <a:lnTo>
                    <a:pt x="434632" y="180222"/>
                  </a:lnTo>
                  <a:lnTo>
                    <a:pt x="420039" y="159598"/>
                  </a:lnTo>
                  <a:lnTo>
                    <a:pt x="412108" y="147541"/>
                  </a:lnTo>
                  <a:lnTo>
                    <a:pt x="403542" y="134532"/>
                  </a:lnTo>
                  <a:lnTo>
                    <a:pt x="394024" y="120254"/>
                  </a:lnTo>
                  <a:lnTo>
                    <a:pt x="384190" y="104706"/>
                  </a:lnTo>
                  <a:lnTo>
                    <a:pt x="374355" y="87573"/>
                  </a:lnTo>
                  <a:lnTo>
                    <a:pt x="363886" y="68535"/>
                  </a:lnTo>
                  <a:lnTo>
                    <a:pt x="353099" y="47911"/>
                  </a:lnTo>
                  <a:lnTo>
                    <a:pt x="341996" y="25066"/>
                  </a:lnTo>
                  <a:lnTo>
                    <a:pt x="352782" y="20307"/>
                  </a:lnTo>
                  <a:lnTo>
                    <a:pt x="362617" y="15865"/>
                  </a:lnTo>
                  <a:lnTo>
                    <a:pt x="372134" y="13009"/>
                  </a:lnTo>
                  <a:lnTo>
                    <a:pt x="380700" y="11105"/>
                  </a:lnTo>
                  <a:lnTo>
                    <a:pt x="388948" y="9836"/>
                  </a:lnTo>
                  <a:lnTo>
                    <a:pt x="396562" y="9519"/>
                  </a:lnTo>
                  <a:lnTo>
                    <a:pt x="403859" y="9519"/>
                  </a:lnTo>
                  <a:lnTo>
                    <a:pt x="410522" y="10471"/>
                  </a:lnTo>
                  <a:lnTo>
                    <a:pt x="416549" y="12057"/>
                  </a:lnTo>
                  <a:lnTo>
                    <a:pt x="422894" y="14278"/>
                  </a:lnTo>
                  <a:lnTo>
                    <a:pt x="428288" y="16816"/>
                  </a:lnTo>
                  <a:lnTo>
                    <a:pt x="433681" y="19989"/>
                  </a:lnTo>
                  <a:lnTo>
                    <a:pt x="439074" y="23162"/>
                  </a:lnTo>
                  <a:lnTo>
                    <a:pt x="443833" y="26970"/>
                  </a:lnTo>
                  <a:lnTo>
                    <a:pt x="448592" y="30777"/>
                  </a:lnTo>
                  <a:lnTo>
                    <a:pt x="453033" y="34585"/>
                  </a:lnTo>
                  <a:lnTo>
                    <a:pt x="462550" y="43152"/>
                  </a:lnTo>
                  <a:lnTo>
                    <a:pt x="471434" y="51401"/>
                  </a:lnTo>
                  <a:lnTo>
                    <a:pt x="476510" y="55843"/>
                  </a:lnTo>
                  <a:lnTo>
                    <a:pt x="481268" y="59651"/>
                  </a:lnTo>
                  <a:lnTo>
                    <a:pt x="486027" y="63141"/>
                  </a:lnTo>
                  <a:lnTo>
                    <a:pt x="491738" y="66314"/>
                  </a:lnTo>
                  <a:lnTo>
                    <a:pt x="497131" y="69170"/>
                  </a:lnTo>
                  <a:lnTo>
                    <a:pt x="502841" y="72025"/>
                  </a:lnTo>
                  <a:lnTo>
                    <a:pt x="509186" y="73929"/>
                  </a:lnTo>
                  <a:lnTo>
                    <a:pt x="515531" y="75198"/>
                  </a:lnTo>
                  <a:lnTo>
                    <a:pt x="522194" y="76150"/>
                  </a:lnTo>
                  <a:lnTo>
                    <a:pt x="529808" y="76150"/>
                  </a:lnTo>
                  <a:lnTo>
                    <a:pt x="537739" y="75515"/>
                  </a:lnTo>
                  <a:lnTo>
                    <a:pt x="546304" y="74246"/>
                  </a:lnTo>
                  <a:lnTo>
                    <a:pt x="557408" y="68218"/>
                  </a:lnTo>
                  <a:lnTo>
                    <a:pt x="568195" y="62824"/>
                  </a:lnTo>
                  <a:lnTo>
                    <a:pt x="587864" y="51719"/>
                  </a:lnTo>
                  <a:lnTo>
                    <a:pt x="605313" y="41882"/>
                  </a:lnTo>
                  <a:lnTo>
                    <a:pt x="620858" y="32681"/>
                  </a:lnTo>
                  <a:lnTo>
                    <a:pt x="635452" y="24749"/>
                  </a:lnTo>
                  <a:lnTo>
                    <a:pt x="648776" y="17134"/>
                  </a:lnTo>
                  <a:lnTo>
                    <a:pt x="655438" y="13961"/>
                  </a:lnTo>
                  <a:lnTo>
                    <a:pt x="661784" y="11422"/>
                  </a:lnTo>
                  <a:lnTo>
                    <a:pt x="668446" y="8884"/>
                  </a:lnTo>
                  <a:lnTo>
                    <a:pt x="675108" y="6663"/>
                  </a:lnTo>
                  <a:lnTo>
                    <a:pt x="682088" y="4759"/>
                  </a:lnTo>
                  <a:lnTo>
                    <a:pt x="688750" y="3173"/>
                  </a:lnTo>
                  <a:lnTo>
                    <a:pt x="695729" y="1586"/>
                  </a:lnTo>
                  <a:lnTo>
                    <a:pt x="703343" y="635"/>
                  </a:lnTo>
                  <a:lnTo>
                    <a:pt x="710957" y="317"/>
                  </a:lnTo>
                  <a:close/>
                </a:path>
              </a:pathLst>
            </a:custGeom>
            <a:solidFill>
              <a:srgbClr val="008D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0" name="KSO_Shape"/>
            <p:cNvSpPr>
              <a:spLocks/>
            </p:cNvSpPr>
            <p:nvPr/>
          </p:nvSpPr>
          <p:spPr bwMode="auto">
            <a:xfrm>
              <a:off x="1207104" y="3877621"/>
              <a:ext cx="422270" cy="377776"/>
            </a:xfrm>
            <a:custGeom>
              <a:avLst/>
              <a:gdLst>
                <a:gd name="T0" fmla="*/ 1480360 w 1992313"/>
                <a:gd name="T1" fmla="*/ 1334906 h 1782762"/>
                <a:gd name="T2" fmla="*/ 777324 w 1992313"/>
                <a:gd name="T3" fmla="*/ 842810 h 1782762"/>
                <a:gd name="T4" fmla="*/ 755742 w 1992313"/>
                <a:gd name="T5" fmla="*/ 902270 h 1782762"/>
                <a:gd name="T6" fmla="*/ 812160 w 1992313"/>
                <a:gd name="T7" fmla="*/ 945068 h 1782762"/>
                <a:gd name="T8" fmla="*/ 870093 w 1992313"/>
                <a:gd name="T9" fmla="*/ 974229 h 1782762"/>
                <a:gd name="T10" fmla="*/ 849647 w 1992313"/>
                <a:gd name="T11" fmla="*/ 997711 h 1782762"/>
                <a:gd name="T12" fmla="*/ 766722 w 1992313"/>
                <a:gd name="T13" fmla="*/ 1032554 h 1782762"/>
                <a:gd name="T14" fmla="*/ 880696 w 1992313"/>
                <a:gd name="T15" fmla="*/ 1031039 h 1782762"/>
                <a:gd name="T16" fmla="*/ 929162 w 1992313"/>
                <a:gd name="T17" fmla="*/ 978775 h 1782762"/>
                <a:gd name="T18" fmla="*/ 902657 w 1992313"/>
                <a:gd name="T19" fmla="*/ 923858 h 1782762"/>
                <a:gd name="T20" fmla="*/ 817461 w 1992313"/>
                <a:gd name="T21" fmla="*/ 890909 h 1782762"/>
                <a:gd name="T22" fmla="*/ 821247 w 1992313"/>
                <a:gd name="T23" fmla="*/ 866291 h 1782762"/>
                <a:gd name="T24" fmla="*/ 892055 w 1992313"/>
                <a:gd name="T25" fmla="*/ 865155 h 1782762"/>
                <a:gd name="T26" fmla="*/ 840937 w 1992313"/>
                <a:gd name="T27" fmla="*/ 756080 h 1782762"/>
                <a:gd name="T28" fmla="*/ 936735 w 1992313"/>
                <a:gd name="T29" fmla="*/ 784106 h 1782762"/>
                <a:gd name="T30" fmla="*/ 1000348 w 1992313"/>
                <a:gd name="T31" fmla="*/ 859852 h 1782762"/>
                <a:gd name="T32" fmla="*/ 1012086 w 1992313"/>
                <a:gd name="T33" fmla="*/ 962489 h 1782762"/>
                <a:gd name="T34" fmla="*/ 966649 w 1992313"/>
                <a:gd name="T35" fmla="*/ 1050355 h 1782762"/>
                <a:gd name="T36" fmla="*/ 880317 w 1992313"/>
                <a:gd name="T37" fmla="*/ 1099590 h 1782762"/>
                <a:gd name="T38" fmla="*/ 778839 w 1992313"/>
                <a:gd name="T39" fmla="*/ 1090879 h 1782762"/>
                <a:gd name="T40" fmla="*/ 701973 w 1992313"/>
                <a:gd name="T41" fmla="*/ 1029146 h 1782762"/>
                <a:gd name="T42" fmla="*/ 670924 w 1992313"/>
                <a:gd name="T43" fmla="*/ 931811 h 1782762"/>
                <a:gd name="T44" fmla="*/ 698944 w 1992313"/>
                <a:gd name="T45" fmla="*/ 834856 h 1782762"/>
                <a:gd name="T46" fmla="*/ 773538 w 1992313"/>
                <a:gd name="T47" fmla="*/ 770472 h 1782762"/>
                <a:gd name="T48" fmla="*/ 302826 w 1992313"/>
                <a:gd name="T49" fmla="*/ 770123 h 1782762"/>
                <a:gd name="T50" fmla="*/ 250079 w 1992313"/>
                <a:gd name="T51" fmla="*/ 823262 h 1782762"/>
                <a:gd name="T52" fmla="*/ 1360063 w 1992313"/>
                <a:gd name="T53" fmla="*/ 1373621 h 1782762"/>
                <a:gd name="T54" fmla="*/ 255391 w 1992313"/>
                <a:gd name="T55" fmla="*/ 739379 h 1782762"/>
                <a:gd name="T56" fmla="*/ 179495 w 1992313"/>
                <a:gd name="T57" fmla="*/ 791379 h 1782762"/>
                <a:gd name="T58" fmla="*/ 260704 w 1992313"/>
                <a:gd name="T59" fmla="*/ 770883 h 1782762"/>
                <a:gd name="T60" fmla="*/ 1259501 w 1992313"/>
                <a:gd name="T61" fmla="*/ 693073 h 1782762"/>
                <a:gd name="T62" fmla="*/ 1323254 w 1992313"/>
                <a:gd name="T63" fmla="*/ 734065 h 1782762"/>
                <a:gd name="T64" fmla="*/ 1313767 w 1992313"/>
                <a:gd name="T65" fmla="*/ 708635 h 1782762"/>
                <a:gd name="T66" fmla="*/ 1671823 w 1992313"/>
                <a:gd name="T67" fmla="*/ 580731 h 1782762"/>
                <a:gd name="T68" fmla="*/ 1300152 w 1992313"/>
                <a:gd name="T69" fmla="*/ 459757 h 1782762"/>
                <a:gd name="T70" fmla="*/ 1369186 w 1992313"/>
                <a:gd name="T71" fmla="*/ 490264 h 1782762"/>
                <a:gd name="T72" fmla="*/ 1365773 w 1992313"/>
                <a:gd name="T73" fmla="*/ 546702 h 1782762"/>
                <a:gd name="T74" fmla="*/ 1289153 w 1992313"/>
                <a:gd name="T75" fmla="*/ 495603 h 1782762"/>
                <a:gd name="T76" fmla="*/ 1610522 w 1992313"/>
                <a:gd name="T77" fmla="*/ 522352 h 1782762"/>
                <a:gd name="T78" fmla="*/ 1661372 w 1992313"/>
                <a:gd name="T79" fmla="*/ 590467 h 1782762"/>
                <a:gd name="T80" fmla="*/ 1645813 w 1992313"/>
                <a:gd name="T81" fmla="*/ 666905 h 1782762"/>
                <a:gd name="T82" fmla="*/ 1583198 w 1992313"/>
                <a:gd name="T83" fmla="*/ 580628 h 1782762"/>
                <a:gd name="T84" fmla="*/ 1418883 w 1992313"/>
                <a:gd name="T85" fmla="*/ 352230 h 1782762"/>
                <a:gd name="T86" fmla="*/ 1657577 w 1992313"/>
                <a:gd name="T87" fmla="*/ 661570 h 1782762"/>
                <a:gd name="T88" fmla="*/ 1835935 w 1992313"/>
                <a:gd name="T89" fmla="*/ 1529999 h 1782762"/>
                <a:gd name="T90" fmla="*/ 201126 w 1992313"/>
                <a:gd name="T91" fmla="*/ 1596801 h 1782762"/>
                <a:gd name="T92" fmla="*/ 69825 w 1992313"/>
                <a:gd name="T93" fmla="*/ 1517094 h 1782762"/>
                <a:gd name="T94" fmla="*/ 3036 w 1992313"/>
                <a:gd name="T95" fmla="*/ 1378176 h 1782762"/>
                <a:gd name="T96" fmla="*/ 20492 w 1992313"/>
                <a:gd name="T97" fmla="*/ 674854 h 1782762"/>
                <a:gd name="T98" fmla="*/ 120295 w 1992313"/>
                <a:gd name="T99" fmla="*/ 684723 h 1782762"/>
                <a:gd name="T100" fmla="*/ 1387766 w 1992313"/>
                <a:gd name="T101" fmla="*/ 593629 h 1782762"/>
                <a:gd name="T102" fmla="*/ 1405601 w 1992313"/>
                <a:gd name="T103" fmla="*/ 464200 h 1782762"/>
                <a:gd name="T104" fmla="*/ 1320597 w 1992313"/>
                <a:gd name="T105" fmla="*/ 449397 h 1782762"/>
                <a:gd name="T106" fmla="*/ 188223 w 1992313"/>
                <a:gd name="T107" fmla="*/ 615263 h 1782762"/>
                <a:gd name="T108" fmla="*/ 909738 w 1992313"/>
                <a:gd name="T109" fmla="*/ 11766 h 1782762"/>
                <a:gd name="T110" fmla="*/ 926430 w 1992313"/>
                <a:gd name="T111" fmla="*/ 97167 h 1782762"/>
                <a:gd name="T112" fmla="*/ 825138 w 1992313"/>
                <a:gd name="T113" fmla="*/ 69839 h 1782762"/>
                <a:gd name="T114" fmla="*/ 721189 w 1992313"/>
                <a:gd name="T115" fmla="*/ 101342 h 1782762"/>
                <a:gd name="T116" fmla="*/ 7588 w 1992313"/>
                <a:gd name="T117" fmla="*/ 631206 h 1782762"/>
                <a:gd name="T118" fmla="*/ 37938 w 1992313"/>
                <a:gd name="T119" fmla="*/ 538214 h 1782762"/>
                <a:gd name="T120" fmla="*/ 729915 w 1992313"/>
                <a:gd name="T121" fmla="*/ 18219 h 17827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92313" h="1782762">
                  <a:moveTo>
                    <a:pt x="1548210" y="1637903"/>
                  </a:moveTo>
                  <a:lnTo>
                    <a:pt x="1548210" y="1743472"/>
                  </a:lnTo>
                  <a:lnTo>
                    <a:pt x="1945879" y="1743472"/>
                  </a:lnTo>
                  <a:lnTo>
                    <a:pt x="1945879" y="1637903"/>
                  </a:lnTo>
                  <a:lnTo>
                    <a:pt x="1548210" y="1637903"/>
                  </a:lnTo>
                  <a:close/>
                  <a:moveTo>
                    <a:pt x="1476772" y="1456531"/>
                  </a:moveTo>
                  <a:lnTo>
                    <a:pt x="1476772" y="1558528"/>
                  </a:lnTo>
                  <a:lnTo>
                    <a:pt x="1876426" y="1558528"/>
                  </a:lnTo>
                  <a:lnTo>
                    <a:pt x="1876426" y="1456531"/>
                  </a:lnTo>
                  <a:lnTo>
                    <a:pt x="1476772" y="1456531"/>
                  </a:lnTo>
                  <a:close/>
                  <a:moveTo>
                    <a:pt x="1548210" y="1291828"/>
                  </a:moveTo>
                  <a:lnTo>
                    <a:pt x="1548210" y="1395809"/>
                  </a:lnTo>
                  <a:lnTo>
                    <a:pt x="1948657" y="1395809"/>
                  </a:lnTo>
                  <a:lnTo>
                    <a:pt x="1948657" y="1291828"/>
                  </a:lnTo>
                  <a:lnTo>
                    <a:pt x="1548210" y="1291828"/>
                  </a:lnTo>
                  <a:close/>
                  <a:moveTo>
                    <a:pt x="890173" y="826612"/>
                  </a:moveTo>
                  <a:lnTo>
                    <a:pt x="850176" y="829384"/>
                  </a:lnTo>
                  <a:lnTo>
                    <a:pt x="852948" y="863441"/>
                  </a:lnTo>
                  <a:lnTo>
                    <a:pt x="845028" y="865421"/>
                  </a:lnTo>
                  <a:lnTo>
                    <a:pt x="837504" y="867797"/>
                  </a:lnTo>
                  <a:lnTo>
                    <a:pt x="830376" y="870965"/>
                  </a:lnTo>
                  <a:lnTo>
                    <a:pt x="824040" y="873737"/>
                  </a:lnTo>
                  <a:lnTo>
                    <a:pt x="818496" y="877698"/>
                  </a:lnTo>
                  <a:lnTo>
                    <a:pt x="812952" y="881262"/>
                  </a:lnTo>
                  <a:lnTo>
                    <a:pt x="808200" y="885222"/>
                  </a:lnTo>
                  <a:lnTo>
                    <a:pt x="803448" y="889182"/>
                  </a:lnTo>
                  <a:lnTo>
                    <a:pt x="799884" y="893934"/>
                  </a:lnTo>
                  <a:lnTo>
                    <a:pt x="796320" y="899082"/>
                  </a:lnTo>
                  <a:lnTo>
                    <a:pt x="793944" y="904230"/>
                  </a:lnTo>
                  <a:lnTo>
                    <a:pt x="791568" y="908982"/>
                  </a:lnTo>
                  <a:lnTo>
                    <a:pt x="789984" y="914527"/>
                  </a:lnTo>
                  <a:lnTo>
                    <a:pt x="788796" y="920071"/>
                  </a:lnTo>
                  <a:lnTo>
                    <a:pt x="788400" y="926011"/>
                  </a:lnTo>
                  <a:lnTo>
                    <a:pt x="788400" y="931555"/>
                  </a:lnTo>
                  <a:lnTo>
                    <a:pt x="789192" y="937891"/>
                  </a:lnTo>
                  <a:lnTo>
                    <a:pt x="790380" y="943435"/>
                  </a:lnTo>
                  <a:lnTo>
                    <a:pt x="792756" y="948979"/>
                  </a:lnTo>
                  <a:lnTo>
                    <a:pt x="795132" y="954524"/>
                  </a:lnTo>
                  <a:lnTo>
                    <a:pt x="798696" y="959276"/>
                  </a:lnTo>
                  <a:lnTo>
                    <a:pt x="802260" y="963236"/>
                  </a:lnTo>
                  <a:lnTo>
                    <a:pt x="806616" y="967592"/>
                  </a:lnTo>
                  <a:lnTo>
                    <a:pt x="811368" y="971552"/>
                  </a:lnTo>
                  <a:lnTo>
                    <a:pt x="816516" y="974720"/>
                  </a:lnTo>
                  <a:lnTo>
                    <a:pt x="822456" y="978284"/>
                  </a:lnTo>
                  <a:lnTo>
                    <a:pt x="828396" y="981056"/>
                  </a:lnTo>
                  <a:lnTo>
                    <a:pt x="835128" y="983432"/>
                  </a:lnTo>
                  <a:lnTo>
                    <a:pt x="842256" y="986205"/>
                  </a:lnTo>
                  <a:lnTo>
                    <a:pt x="849384" y="988185"/>
                  </a:lnTo>
                  <a:lnTo>
                    <a:pt x="865620" y="992541"/>
                  </a:lnTo>
                  <a:lnTo>
                    <a:pt x="876312" y="995313"/>
                  </a:lnTo>
                  <a:lnTo>
                    <a:pt x="885025" y="998085"/>
                  </a:lnTo>
                  <a:lnTo>
                    <a:pt x="892945" y="1000857"/>
                  </a:lnTo>
                  <a:lnTo>
                    <a:pt x="899281" y="1004025"/>
                  </a:lnTo>
                  <a:lnTo>
                    <a:pt x="901657" y="1006005"/>
                  </a:lnTo>
                  <a:lnTo>
                    <a:pt x="903637" y="1007589"/>
                  </a:lnTo>
                  <a:lnTo>
                    <a:pt x="906013" y="1009569"/>
                  </a:lnTo>
                  <a:lnTo>
                    <a:pt x="907597" y="1011945"/>
                  </a:lnTo>
                  <a:lnTo>
                    <a:pt x="908785" y="1013925"/>
                  </a:lnTo>
                  <a:lnTo>
                    <a:pt x="909577" y="1015905"/>
                  </a:lnTo>
                  <a:lnTo>
                    <a:pt x="909973" y="1018677"/>
                  </a:lnTo>
                  <a:lnTo>
                    <a:pt x="910369" y="1021053"/>
                  </a:lnTo>
                  <a:lnTo>
                    <a:pt x="910369" y="1023430"/>
                  </a:lnTo>
                  <a:lnTo>
                    <a:pt x="909973" y="1026202"/>
                  </a:lnTo>
                  <a:lnTo>
                    <a:pt x="909181" y="1028182"/>
                  </a:lnTo>
                  <a:lnTo>
                    <a:pt x="908389" y="1030558"/>
                  </a:lnTo>
                  <a:lnTo>
                    <a:pt x="906805" y="1032934"/>
                  </a:lnTo>
                  <a:lnTo>
                    <a:pt x="904825" y="1034518"/>
                  </a:lnTo>
                  <a:lnTo>
                    <a:pt x="902845" y="1036498"/>
                  </a:lnTo>
                  <a:lnTo>
                    <a:pt x="900865" y="1037686"/>
                  </a:lnTo>
                  <a:lnTo>
                    <a:pt x="898093" y="1039666"/>
                  </a:lnTo>
                  <a:lnTo>
                    <a:pt x="895321" y="1040854"/>
                  </a:lnTo>
                  <a:lnTo>
                    <a:pt x="888589" y="1043230"/>
                  </a:lnTo>
                  <a:lnTo>
                    <a:pt x="881460" y="1044418"/>
                  </a:lnTo>
                  <a:lnTo>
                    <a:pt x="873144" y="1045606"/>
                  </a:lnTo>
                  <a:lnTo>
                    <a:pt x="863244" y="1046002"/>
                  </a:lnTo>
                  <a:lnTo>
                    <a:pt x="853740" y="1045606"/>
                  </a:lnTo>
                  <a:lnTo>
                    <a:pt x="844236" y="1044418"/>
                  </a:lnTo>
                  <a:lnTo>
                    <a:pt x="835524" y="1043230"/>
                  </a:lnTo>
                  <a:lnTo>
                    <a:pt x="827208" y="1041250"/>
                  </a:lnTo>
                  <a:lnTo>
                    <a:pt x="819288" y="1039270"/>
                  </a:lnTo>
                  <a:lnTo>
                    <a:pt x="811764" y="1036894"/>
                  </a:lnTo>
                  <a:lnTo>
                    <a:pt x="805032" y="1034122"/>
                  </a:lnTo>
                  <a:lnTo>
                    <a:pt x="795528" y="1076891"/>
                  </a:lnTo>
                  <a:lnTo>
                    <a:pt x="801864" y="1079663"/>
                  </a:lnTo>
                  <a:lnTo>
                    <a:pt x="808992" y="1081643"/>
                  </a:lnTo>
                  <a:lnTo>
                    <a:pt x="817308" y="1083623"/>
                  </a:lnTo>
                  <a:lnTo>
                    <a:pt x="826020" y="1085207"/>
                  </a:lnTo>
                  <a:lnTo>
                    <a:pt x="835128" y="1086791"/>
                  </a:lnTo>
                  <a:lnTo>
                    <a:pt x="845424" y="1087583"/>
                  </a:lnTo>
                  <a:lnTo>
                    <a:pt x="854928" y="1087979"/>
                  </a:lnTo>
                  <a:lnTo>
                    <a:pt x="864828" y="1087979"/>
                  </a:lnTo>
                  <a:lnTo>
                    <a:pt x="867600" y="1122036"/>
                  </a:lnTo>
                  <a:lnTo>
                    <a:pt x="907201" y="1119660"/>
                  </a:lnTo>
                  <a:lnTo>
                    <a:pt x="904429" y="1082831"/>
                  </a:lnTo>
                  <a:lnTo>
                    <a:pt x="913141" y="1080851"/>
                  </a:lnTo>
                  <a:lnTo>
                    <a:pt x="921061" y="1078079"/>
                  </a:lnTo>
                  <a:lnTo>
                    <a:pt x="928189" y="1075307"/>
                  </a:lnTo>
                  <a:lnTo>
                    <a:pt x="934921" y="1071743"/>
                  </a:lnTo>
                  <a:lnTo>
                    <a:pt x="941257" y="1068179"/>
                  </a:lnTo>
                  <a:lnTo>
                    <a:pt x="947197" y="1064219"/>
                  </a:lnTo>
                  <a:lnTo>
                    <a:pt x="951949" y="1060259"/>
                  </a:lnTo>
                  <a:lnTo>
                    <a:pt x="956701" y="1055506"/>
                  </a:lnTo>
                  <a:lnTo>
                    <a:pt x="960661" y="1050358"/>
                  </a:lnTo>
                  <a:lnTo>
                    <a:pt x="963829" y="1045606"/>
                  </a:lnTo>
                  <a:lnTo>
                    <a:pt x="966997" y="1040458"/>
                  </a:lnTo>
                  <a:lnTo>
                    <a:pt x="969373" y="1034914"/>
                  </a:lnTo>
                  <a:lnTo>
                    <a:pt x="970957" y="1029370"/>
                  </a:lnTo>
                  <a:lnTo>
                    <a:pt x="971749" y="1023430"/>
                  </a:lnTo>
                  <a:lnTo>
                    <a:pt x="972541" y="1017489"/>
                  </a:lnTo>
                  <a:lnTo>
                    <a:pt x="972145" y="1011945"/>
                  </a:lnTo>
                  <a:lnTo>
                    <a:pt x="971749" y="1006005"/>
                  </a:lnTo>
                  <a:lnTo>
                    <a:pt x="970561" y="1000461"/>
                  </a:lnTo>
                  <a:lnTo>
                    <a:pt x="969373" y="994917"/>
                  </a:lnTo>
                  <a:lnTo>
                    <a:pt x="967393" y="989769"/>
                  </a:lnTo>
                  <a:lnTo>
                    <a:pt x="964621" y="985412"/>
                  </a:lnTo>
                  <a:lnTo>
                    <a:pt x="961849" y="981056"/>
                  </a:lnTo>
                  <a:lnTo>
                    <a:pt x="957889" y="976700"/>
                  </a:lnTo>
                  <a:lnTo>
                    <a:pt x="954325" y="973136"/>
                  </a:lnTo>
                  <a:lnTo>
                    <a:pt x="949573" y="969176"/>
                  </a:lnTo>
                  <a:lnTo>
                    <a:pt x="944029" y="966008"/>
                  </a:lnTo>
                  <a:lnTo>
                    <a:pt x="938485" y="962444"/>
                  </a:lnTo>
                  <a:lnTo>
                    <a:pt x="932149" y="959672"/>
                  </a:lnTo>
                  <a:lnTo>
                    <a:pt x="925021" y="956504"/>
                  </a:lnTo>
                  <a:lnTo>
                    <a:pt x="917497" y="954128"/>
                  </a:lnTo>
                  <a:lnTo>
                    <a:pt x="909181" y="951752"/>
                  </a:lnTo>
                  <a:lnTo>
                    <a:pt x="900469" y="948979"/>
                  </a:lnTo>
                  <a:lnTo>
                    <a:pt x="888193" y="945811"/>
                  </a:lnTo>
                  <a:lnTo>
                    <a:pt x="877896" y="942643"/>
                  </a:lnTo>
                  <a:lnTo>
                    <a:pt x="869184" y="939475"/>
                  </a:lnTo>
                  <a:lnTo>
                    <a:pt x="862452" y="936307"/>
                  </a:lnTo>
                  <a:lnTo>
                    <a:pt x="856908" y="933139"/>
                  </a:lnTo>
                  <a:lnTo>
                    <a:pt x="854928" y="931555"/>
                  </a:lnTo>
                  <a:lnTo>
                    <a:pt x="853344" y="929179"/>
                  </a:lnTo>
                  <a:lnTo>
                    <a:pt x="852156" y="927595"/>
                  </a:lnTo>
                  <a:lnTo>
                    <a:pt x="850572" y="925615"/>
                  </a:lnTo>
                  <a:lnTo>
                    <a:pt x="850176" y="924031"/>
                  </a:lnTo>
                  <a:lnTo>
                    <a:pt x="849780" y="921259"/>
                  </a:lnTo>
                  <a:lnTo>
                    <a:pt x="850176" y="917695"/>
                  </a:lnTo>
                  <a:lnTo>
                    <a:pt x="850968" y="914131"/>
                  </a:lnTo>
                  <a:lnTo>
                    <a:pt x="852156" y="912150"/>
                  </a:lnTo>
                  <a:lnTo>
                    <a:pt x="853344" y="910566"/>
                  </a:lnTo>
                  <a:lnTo>
                    <a:pt x="854928" y="908586"/>
                  </a:lnTo>
                  <a:lnTo>
                    <a:pt x="856512" y="907002"/>
                  </a:lnTo>
                  <a:lnTo>
                    <a:pt x="858888" y="905814"/>
                  </a:lnTo>
                  <a:lnTo>
                    <a:pt x="861264" y="904626"/>
                  </a:lnTo>
                  <a:lnTo>
                    <a:pt x="863640" y="903438"/>
                  </a:lnTo>
                  <a:lnTo>
                    <a:pt x="867204" y="901854"/>
                  </a:lnTo>
                  <a:lnTo>
                    <a:pt x="870372" y="901062"/>
                  </a:lnTo>
                  <a:lnTo>
                    <a:pt x="874332" y="900270"/>
                  </a:lnTo>
                  <a:lnTo>
                    <a:pt x="883441" y="899082"/>
                  </a:lnTo>
                  <a:lnTo>
                    <a:pt x="894133" y="899082"/>
                  </a:lnTo>
                  <a:lnTo>
                    <a:pt x="903241" y="899082"/>
                  </a:lnTo>
                  <a:lnTo>
                    <a:pt x="911953" y="900270"/>
                  </a:lnTo>
                  <a:lnTo>
                    <a:pt x="919873" y="901458"/>
                  </a:lnTo>
                  <a:lnTo>
                    <a:pt x="927001" y="902646"/>
                  </a:lnTo>
                  <a:lnTo>
                    <a:pt x="932941" y="904626"/>
                  </a:lnTo>
                  <a:lnTo>
                    <a:pt x="942445" y="907398"/>
                  </a:lnTo>
                  <a:lnTo>
                    <a:pt x="951553" y="866213"/>
                  </a:lnTo>
                  <a:lnTo>
                    <a:pt x="946405" y="864629"/>
                  </a:lnTo>
                  <a:lnTo>
                    <a:pt x="940465" y="863045"/>
                  </a:lnTo>
                  <a:lnTo>
                    <a:pt x="934129" y="861461"/>
                  </a:lnTo>
                  <a:lnTo>
                    <a:pt x="927001" y="860273"/>
                  </a:lnTo>
                  <a:lnTo>
                    <a:pt x="919477" y="859085"/>
                  </a:lnTo>
                  <a:lnTo>
                    <a:pt x="910765" y="858689"/>
                  </a:lnTo>
                  <a:lnTo>
                    <a:pt x="902053" y="858293"/>
                  </a:lnTo>
                  <a:lnTo>
                    <a:pt x="892549" y="858293"/>
                  </a:lnTo>
                  <a:lnTo>
                    <a:pt x="890173" y="826612"/>
                  </a:lnTo>
                  <a:close/>
                  <a:moveTo>
                    <a:pt x="879480" y="790575"/>
                  </a:moveTo>
                  <a:lnTo>
                    <a:pt x="888589" y="790575"/>
                  </a:lnTo>
                  <a:lnTo>
                    <a:pt x="897301" y="790971"/>
                  </a:lnTo>
                  <a:lnTo>
                    <a:pt x="906409" y="792159"/>
                  </a:lnTo>
                  <a:lnTo>
                    <a:pt x="915121" y="793347"/>
                  </a:lnTo>
                  <a:lnTo>
                    <a:pt x="923833" y="795723"/>
                  </a:lnTo>
                  <a:lnTo>
                    <a:pt x="932149" y="797703"/>
                  </a:lnTo>
                  <a:lnTo>
                    <a:pt x="940861" y="800475"/>
                  </a:lnTo>
                  <a:lnTo>
                    <a:pt x="949177" y="803643"/>
                  </a:lnTo>
                  <a:lnTo>
                    <a:pt x="957097" y="806812"/>
                  </a:lnTo>
                  <a:lnTo>
                    <a:pt x="964621" y="811168"/>
                  </a:lnTo>
                  <a:lnTo>
                    <a:pt x="972145" y="815524"/>
                  </a:lnTo>
                  <a:lnTo>
                    <a:pt x="979669" y="819880"/>
                  </a:lnTo>
                  <a:lnTo>
                    <a:pt x="987193" y="824632"/>
                  </a:lnTo>
                  <a:lnTo>
                    <a:pt x="993925" y="830176"/>
                  </a:lnTo>
                  <a:lnTo>
                    <a:pt x="1000658" y="835324"/>
                  </a:lnTo>
                  <a:lnTo>
                    <a:pt x="1006598" y="841265"/>
                  </a:lnTo>
                  <a:lnTo>
                    <a:pt x="1012538" y="847601"/>
                  </a:lnTo>
                  <a:lnTo>
                    <a:pt x="1018478" y="854333"/>
                  </a:lnTo>
                  <a:lnTo>
                    <a:pt x="1024022" y="861065"/>
                  </a:lnTo>
                  <a:lnTo>
                    <a:pt x="1029170" y="868193"/>
                  </a:lnTo>
                  <a:lnTo>
                    <a:pt x="1034318" y="875321"/>
                  </a:lnTo>
                  <a:lnTo>
                    <a:pt x="1038674" y="883242"/>
                  </a:lnTo>
                  <a:lnTo>
                    <a:pt x="1042634" y="890766"/>
                  </a:lnTo>
                  <a:lnTo>
                    <a:pt x="1046198" y="899082"/>
                  </a:lnTo>
                  <a:lnTo>
                    <a:pt x="1049762" y="907002"/>
                  </a:lnTo>
                  <a:lnTo>
                    <a:pt x="1052534" y="915319"/>
                  </a:lnTo>
                  <a:lnTo>
                    <a:pt x="1055306" y="924427"/>
                  </a:lnTo>
                  <a:lnTo>
                    <a:pt x="1057682" y="933139"/>
                  </a:lnTo>
                  <a:lnTo>
                    <a:pt x="1059266" y="941851"/>
                  </a:lnTo>
                  <a:lnTo>
                    <a:pt x="1060454" y="951356"/>
                  </a:lnTo>
                  <a:lnTo>
                    <a:pt x="1061642" y="960464"/>
                  </a:lnTo>
                  <a:lnTo>
                    <a:pt x="1062038" y="969572"/>
                  </a:lnTo>
                  <a:lnTo>
                    <a:pt x="1061642" y="979076"/>
                  </a:lnTo>
                  <a:lnTo>
                    <a:pt x="1060850" y="988185"/>
                  </a:lnTo>
                  <a:lnTo>
                    <a:pt x="1060058" y="997293"/>
                  </a:lnTo>
                  <a:lnTo>
                    <a:pt x="1058474" y="1006401"/>
                  </a:lnTo>
                  <a:lnTo>
                    <a:pt x="1056890" y="1015113"/>
                  </a:lnTo>
                  <a:lnTo>
                    <a:pt x="1054514" y="1023430"/>
                  </a:lnTo>
                  <a:lnTo>
                    <a:pt x="1051742" y="1032142"/>
                  </a:lnTo>
                  <a:lnTo>
                    <a:pt x="1048970" y="1040458"/>
                  </a:lnTo>
                  <a:lnTo>
                    <a:pt x="1045406" y="1048378"/>
                  </a:lnTo>
                  <a:lnTo>
                    <a:pt x="1041446" y="1056298"/>
                  </a:lnTo>
                  <a:lnTo>
                    <a:pt x="1037090" y="1063823"/>
                  </a:lnTo>
                  <a:lnTo>
                    <a:pt x="1032734" y="1071347"/>
                  </a:lnTo>
                  <a:lnTo>
                    <a:pt x="1027982" y="1078475"/>
                  </a:lnTo>
                  <a:lnTo>
                    <a:pt x="1022834" y="1085207"/>
                  </a:lnTo>
                  <a:lnTo>
                    <a:pt x="1016894" y="1091939"/>
                  </a:lnTo>
                  <a:lnTo>
                    <a:pt x="1010954" y="1098276"/>
                  </a:lnTo>
                  <a:lnTo>
                    <a:pt x="1005014" y="1104612"/>
                  </a:lnTo>
                  <a:lnTo>
                    <a:pt x="998677" y="1110552"/>
                  </a:lnTo>
                  <a:lnTo>
                    <a:pt x="991945" y="1116096"/>
                  </a:lnTo>
                  <a:lnTo>
                    <a:pt x="984817" y="1121244"/>
                  </a:lnTo>
                  <a:lnTo>
                    <a:pt x="977689" y="1126392"/>
                  </a:lnTo>
                  <a:lnTo>
                    <a:pt x="970165" y="1130352"/>
                  </a:lnTo>
                  <a:lnTo>
                    <a:pt x="962641" y="1134709"/>
                  </a:lnTo>
                  <a:lnTo>
                    <a:pt x="954721" y="1138273"/>
                  </a:lnTo>
                  <a:lnTo>
                    <a:pt x="946405" y="1141837"/>
                  </a:lnTo>
                  <a:lnTo>
                    <a:pt x="937693" y="1145005"/>
                  </a:lnTo>
                  <a:lnTo>
                    <a:pt x="929377" y="1147777"/>
                  </a:lnTo>
                  <a:lnTo>
                    <a:pt x="920665" y="1149757"/>
                  </a:lnTo>
                  <a:lnTo>
                    <a:pt x="911557" y="1151341"/>
                  </a:lnTo>
                  <a:lnTo>
                    <a:pt x="902845" y="1152529"/>
                  </a:lnTo>
                  <a:lnTo>
                    <a:pt x="893737" y="1153717"/>
                  </a:lnTo>
                  <a:lnTo>
                    <a:pt x="884233" y="1154113"/>
                  </a:lnTo>
                  <a:lnTo>
                    <a:pt x="875124" y="1154113"/>
                  </a:lnTo>
                  <a:lnTo>
                    <a:pt x="866016" y="1153321"/>
                  </a:lnTo>
                  <a:lnTo>
                    <a:pt x="856908" y="1152133"/>
                  </a:lnTo>
                  <a:lnTo>
                    <a:pt x="848196" y="1150549"/>
                  </a:lnTo>
                  <a:lnTo>
                    <a:pt x="839484" y="1148965"/>
                  </a:lnTo>
                  <a:lnTo>
                    <a:pt x="830772" y="1146589"/>
                  </a:lnTo>
                  <a:lnTo>
                    <a:pt x="822456" y="1143817"/>
                  </a:lnTo>
                  <a:lnTo>
                    <a:pt x="814536" y="1140649"/>
                  </a:lnTo>
                  <a:lnTo>
                    <a:pt x="806616" y="1137085"/>
                  </a:lnTo>
                  <a:lnTo>
                    <a:pt x="798696" y="1133521"/>
                  </a:lnTo>
                  <a:lnTo>
                    <a:pt x="791172" y="1129164"/>
                  </a:lnTo>
                  <a:lnTo>
                    <a:pt x="783648" y="1124412"/>
                  </a:lnTo>
                  <a:lnTo>
                    <a:pt x="776520" y="1119660"/>
                  </a:lnTo>
                  <a:lnTo>
                    <a:pt x="769392" y="1114512"/>
                  </a:lnTo>
                  <a:lnTo>
                    <a:pt x="762660" y="1108572"/>
                  </a:lnTo>
                  <a:lnTo>
                    <a:pt x="756323" y="1102632"/>
                  </a:lnTo>
                  <a:lnTo>
                    <a:pt x="750779" y="1096296"/>
                  </a:lnTo>
                  <a:lnTo>
                    <a:pt x="744839" y="1089959"/>
                  </a:lnTo>
                  <a:lnTo>
                    <a:pt x="739295" y="1083227"/>
                  </a:lnTo>
                  <a:lnTo>
                    <a:pt x="734147" y="1076099"/>
                  </a:lnTo>
                  <a:lnTo>
                    <a:pt x="728999" y="1068971"/>
                  </a:lnTo>
                  <a:lnTo>
                    <a:pt x="725039" y="1061447"/>
                  </a:lnTo>
                  <a:lnTo>
                    <a:pt x="720683" y="1053526"/>
                  </a:lnTo>
                  <a:lnTo>
                    <a:pt x="717119" y="1045606"/>
                  </a:lnTo>
                  <a:lnTo>
                    <a:pt x="713555" y="1036894"/>
                  </a:lnTo>
                  <a:lnTo>
                    <a:pt x="710783" y="1028578"/>
                  </a:lnTo>
                  <a:lnTo>
                    <a:pt x="708011" y="1020261"/>
                  </a:lnTo>
                  <a:lnTo>
                    <a:pt x="706031" y="1011549"/>
                  </a:lnTo>
                  <a:lnTo>
                    <a:pt x="704447" y="1002045"/>
                  </a:lnTo>
                  <a:lnTo>
                    <a:pt x="703259" y="993333"/>
                  </a:lnTo>
                  <a:lnTo>
                    <a:pt x="702071" y="983432"/>
                  </a:lnTo>
                  <a:lnTo>
                    <a:pt x="701675" y="974324"/>
                  </a:lnTo>
                  <a:lnTo>
                    <a:pt x="701675" y="965216"/>
                  </a:lnTo>
                  <a:lnTo>
                    <a:pt x="702071" y="955712"/>
                  </a:lnTo>
                  <a:lnTo>
                    <a:pt x="703655" y="946999"/>
                  </a:lnTo>
                  <a:lnTo>
                    <a:pt x="704843" y="938287"/>
                  </a:lnTo>
                  <a:lnTo>
                    <a:pt x="706427" y="929179"/>
                  </a:lnTo>
                  <a:lnTo>
                    <a:pt x="708803" y="920863"/>
                  </a:lnTo>
                  <a:lnTo>
                    <a:pt x="711575" y="912150"/>
                  </a:lnTo>
                  <a:lnTo>
                    <a:pt x="714743" y="904230"/>
                  </a:lnTo>
                  <a:lnTo>
                    <a:pt x="718307" y="895914"/>
                  </a:lnTo>
                  <a:lnTo>
                    <a:pt x="721871" y="887994"/>
                  </a:lnTo>
                  <a:lnTo>
                    <a:pt x="726227" y="880470"/>
                  </a:lnTo>
                  <a:lnTo>
                    <a:pt x="730979" y="872945"/>
                  </a:lnTo>
                  <a:lnTo>
                    <a:pt x="735335" y="865817"/>
                  </a:lnTo>
                  <a:lnTo>
                    <a:pt x="740879" y="858689"/>
                  </a:lnTo>
                  <a:lnTo>
                    <a:pt x="746423" y="851957"/>
                  </a:lnTo>
                  <a:lnTo>
                    <a:pt x="752363" y="845621"/>
                  </a:lnTo>
                  <a:lnTo>
                    <a:pt x="758303" y="839680"/>
                  </a:lnTo>
                  <a:lnTo>
                    <a:pt x="765036" y="833740"/>
                  </a:lnTo>
                  <a:lnTo>
                    <a:pt x="771768" y="828196"/>
                  </a:lnTo>
                  <a:lnTo>
                    <a:pt x="778500" y="823048"/>
                  </a:lnTo>
                  <a:lnTo>
                    <a:pt x="786024" y="818296"/>
                  </a:lnTo>
                  <a:lnTo>
                    <a:pt x="793152" y="813544"/>
                  </a:lnTo>
                  <a:lnTo>
                    <a:pt x="801072" y="809584"/>
                  </a:lnTo>
                  <a:lnTo>
                    <a:pt x="808992" y="805624"/>
                  </a:lnTo>
                  <a:lnTo>
                    <a:pt x="816912" y="802455"/>
                  </a:lnTo>
                  <a:lnTo>
                    <a:pt x="825624" y="799287"/>
                  </a:lnTo>
                  <a:lnTo>
                    <a:pt x="833940" y="796911"/>
                  </a:lnTo>
                  <a:lnTo>
                    <a:pt x="842652" y="794535"/>
                  </a:lnTo>
                  <a:lnTo>
                    <a:pt x="851760" y="792951"/>
                  </a:lnTo>
                  <a:lnTo>
                    <a:pt x="860868" y="791763"/>
                  </a:lnTo>
                  <a:lnTo>
                    <a:pt x="869976" y="790971"/>
                  </a:lnTo>
                  <a:lnTo>
                    <a:pt x="879480" y="790575"/>
                  </a:lnTo>
                  <a:close/>
                  <a:moveTo>
                    <a:pt x="1278335" y="731440"/>
                  </a:moveTo>
                  <a:lnTo>
                    <a:pt x="322263" y="793353"/>
                  </a:lnTo>
                  <a:lnTo>
                    <a:pt x="319484" y="799306"/>
                  </a:lnTo>
                  <a:lnTo>
                    <a:pt x="316706" y="805259"/>
                  </a:lnTo>
                  <a:lnTo>
                    <a:pt x="313134" y="810815"/>
                  </a:lnTo>
                  <a:lnTo>
                    <a:pt x="309959" y="816372"/>
                  </a:lnTo>
                  <a:lnTo>
                    <a:pt x="305991" y="821531"/>
                  </a:lnTo>
                  <a:lnTo>
                    <a:pt x="301625" y="826690"/>
                  </a:lnTo>
                  <a:lnTo>
                    <a:pt x="297656" y="831850"/>
                  </a:lnTo>
                  <a:lnTo>
                    <a:pt x="292894" y="836612"/>
                  </a:lnTo>
                  <a:lnTo>
                    <a:pt x="288131" y="840978"/>
                  </a:lnTo>
                  <a:lnTo>
                    <a:pt x="283369" y="845343"/>
                  </a:lnTo>
                  <a:lnTo>
                    <a:pt x="278209" y="849312"/>
                  </a:lnTo>
                  <a:lnTo>
                    <a:pt x="272653" y="853678"/>
                  </a:lnTo>
                  <a:lnTo>
                    <a:pt x="267097" y="857647"/>
                  </a:lnTo>
                  <a:lnTo>
                    <a:pt x="261541" y="860822"/>
                  </a:lnTo>
                  <a:lnTo>
                    <a:pt x="255984" y="864393"/>
                  </a:lnTo>
                  <a:lnTo>
                    <a:pt x="249634" y="867172"/>
                  </a:lnTo>
                  <a:lnTo>
                    <a:pt x="667941" y="1135856"/>
                  </a:lnTo>
                  <a:lnTo>
                    <a:pt x="108744" y="1606550"/>
                  </a:lnTo>
                  <a:lnTo>
                    <a:pt x="129778" y="1631950"/>
                  </a:lnTo>
                  <a:lnTo>
                    <a:pt x="697310" y="1154509"/>
                  </a:lnTo>
                  <a:lnTo>
                    <a:pt x="820738" y="1233487"/>
                  </a:lnTo>
                  <a:lnTo>
                    <a:pt x="841772" y="1247775"/>
                  </a:lnTo>
                  <a:lnTo>
                    <a:pt x="949325" y="1240631"/>
                  </a:lnTo>
                  <a:lnTo>
                    <a:pt x="973932" y="1223565"/>
                  </a:lnTo>
                  <a:lnTo>
                    <a:pt x="1085453" y="1148556"/>
                  </a:lnTo>
                  <a:lnTo>
                    <a:pt x="1422400" y="1436290"/>
                  </a:lnTo>
                  <a:lnTo>
                    <a:pt x="1422400" y="1416843"/>
                  </a:lnTo>
                  <a:lnTo>
                    <a:pt x="1450578" y="1416843"/>
                  </a:lnTo>
                  <a:lnTo>
                    <a:pt x="1114028" y="1129506"/>
                  </a:lnTo>
                  <a:lnTo>
                    <a:pt x="1379141" y="951706"/>
                  </a:lnTo>
                  <a:lnTo>
                    <a:pt x="1369219" y="798512"/>
                  </a:lnTo>
                  <a:lnTo>
                    <a:pt x="1278335" y="731440"/>
                  </a:lnTo>
                  <a:close/>
                  <a:moveTo>
                    <a:pt x="1317625" y="673100"/>
                  </a:moveTo>
                  <a:lnTo>
                    <a:pt x="275034" y="740568"/>
                  </a:lnTo>
                  <a:lnTo>
                    <a:pt x="274241" y="749300"/>
                  </a:lnTo>
                  <a:lnTo>
                    <a:pt x="272653" y="757634"/>
                  </a:lnTo>
                  <a:lnTo>
                    <a:pt x="270669" y="765175"/>
                  </a:lnTo>
                  <a:lnTo>
                    <a:pt x="267097" y="773112"/>
                  </a:lnTo>
                  <a:lnTo>
                    <a:pt x="263525" y="780256"/>
                  </a:lnTo>
                  <a:lnTo>
                    <a:pt x="259159" y="787400"/>
                  </a:lnTo>
                  <a:lnTo>
                    <a:pt x="254000" y="793750"/>
                  </a:lnTo>
                  <a:lnTo>
                    <a:pt x="248841" y="799703"/>
                  </a:lnTo>
                  <a:lnTo>
                    <a:pt x="242491" y="805656"/>
                  </a:lnTo>
                  <a:lnTo>
                    <a:pt x="236141" y="810815"/>
                  </a:lnTo>
                  <a:lnTo>
                    <a:pt x="228997" y="814784"/>
                  </a:lnTo>
                  <a:lnTo>
                    <a:pt x="221456" y="819150"/>
                  </a:lnTo>
                  <a:lnTo>
                    <a:pt x="213122" y="821928"/>
                  </a:lnTo>
                  <a:lnTo>
                    <a:pt x="204788" y="824706"/>
                  </a:lnTo>
                  <a:lnTo>
                    <a:pt x="196453" y="826293"/>
                  </a:lnTo>
                  <a:lnTo>
                    <a:pt x="187722" y="827484"/>
                  </a:lnTo>
                  <a:lnTo>
                    <a:pt x="215503" y="845343"/>
                  </a:lnTo>
                  <a:lnTo>
                    <a:pt x="222647" y="842565"/>
                  </a:lnTo>
                  <a:lnTo>
                    <a:pt x="228600" y="840184"/>
                  </a:lnTo>
                  <a:lnTo>
                    <a:pt x="234156" y="837803"/>
                  </a:lnTo>
                  <a:lnTo>
                    <a:pt x="239713" y="834628"/>
                  </a:lnTo>
                  <a:lnTo>
                    <a:pt x="245269" y="831453"/>
                  </a:lnTo>
                  <a:lnTo>
                    <a:pt x="250428" y="827484"/>
                  </a:lnTo>
                  <a:lnTo>
                    <a:pt x="255588" y="823912"/>
                  </a:lnTo>
                  <a:lnTo>
                    <a:pt x="259953" y="819943"/>
                  </a:lnTo>
                  <a:lnTo>
                    <a:pt x="264716" y="815181"/>
                  </a:lnTo>
                  <a:lnTo>
                    <a:pt x="269081" y="810815"/>
                  </a:lnTo>
                  <a:lnTo>
                    <a:pt x="272653" y="806053"/>
                  </a:lnTo>
                  <a:lnTo>
                    <a:pt x="276622" y="800893"/>
                  </a:lnTo>
                  <a:lnTo>
                    <a:pt x="280194" y="796131"/>
                  </a:lnTo>
                  <a:lnTo>
                    <a:pt x="283369" y="790575"/>
                  </a:lnTo>
                  <a:lnTo>
                    <a:pt x="286147" y="785018"/>
                  </a:lnTo>
                  <a:lnTo>
                    <a:pt x="288528" y="779065"/>
                  </a:lnTo>
                  <a:lnTo>
                    <a:pt x="291306" y="773112"/>
                  </a:lnTo>
                  <a:lnTo>
                    <a:pt x="294878" y="762000"/>
                  </a:lnTo>
                  <a:lnTo>
                    <a:pt x="1301354" y="696912"/>
                  </a:lnTo>
                  <a:lnTo>
                    <a:pt x="1306513" y="707231"/>
                  </a:lnTo>
                  <a:lnTo>
                    <a:pt x="1309688" y="713184"/>
                  </a:lnTo>
                  <a:lnTo>
                    <a:pt x="1313657" y="719137"/>
                  </a:lnTo>
                  <a:lnTo>
                    <a:pt x="1317228" y="724693"/>
                  </a:lnTo>
                  <a:lnTo>
                    <a:pt x="1321594" y="729853"/>
                  </a:lnTo>
                  <a:lnTo>
                    <a:pt x="1326357" y="735012"/>
                  </a:lnTo>
                  <a:lnTo>
                    <a:pt x="1330722" y="739378"/>
                  </a:lnTo>
                  <a:lnTo>
                    <a:pt x="1335882" y="744140"/>
                  </a:lnTo>
                  <a:lnTo>
                    <a:pt x="1341438" y="748506"/>
                  </a:lnTo>
                  <a:lnTo>
                    <a:pt x="1346994" y="752078"/>
                  </a:lnTo>
                  <a:lnTo>
                    <a:pt x="1352947" y="755650"/>
                  </a:lnTo>
                  <a:lnTo>
                    <a:pt x="1358504" y="758428"/>
                  </a:lnTo>
                  <a:lnTo>
                    <a:pt x="1364457" y="761206"/>
                  </a:lnTo>
                  <a:lnTo>
                    <a:pt x="1370807" y="763984"/>
                  </a:lnTo>
                  <a:lnTo>
                    <a:pt x="1377554" y="765968"/>
                  </a:lnTo>
                  <a:lnTo>
                    <a:pt x="1383904" y="767556"/>
                  </a:lnTo>
                  <a:lnTo>
                    <a:pt x="1390650" y="769143"/>
                  </a:lnTo>
                  <a:lnTo>
                    <a:pt x="1404938" y="771128"/>
                  </a:lnTo>
                  <a:lnTo>
                    <a:pt x="1415257" y="927497"/>
                  </a:lnTo>
                  <a:lnTo>
                    <a:pt x="1436291" y="913606"/>
                  </a:lnTo>
                  <a:lnTo>
                    <a:pt x="1425178" y="746522"/>
                  </a:lnTo>
                  <a:lnTo>
                    <a:pt x="1421210" y="747315"/>
                  </a:lnTo>
                  <a:lnTo>
                    <a:pt x="1416844" y="747712"/>
                  </a:lnTo>
                  <a:lnTo>
                    <a:pt x="1407716" y="747712"/>
                  </a:lnTo>
                  <a:lnTo>
                    <a:pt x="1398588" y="747315"/>
                  </a:lnTo>
                  <a:lnTo>
                    <a:pt x="1390254" y="746125"/>
                  </a:lnTo>
                  <a:lnTo>
                    <a:pt x="1381919" y="743743"/>
                  </a:lnTo>
                  <a:lnTo>
                    <a:pt x="1373982" y="740965"/>
                  </a:lnTo>
                  <a:lnTo>
                    <a:pt x="1366441" y="737393"/>
                  </a:lnTo>
                  <a:lnTo>
                    <a:pt x="1359297" y="733425"/>
                  </a:lnTo>
                  <a:lnTo>
                    <a:pt x="1352550" y="728662"/>
                  </a:lnTo>
                  <a:lnTo>
                    <a:pt x="1346200" y="723503"/>
                  </a:lnTo>
                  <a:lnTo>
                    <a:pt x="1340247" y="717550"/>
                  </a:lnTo>
                  <a:lnTo>
                    <a:pt x="1334691" y="711200"/>
                  </a:lnTo>
                  <a:lnTo>
                    <a:pt x="1329928" y="704453"/>
                  </a:lnTo>
                  <a:lnTo>
                    <a:pt x="1325960" y="696912"/>
                  </a:lnTo>
                  <a:lnTo>
                    <a:pt x="1322388" y="689372"/>
                  </a:lnTo>
                  <a:lnTo>
                    <a:pt x="1320007" y="681434"/>
                  </a:lnTo>
                  <a:lnTo>
                    <a:pt x="1317625" y="673100"/>
                  </a:lnTo>
                  <a:close/>
                  <a:moveTo>
                    <a:pt x="1748449" y="607226"/>
                  </a:moveTo>
                  <a:lnTo>
                    <a:pt x="1749425" y="611106"/>
                  </a:lnTo>
                  <a:lnTo>
                    <a:pt x="1749425" y="614362"/>
                  </a:lnTo>
                  <a:lnTo>
                    <a:pt x="1748449" y="607226"/>
                  </a:lnTo>
                  <a:close/>
                  <a:moveTo>
                    <a:pt x="1746250" y="598487"/>
                  </a:moveTo>
                  <a:lnTo>
                    <a:pt x="1748367" y="606628"/>
                  </a:lnTo>
                  <a:lnTo>
                    <a:pt x="1748449" y="607226"/>
                  </a:lnTo>
                  <a:lnTo>
                    <a:pt x="1746250" y="598487"/>
                  </a:lnTo>
                  <a:close/>
                  <a:moveTo>
                    <a:pt x="1339511" y="455612"/>
                  </a:moveTo>
                  <a:lnTo>
                    <a:pt x="1346255" y="465182"/>
                  </a:lnTo>
                  <a:lnTo>
                    <a:pt x="1350222" y="470764"/>
                  </a:lnTo>
                  <a:lnTo>
                    <a:pt x="1354586" y="475549"/>
                  </a:lnTo>
                  <a:lnTo>
                    <a:pt x="1359743" y="480733"/>
                  </a:lnTo>
                  <a:lnTo>
                    <a:pt x="1364503" y="485518"/>
                  </a:lnTo>
                  <a:lnTo>
                    <a:pt x="1369660" y="489505"/>
                  </a:lnTo>
                  <a:lnTo>
                    <a:pt x="1375214" y="493492"/>
                  </a:lnTo>
                  <a:lnTo>
                    <a:pt x="1381164" y="496682"/>
                  </a:lnTo>
                  <a:lnTo>
                    <a:pt x="1387115" y="500271"/>
                  </a:lnTo>
                  <a:lnTo>
                    <a:pt x="1393065" y="503062"/>
                  </a:lnTo>
                  <a:lnTo>
                    <a:pt x="1399016" y="505853"/>
                  </a:lnTo>
                  <a:lnTo>
                    <a:pt x="1405363" y="507847"/>
                  </a:lnTo>
                  <a:lnTo>
                    <a:pt x="1412106" y="509442"/>
                  </a:lnTo>
                  <a:lnTo>
                    <a:pt x="1418454" y="510638"/>
                  </a:lnTo>
                  <a:lnTo>
                    <a:pt x="1425197" y="512233"/>
                  </a:lnTo>
                  <a:lnTo>
                    <a:pt x="1431941" y="512632"/>
                  </a:lnTo>
                  <a:lnTo>
                    <a:pt x="1439082" y="513031"/>
                  </a:lnTo>
                  <a:lnTo>
                    <a:pt x="1453759" y="513031"/>
                  </a:lnTo>
                  <a:lnTo>
                    <a:pt x="1468437" y="578424"/>
                  </a:lnTo>
                  <a:lnTo>
                    <a:pt x="1464470" y="576829"/>
                  </a:lnTo>
                  <a:lnTo>
                    <a:pt x="1460503" y="575234"/>
                  </a:lnTo>
                  <a:lnTo>
                    <a:pt x="1456536" y="574038"/>
                  </a:lnTo>
                  <a:lnTo>
                    <a:pt x="1452173" y="572842"/>
                  </a:lnTo>
                  <a:lnTo>
                    <a:pt x="1448206" y="571645"/>
                  </a:lnTo>
                  <a:lnTo>
                    <a:pt x="1443445" y="571247"/>
                  </a:lnTo>
                  <a:lnTo>
                    <a:pt x="1439082" y="570848"/>
                  </a:lnTo>
                  <a:lnTo>
                    <a:pt x="1434718" y="571247"/>
                  </a:lnTo>
                  <a:lnTo>
                    <a:pt x="1428371" y="571645"/>
                  </a:lnTo>
                  <a:lnTo>
                    <a:pt x="1422420" y="545727"/>
                  </a:lnTo>
                  <a:lnTo>
                    <a:pt x="1415280" y="544531"/>
                  </a:lnTo>
                  <a:lnTo>
                    <a:pt x="1407743" y="543335"/>
                  </a:lnTo>
                  <a:lnTo>
                    <a:pt x="1400602" y="541740"/>
                  </a:lnTo>
                  <a:lnTo>
                    <a:pt x="1393462" y="540145"/>
                  </a:lnTo>
                  <a:lnTo>
                    <a:pt x="1386718" y="537354"/>
                  </a:lnTo>
                  <a:lnTo>
                    <a:pt x="1379974" y="534961"/>
                  </a:lnTo>
                  <a:lnTo>
                    <a:pt x="1373230" y="532569"/>
                  </a:lnTo>
                  <a:lnTo>
                    <a:pt x="1366487" y="528980"/>
                  </a:lnTo>
                  <a:lnTo>
                    <a:pt x="1360536" y="525790"/>
                  </a:lnTo>
                  <a:lnTo>
                    <a:pt x="1354189" y="521803"/>
                  </a:lnTo>
                  <a:lnTo>
                    <a:pt x="1348239" y="518214"/>
                  </a:lnTo>
                  <a:lnTo>
                    <a:pt x="1342288" y="513429"/>
                  </a:lnTo>
                  <a:lnTo>
                    <a:pt x="1336735" y="509043"/>
                  </a:lnTo>
                  <a:lnTo>
                    <a:pt x="1331974" y="503860"/>
                  </a:lnTo>
                  <a:lnTo>
                    <a:pt x="1326817" y="499075"/>
                  </a:lnTo>
                  <a:lnTo>
                    <a:pt x="1322057" y="493891"/>
                  </a:lnTo>
                  <a:lnTo>
                    <a:pt x="805561" y="611918"/>
                  </a:lnTo>
                  <a:lnTo>
                    <a:pt x="598487" y="625475"/>
                  </a:lnTo>
                  <a:lnTo>
                    <a:pt x="1339511" y="455612"/>
                  </a:lnTo>
                  <a:close/>
                  <a:moveTo>
                    <a:pt x="1546225" y="442912"/>
                  </a:moveTo>
                  <a:lnTo>
                    <a:pt x="1655762" y="525609"/>
                  </a:lnTo>
                  <a:lnTo>
                    <a:pt x="1674416" y="539062"/>
                  </a:lnTo>
                  <a:lnTo>
                    <a:pt x="1684338" y="546184"/>
                  </a:lnTo>
                  <a:lnTo>
                    <a:pt x="1693466" y="553702"/>
                  </a:lnTo>
                  <a:lnTo>
                    <a:pt x="1702594" y="561615"/>
                  </a:lnTo>
                  <a:lnTo>
                    <a:pt x="1711325" y="569924"/>
                  </a:lnTo>
                  <a:lnTo>
                    <a:pt x="1715294" y="574672"/>
                  </a:lnTo>
                  <a:lnTo>
                    <a:pt x="1719262" y="579421"/>
                  </a:lnTo>
                  <a:lnTo>
                    <a:pt x="1722438" y="583773"/>
                  </a:lnTo>
                  <a:lnTo>
                    <a:pt x="1726009" y="588917"/>
                  </a:lnTo>
                  <a:lnTo>
                    <a:pt x="1728788" y="594456"/>
                  </a:lnTo>
                  <a:lnTo>
                    <a:pt x="1731962" y="599996"/>
                  </a:lnTo>
                  <a:lnTo>
                    <a:pt x="1733947" y="605140"/>
                  </a:lnTo>
                  <a:lnTo>
                    <a:pt x="1735931" y="611075"/>
                  </a:lnTo>
                  <a:lnTo>
                    <a:pt x="1737519" y="617406"/>
                  </a:lnTo>
                  <a:lnTo>
                    <a:pt x="1739106" y="623736"/>
                  </a:lnTo>
                  <a:lnTo>
                    <a:pt x="1739900" y="630463"/>
                  </a:lnTo>
                  <a:lnTo>
                    <a:pt x="1739900" y="637585"/>
                  </a:lnTo>
                  <a:lnTo>
                    <a:pt x="1739900" y="644707"/>
                  </a:lnTo>
                  <a:lnTo>
                    <a:pt x="1739106" y="652225"/>
                  </a:lnTo>
                  <a:lnTo>
                    <a:pt x="1737519" y="660534"/>
                  </a:lnTo>
                  <a:lnTo>
                    <a:pt x="1735931" y="668844"/>
                  </a:lnTo>
                  <a:lnTo>
                    <a:pt x="1733550" y="677153"/>
                  </a:lnTo>
                  <a:lnTo>
                    <a:pt x="1730375" y="685858"/>
                  </a:lnTo>
                  <a:lnTo>
                    <a:pt x="1726803" y="695354"/>
                  </a:lnTo>
                  <a:lnTo>
                    <a:pt x="1722438" y="704850"/>
                  </a:lnTo>
                  <a:lnTo>
                    <a:pt x="1721247" y="697332"/>
                  </a:lnTo>
                  <a:lnTo>
                    <a:pt x="1719262" y="689814"/>
                  </a:lnTo>
                  <a:lnTo>
                    <a:pt x="1716088" y="682297"/>
                  </a:lnTo>
                  <a:lnTo>
                    <a:pt x="1712912" y="674383"/>
                  </a:lnTo>
                  <a:lnTo>
                    <a:pt x="1708150" y="666865"/>
                  </a:lnTo>
                  <a:lnTo>
                    <a:pt x="1702991" y="658556"/>
                  </a:lnTo>
                  <a:lnTo>
                    <a:pt x="1697831" y="651038"/>
                  </a:lnTo>
                  <a:lnTo>
                    <a:pt x="1691481" y="643125"/>
                  </a:lnTo>
                  <a:lnTo>
                    <a:pt x="1685131" y="635607"/>
                  </a:lnTo>
                  <a:lnTo>
                    <a:pt x="1678384" y="628089"/>
                  </a:lnTo>
                  <a:lnTo>
                    <a:pt x="1670844" y="620967"/>
                  </a:lnTo>
                  <a:lnTo>
                    <a:pt x="1663700" y="613844"/>
                  </a:lnTo>
                  <a:lnTo>
                    <a:pt x="1655762" y="607118"/>
                  </a:lnTo>
                  <a:lnTo>
                    <a:pt x="1648222" y="600787"/>
                  </a:lnTo>
                  <a:lnTo>
                    <a:pt x="1632744" y="588521"/>
                  </a:lnTo>
                  <a:lnTo>
                    <a:pt x="1569244" y="541831"/>
                  </a:lnTo>
                  <a:lnTo>
                    <a:pt x="1546225" y="442912"/>
                  </a:lnTo>
                  <a:close/>
                  <a:moveTo>
                    <a:pt x="1465263" y="354012"/>
                  </a:moveTo>
                  <a:lnTo>
                    <a:pt x="1469232" y="354409"/>
                  </a:lnTo>
                  <a:lnTo>
                    <a:pt x="1472407" y="355203"/>
                  </a:lnTo>
                  <a:lnTo>
                    <a:pt x="1475582" y="357187"/>
                  </a:lnTo>
                  <a:lnTo>
                    <a:pt x="1478360" y="359172"/>
                  </a:lnTo>
                  <a:lnTo>
                    <a:pt x="1480741" y="361553"/>
                  </a:lnTo>
                  <a:lnTo>
                    <a:pt x="1482725" y="364728"/>
                  </a:lnTo>
                  <a:lnTo>
                    <a:pt x="1483916" y="368300"/>
                  </a:lnTo>
                  <a:lnTo>
                    <a:pt x="1585516" y="813197"/>
                  </a:lnTo>
                  <a:lnTo>
                    <a:pt x="1625600" y="786606"/>
                  </a:lnTo>
                  <a:lnTo>
                    <a:pt x="1682750" y="747712"/>
                  </a:lnTo>
                  <a:lnTo>
                    <a:pt x="1690291" y="742553"/>
                  </a:lnTo>
                  <a:lnTo>
                    <a:pt x="1697038" y="736600"/>
                  </a:lnTo>
                  <a:lnTo>
                    <a:pt x="1703388" y="730647"/>
                  </a:lnTo>
                  <a:lnTo>
                    <a:pt x="1709341" y="724297"/>
                  </a:lnTo>
                  <a:lnTo>
                    <a:pt x="1715294" y="718343"/>
                  </a:lnTo>
                  <a:lnTo>
                    <a:pt x="1720454" y="711993"/>
                  </a:lnTo>
                  <a:lnTo>
                    <a:pt x="1725216" y="705247"/>
                  </a:lnTo>
                  <a:lnTo>
                    <a:pt x="1729185" y="698500"/>
                  </a:lnTo>
                  <a:lnTo>
                    <a:pt x="1733550" y="691753"/>
                  </a:lnTo>
                  <a:lnTo>
                    <a:pt x="1736725" y="685006"/>
                  </a:lnTo>
                  <a:lnTo>
                    <a:pt x="1739900" y="678259"/>
                  </a:lnTo>
                  <a:lnTo>
                    <a:pt x="1742282" y="671115"/>
                  </a:lnTo>
                  <a:lnTo>
                    <a:pt x="1744663" y="664368"/>
                  </a:lnTo>
                  <a:lnTo>
                    <a:pt x="1746647" y="657225"/>
                  </a:lnTo>
                  <a:lnTo>
                    <a:pt x="1747838" y="650081"/>
                  </a:lnTo>
                  <a:lnTo>
                    <a:pt x="1749029" y="642937"/>
                  </a:lnTo>
                  <a:lnTo>
                    <a:pt x="1752997" y="1247378"/>
                  </a:lnTo>
                  <a:lnTo>
                    <a:pt x="1992313" y="1247378"/>
                  </a:lnTo>
                  <a:lnTo>
                    <a:pt x="1992313" y="1430337"/>
                  </a:lnTo>
                  <a:lnTo>
                    <a:pt x="1920082" y="1430337"/>
                  </a:lnTo>
                  <a:lnTo>
                    <a:pt x="1920082" y="1599803"/>
                  </a:lnTo>
                  <a:lnTo>
                    <a:pt x="1992313" y="1599803"/>
                  </a:lnTo>
                  <a:lnTo>
                    <a:pt x="1992313" y="1782762"/>
                  </a:lnTo>
                  <a:lnTo>
                    <a:pt x="1494235" y="1782762"/>
                  </a:lnTo>
                  <a:lnTo>
                    <a:pt x="1494235" y="1677590"/>
                  </a:lnTo>
                  <a:lnTo>
                    <a:pt x="1483916" y="1677987"/>
                  </a:lnTo>
                  <a:lnTo>
                    <a:pt x="1473597" y="1678384"/>
                  </a:lnTo>
                  <a:lnTo>
                    <a:pt x="280194" y="1678384"/>
                  </a:lnTo>
                  <a:lnTo>
                    <a:pt x="265906" y="1677987"/>
                  </a:lnTo>
                  <a:lnTo>
                    <a:pt x="251619" y="1677193"/>
                  </a:lnTo>
                  <a:lnTo>
                    <a:pt x="237728" y="1675209"/>
                  </a:lnTo>
                  <a:lnTo>
                    <a:pt x="223838" y="1672828"/>
                  </a:lnTo>
                  <a:lnTo>
                    <a:pt x="210344" y="1669653"/>
                  </a:lnTo>
                  <a:lnTo>
                    <a:pt x="196850" y="1665684"/>
                  </a:lnTo>
                  <a:lnTo>
                    <a:pt x="183753" y="1661318"/>
                  </a:lnTo>
                  <a:lnTo>
                    <a:pt x="171053" y="1656556"/>
                  </a:lnTo>
                  <a:lnTo>
                    <a:pt x="158750" y="1651000"/>
                  </a:lnTo>
                  <a:lnTo>
                    <a:pt x="146447" y="1644650"/>
                  </a:lnTo>
                  <a:lnTo>
                    <a:pt x="134938" y="1637903"/>
                  </a:lnTo>
                  <a:lnTo>
                    <a:pt x="123428" y="1630759"/>
                  </a:lnTo>
                  <a:lnTo>
                    <a:pt x="112316" y="1622822"/>
                  </a:lnTo>
                  <a:lnTo>
                    <a:pt x="101997" y="1614090"/>
                  </a:lnTo>
                  <a:lnTo>
                    <a:pt x="91678" y="1605756"/>
                  </a:lnTo>
                  <a:lnTo>
                    <a:pt x="82153" y="1596628"/>
                  </a:lnTo>
                  <a:lnTo>
                    <a:pt x="73025" y="1586309"/>
                  </a:lnTo>
                  <a:lnTo>
                    <a:pt x="63897" y="1576387"/>
                  </a:lnTo>
                  <a:lnTo>
                    <a:pt x="55563" y="1565672"/>
                  </a:lnTo>
                  <a:lnTo>
                    <a:pt x="48022" y="1554956"/>
                  </a:lnTo>
                  <a:lnTo>
                    <a:pt x="40481" y="1543447"/>
                  </a:lnTo>
                  <a:lnTo>
                    <a:pt x="33734" y="1531540"/>
                  </a:lnTo>
                  <a:lnTo>
                    <a:pt x="27781" y="1519634"/>
                  </a:lnTo>
                  <a:lnTo>
                    <a:pt x="21828" y="1507331"/>
                  </a:lnTo>
                  <a:lnTo>
                    <a:pt x="16669" y="1494631"/>
                  </a:lnTo>
                  <a:lnTo>
                    <a:pt x="12700" y="1481534"/>
                  </a:lnTo>
                  <a:lnTo>
                    <a:pt x="8731" y="1468437"/>
                  </a:lnTo>
                  <a:lnTo>
                    <a:pt x="5953" y="1454547"/>
                  </a:lnTo>
                  <a:lnTo>
                    <a:pt x="3175" y="1441053"/>
                  </a:lnTo>
                  <a:lnTo>
                    <a:pt x="1588" y="1426765"/>
                  </a:lnTo>
                  <a:lnTo>
                    <a:pt x="397" y="1412875"/>
                  </a:lnTo>
                  <a:lnTo>
                    <a:pt x="0" y="1397793"/>
                  </a:lnTo>
                  <a:lnTo>
                    <a:pt x="0" y="658018"/>
                  </a:lnTo>
                  <a:lnTo>
                    <a:pt x="1588" y="663972"/>
                  </a:lnTo>
                  <a:lnTo>
                    <a:pt x="3572" y="670322"/>
                  </a:lnTo>
                  <a:lnTo>
                    <a:pt x="5953" y="676275"/>
                  </a:lnTo>
                  <a:lnTo>
                    <a:pt x="8334" y="682228"/>
                  </a:lnTo>
                  <a:lnTo>
                    <a:pt x="11509" y="688578"/>
                  </a:lnTo>
                  <a:lnTo>
                    <a:pt x="14288" y="694531"/>
                  </a:lnTo>
                  <a:lnTo>
                    <a:pt x="17463" y="699690"/>
                  </a:lnTo>
                  <a:lnTo>
                    <a:pt x="21431" y="705643"/>
                  </a:lnTo>
                  <a:lnTo>
                    <a:pt x="25797" y="711200"/>
                  </a:lnTo>
                  <a:lnTo>
                    <a:pt x="30163" y="717153"/>
                  </a:lnTo>
                  <a:lnTo>
                    <a:pt x="34925" y="722312"/>
                  </a:lnTo>
                  <a:lnTo>
                    <a:pt x="40084" y="727472"/>
                  </a:lnTo>
                  <a:lnTo>
                    <a:pt x="45641" y="732631"/>
                  </a:lnTo>
                  <a:lnTo>
                    <a:pt x="50800" y="738187"/>
                  </a:lnTo>
                  <a:lnTo>
                    <a:pt x="56753" y="742950"/>
                  </a:lnTo>
                  <a:lnTo>
                    <a:pt x="63103" y="747712"/>
                  </a:lnTo>
                  <a:lnTo>
                    <a:pt x="83344" y="760809"/>
                  </a:lnTo>
                  <a:lnTo>
                    <a:pt x="130572" y="790972"/>
                  </a:lnTo>
                  <a:lnTo>
                    <a:pt x="125809" y="719137"/>
                  </a:lnTo>
                  <a:lnTo>
                    <a:pt x="125809" y="715962"/>
                  </a:lnTo>
                  <a:lnTo>
                    <a:pt x="127000" y="711993"/>
                  </a:lnTo>
                  <a:lnTo>
                    <a:pt x="128588" y="709215"/>
                  </a:lnTo>
                  <a:lnTo>
                    <a:pt x="130175" y="706040"/>
                  </a:lnTo>
                  <a:lnTo>
                    <a:pt x="132953" y="703659"/>
                  </a:lnTo>
                  <a:lnTo>
                    <a:pt x="136128" y="702072"/>
                  </a:lnTo>
                  <a:lnTo>
                    <a:pt x="139303" y="700484"/>
                  </a:lnTo>
                  <a:lnTo>
                    <a:pt x="142875" y="699690"/>
                  </a:lnTo>
                  <a:lnTo>
                    <a:pt x="1437878" y="615950"/>
                  </a:lnTo>
                  <a:lnTo>
                    <a:pt x="1441847" y="615950"/>
                  </a:lnTo>
                  <a:lnTo>
                    <a:pt x="1445022" y="616743"/>
                  </a:lnTo>
                  <a:lnTo>
                    <a:pt x="1448594" y="618331"/>
                  </a:lnTo>
                  <a:lnTo>
                    <a:pt x="1451372" y="620712"/>
                  </a:lnTo>
                  <a:lnTo>
                    <a:pt x="1453357" y="623093"/>
                  </a:lnTo>
                  <a:lnTo>
                    <a:pt x="1455738" y="625872"/>
                  </a:lnTo>
                  <a:lnTo>
                    <a:pt x="1456928" y="629443"/>
                  </a:lnTo>
                  <a:lnTo>
                    <a:pt x="1457722" y="633412"/>
                  </a:lnTo>
                  <a:lnTo>
                    <a:pt x="1473994" y="887809"/>
                  </a:lnTo>
                  <a:lnTo>
                    <a:pt x="1517254" y="859234"/>
                  </a:lnTo>
                  <a:lnTo>
                    <a:pt x="1511300" y="764381"/>
                  </a:lnTo>
                  <a:lnTo>
                    <a:pt x="1530747" y="850106"/>
                  </a:lnTo>
                  <a:lnTo>
                    <a:pt x="1550194" y="837009"/>
                  </a:lnTo>
                  <a:lnTo>
                    <a:pt x="1500585" y="620315"/>
                  </a:lnTo>
                  <a:lnTo>
                    <a:pt x="1499791" y="616743"/>
                  </a:lnTo>
                  <a:lnTo>
                    <a:pt x="1470025" y="485378"/>
                  </a:lnTo>
                  <a:lnTo>
                    <a:pt x="1465660" y="486965"/>
                  </a:lnTo>
                  <a:lnTo>
                    <a:pt x="1461691" y="488156"/>
                  </a:lnTo>
                  <a:lnTo>
                    <a:pt x="1452563" y="489743"/>
                  </a:lnTo>
                  <a:lnTo>
                    <a:pt x="1443832" y="490537"/>
                  </a:lnTo>
                  <a:lnTo>
                    <a:pt x="1435497" y="490140"/>
                  </a:lnTo>
                  <a:lnTo>
                    <a:pt x="1426369" y="489743"/>
                  </a:lnTo>
                  <a:lnTo>
                    <a:pt x="1418432" y="488156"/>
                  </a:lnTo>
                  <a:lnTo>
                    <a:pt x="1410097" y="486172"/>
                  </a:lnTo>
                  <a:lnTo>
                    <a:pt x="1402557" y="482997"/>
                  </a:lnTo>
                  <a:lnTo>
                    <a:pt x="1395016" y="479425"/>
                  </a:lnTo>
                  <a:lnTo>
                    <a:pt x="1387872" y="475059"/>
                  </a:lnTo>
                  <a:lnTo>
                    <a:pt x="1381125" y="469900"/>
                  </a:lnTo>
                  <a:lnTo>
                    <a:pt x="1375172" y="465137"/>
                  </a:lnTo>
                  <a:lnTo>
                    <a:pt x="1369219" y="458787"/>
                  </a:lnTo>
                  <a:lnTo>
                    <a:pt x="1364060" y="452437"/>
                  </a:lnTo>
                  <a:lnTo>
                    <a:pt x="1359694" y="445690"/>
                  </a:lnTo>
                  <a:lnTo>
                    <a:pt x="1355725" y="438150"/>
                  </a:lnTo>
                  <a:lnTo>
                    <a:pt x="1352550" y="430212"/>
                  </a:lnTo>
                  <a:lnTo>
                    <a:pt x="457597" y="634603"/>
                  </a:lnTo>
                  <a:lnTo>
                    <a:pt x="184944" y="652065"/>
                  </a:lnTo>
                  <a:lnTo>
                    <a:pt x="186928" y="649287"/>
                  </a:lnTo>
                  <a:lnTo>
                    <a:pt x="189706" y="646906"/>
                  </a:lnTo>
                  <a:lnTo>
                    <a:pt x="192881" y="644525"/>
                  </a:lnTo>
                  <a:lnTo>
                    <a:pt x="196850" y="643334"/>
                  </a:lnTo>
                  <a:lnTo>
                    <a:pt x="1461691" y="354409"/>
                  </a:lnTo>
                  <a:lnTo>
                    <a:pt x="1465263" y="354012"/>
                  </a:lnTo>
                  <a:close/>
                  <a:moveTo>
                    <a:pt x="856609" y="0"/>
                  </a:moveTo>
                  <a:lnTo>
                    <a:pt x="867718" y="0"/>
                  </a:lnTo>
                  <a:lnTo>
                    <a:pt x="878034" y="0"/>
                  </a:lnTo>
                  <a:lnTo>
                    <a:pt x="888747" y="794"/>
                  </a:lnTo>
                  <a:lnTo>
                    <a:pt x="899856" y="1587"/>
                  </a:lnTo>
                  <a:lnTo>
                    <a:pt x="910172" y="2778"/>
                  </a:lnTo>
                  <a:lnTo>
                    <a:pt x="920884" y="4762"/>
                  </a:lnTo>
                  <a:lnTo>
                    <a:pt x="930803" y="6747"/>
                  </a:lnTo>
                  <a:lnTo>
                    <a:pt x="941516" y="9128"/>
                  </a:lnTo>
                  <a:lnTo>
                    <a:pt x="951435" y="12303"/>
                  </a:lnTo>
                  <a:lnTo>
                    <a:pt x="961751" y="15478"/>
                  </a:lnTo>
                  <a:lnTo>
                    <a:pt x="971273" y="19050"/>
                  </a:lnTo>
                  <a:lnTo>
                    <a:pt x="981192" y="23019"/>
                  </a:lnTo>
                  <a:lnTo>
                    <a:pt x="990318" y="27384"/>
                  </a:lnTo>
                  <a:lnTo>
                    <a:pt x="999443" y="32544"/>
                  </a:lnTo>
                  <a:lnTo>
                    <a:pt x="1008569" y="37703"/>
                  </a:lnTo>
                  <a:lnTo>
                    <a:pt x="1016901" y="42862"/>
                  </a:lnTo>
                  <a:lnTo>
                    <a:pt x="1025233" y="48816"/>
                  </a:lnTo>
                  <a:lnTo>
                    <a:pt x="1390650" y="324247"/>
                  </a:lnTo>
                  <a:lnTo>
                    <a:pt x="1300982" y="344884"/>
                  </a:lnTo>
                  <a:lnTo>
                    <a:pt x="976828" y="107553"/>
                  </a:lnTo>
                  <a:lnTo>
                    <a:pt x="968892" y="101600"/>
                  </a:lnTo>
                  <a:lnTo>
                    <a:pt x="960560" y="96044"/>
                  </a:lnTo>
                  <a:lnTo>
                    <a:pt x="951832" y="91678"/>
                  </a:lnTo>
                  <a:lnTo>
                    <a:pt x="943103" y="87312"/>
                  </a:lnTo>
                  <a:lnTo>
                    <a:pt x="934771" y="83741"/>
                  </a:lnTo>
                  <a:lnTo>
                    <a:pt x="925646" y="80962"/>
                  </a:lnTo>
                  <a:lnTo>
                    <a:pt x="916917" y="78581"/>
                  </a:lnTo>
                  <a:lnTo>
                    <a:pt x="908188" y="76200"/>
                  </a:lnTo>
                  <a:lnTo>
                    <a:pt x="899459" y="74612"/>
                  </a:lnTo>
                  <a:lnTo>
                    <a:pt x="890334" y="73422"/>
                  </a:lnTo>
                  <a:lnTo>
                    <a:pt x="881208" y="73025"/>
                  </a:lnTo>
                  <a:lnTo>
                    <a:pt x="872479" y="73025"/>
                  </a:lnTo>
                  <a:lnTo>
                    <a:pt x="862957" y="73025"/>
                  </a:lnTo>
                  <a:lnTo>
                    <a:pt x="853832" y="73819"/>
                  </a:lnTo>
                  <a:lnTo>
                    <a:pt x="845103" y="74612"/>
                  </a:lnTo>
                  <a:lnTo>
                    <a:pt x="835581" y="76200"/>
                  </a:lnTo>
                  <a:lnTo>
                    <a:pt x="826455" y="78581"/>
                  </a:lnTo>
                  <a:lnTo>
                    <a:pt x="817330" y="80566"/>
                  </a:lnTo>
                  <a:lnTo>
                    <a:pt x="808204" y="82947"/>
                  </a:lnTo>
                  <a:lnTo>
                    <a:pt x="799079" y="86122"/>
                  </a:lnTo>
                  <a:lnTo>
                    <a:pt x="789953" y="89297"/>
                  </a:lnTo>
                  <a:lnTo>
                    <a:pt x="780828" y="93266"/>
                  </a:lnTo>
                  <a:lnTo>
                    <a:pt x="772099" y="96837"/>
                  </a:lnTo>
                  <a:lnTo>
                    <a:pt x="762973" y="101203"/>
                  </a:lnTo>
                  <a:lnTo>
                    <a:pt x="754244" y="105966"/>
                  </a:lnTo>
                  <a:lnTo>
                    <a:pt x="745516" y="110331"/>
                  </a:lnTo>
                  <a:lnTo>
                    <a:pt x="728058" y="120650"/>
                  </a:lnTo>
                  <a:lnTo>
                    <a:pt x="710998" y="132159"/>
                  </a:lnTo>
                  <a:lnTo>
                    <a:pt x="694334" y="143669"/>
                  </a:lnTo>
                  <a:lnTo>
                    <a:pt x="121807" y="584201"/>
                  </a:lnTo>
                  <a:lnTo>
                    <a:pt x="105539" y="595710"/>
                  </a:lnTo>
                  <a:lnTo>
                    <a:pt x="88479" y="607616"/>
                  </a:lnTo>
                  <a:lnTo>
                    <a:pt x="70228" y="619522"/>
                  </a:lnTo>
                  <a:lnTo>
                    <a:pt x="53167" y="630238"/>
                  </a:lnTo>
                  <a:lnTo>
                    <a:pt x="22616" y="649288"/>
                  </a:lnTo>
                  <a:lnTo>
                    <a:pt x="12300" y="656829"/>
                  </a:lnTo>
                  <a:lnTo>
                    <a:pt x="7936" y="660004"/>
                  </a:lnTo>
                  <a:lnTo>
                    <a:pt x="5556" y="661988"/>
                  </a:lnTo>
                  <a:lnTo>
                    <a:pt x="4762" y="653654"/>
                  </a:lnTo>
                  <a:lnTo>
                    <a:pt x="5556" y="644129"/>
                  </a:lnTo>
                  <a:lnTo>
                    <a:pt x="6746" y="635398"/>
                  </a:lnTo>
                  <a:lnTo>
                    <a:pt x="8333" y="626269"/>
                  </a:lnTo>
                  <a:lnTo>
                    <a:pt x="11110" y="616744"/>
                  </a:lnTo>
                  <a:lnTo>
                    <a:pt x="14284" y="607616"/>
                  </a:lnTo>
                  <a:lnTo>
                    <a:pt x="17855" y="598091"/>
                  </a:lnTo>
                  <a:lnTo>
                    <a:pt x="22616" y="589360"/>
                  </a:lnTo>
                  <a:lnTo>
                    <a:pt x="27774" y="580629"/>
                  </a:lnTo>
                  <a:lnTo>
                    <a:pt x="33726" y="571897"/>
                  </a:lnTo>
                  <a:lnTo>
                    <a:pt x="39677" y="562769"/>
                  </a:lnTo>
                  <a:lnTo>
                    <a:pt x="46422" y="554832"/>
                  </a:lnTo>
                  <a:lnTo>
                    <a:pt x="53564" y="546894"/>
                  </a:lnTo>
                  <a:lnTo>
                    <a:pt x="61499" y="538957"/>
                  </a:lnTo>
                  <a:lnTo>
                    <a:pt x="69434" y="531813"/>
                  </a:lnTo>
                  <a:lnTo>
                    <a:pt x="78163" y="525066"/>
                  </a:lnTo>
                  <a:lnTo>
                    <a:pt x="709807" y="48816"/>
                  </a:lnTo>
                  <a:lnTo>
                    <a:pt x="718139" y="42862"/>
                  </a:lnTo>
                  <a:lnTo>
                    <a:pt x="726471" y="37703"/>
                  </a:lnTo>
                  <a:lnTo>
                    <a:pt x="735200" y="32544"/>
                  </a:lnTo>
                  <a:lnTo>
                    <a:pt x="744722" y="27384"/>
                  </a:lnTo>
                  <a:lnTo>
                    <a:pt x="753848" y="23019"/>
                  </a:lnTo>
                  <a:lnTo>
                    <a:pt x="763370" y="19050"/>
                  </a:lnTo>
                  <a:lnTo>
                    <a:pt x="773686" y="15478"/>
                  </a:lnTo>
                  <a:lnTo>
                    <a:pt x="783208" y="12303"/>
                  </a:lnTo>
                  <a:lnTo>
                    <a:pt x="793524" y="9128"/>
                  </a:lnTo>
                  <a:lnTo>
                    <a:pt x="803840" y="6747"/>
                  </a:lnTo>
                  <a:lnTo>
                    <a:pt x="814156" y="4762"/>
                  </a:lnTo>
                  <a:lnTo>
                    <a:pt x="824868" y="2778"/>
                  </a:lnTo>
                  <a:lnTo>
                    <a:pt x="835184" y="1587"/>
                  </a:lnTo>
                  <a:lnTo>
                    <a:pt x="846293" y="794"/>
                  </a:lnTo>
                  <a:lnTo>
                    <a:pt x="856609" y="0"/>
                  </a:lnTo>
                  <a:close/>
                </a:path>
              </a:pathLst>
            </a:custGeom>
            <a:solidFill>
              <a:srgbClr val="EDBB35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219" name="组合 16386"/>
          <p:cNvGrpSpPr>
            <a:grpSpLocks/>
          </p:cNvGrpSpPr>
          <p:nvPr/>
        </p:nvGrpSpPr>
        <p:grpSpPr bwMode="auto">
          <a:xfrm>
            <a:off x="6780213" y="1614488"/>
            <a:ext cx="4716462" cy="4185819"/>
            <a:chOff x="6779594" y="1614116"/>
            <a:chExt cx="4717081" cy="4185865"/>
          </a:xfrm>
        </p:grpSpPr>
        <p:grpSp>
          <p:nvGrpSpPr>
            <p:cNvPr id="10246" name="组合 16384"/>
            <p:cNvGrpSpPr>
              <a:grpSpLocks/>
            </p:cNvGrpSpPr>
            <p:nvPr/>
          </p:nvGrpSpPr>
          <p:grpSpPr bwMode="auto">
            <a:xfrm>
              <a:off x="6779594" y="1614116"/>
              <a:ext cx="4717081" cy="812538"/>
              <a:chOff x="6779594" y="1614116"/>
              <a:chExt cx="4717081" cy="812538"/>
            </a:xfrm>
          </p:grpSpPr>
          <p:sp>
            <p:nvSpPr>
              <p:cNvPr id="61" name="KSO_Shape"/>
              <p:cNvSpPr>
                <a:spLocks/>
              </p:cNvSpPr>
              <p:nvPr/>
            </p:nvSpPr>
            <p:spPr bwMode="auto">
              <a:xfrm>
                <a:off x="6779594" y="1774455"/>
                <a:ext cx="549347" cy="492130"/>
              </a:xfrm>
              <a:custGeom>
                <a:avLst/>
                <a:gdLst>
                  <a:gd name="T0" fmla="*/ 1480360 w 1992313"/>
                  <a:gd name="T1" fmla="*/ 1334906 h 1782762"/>
                  <a:gd name="T2" fmla="*/ 777324 w 1992313"/>
                  <a:gd name="T3" fmla="*/ 842810 h 1782762"/>
                  <a:gd name="T4" fmla="*/ 755742 w 1992313"/>
                  <a:gd name="T5" fmla="*/ 902270 h 1782762"/>
                  <a:gd name="T6" fmla="*/ 812160 w 1992313"/>
                  <a:gd name="T7" fmla="*/ 945068 h 1782762"/>
                  <a:gd name="T8" fmla="*/ 870093 w 1992313"/>
                  <a:gd name="T9" fmla="*/ 974229 h 1782762"/>
                  <a:gd name="T10" fmla="*/ 849647 w 1992313"/>
                  <a:gd name="T11" fmla="*/ 997711 h 1782762"/>
                  <a:gd name="T12" fmla="*/ 766722 w 1992313"/>
                  <a:gd name="T13" fmla="*/ 1032554 h 1782762"/>
                  <a:gd name="T14" fmla="*/ 880696 w 1992313"/>
                  <a:gd name="T15" fmla="*/ 1031039 h 1782762"/>
                  <a:gd name="T16" fmla="*/ 929162 w 1992313"/>
                  <a:gd name="T17" fmla="*/ 978775 h 1782762"/>
                  <a:gd name="T18" fmla="*/ 902657 w 1992313"/>
                  <a:gd name="T19" fmla="*/ 923858 h 1782762"/>
                  <a:gd name="T20" fmla="*/ 817461 w 1992313"/>
                  <a:gd name="T21" fmla="*/ 890909 h 1782762"/>
                  <a:gd name="T22" fmla="*/ 821247 w 1992313"/>
                  <a:gd name="T23" fmla="*/ 866291 h 1782762"/>
                  <a:gd name="T24" fmla="*/ 892055 w 1992313"/>
                  <a:gd name="T25" fmla="*/ 865155 h 1782762"/>
                  <a:gd name="T26" fmla="*/ 840937 w 1992313"/>
                  <a:gd name="T27" fmla="*/ 756080 h 1782762"/>
                  <a:gd name="T28" fmla="*/ 936735 w 1992313"/>
                  <a:gd name="T29" fmla="*/ 784106 h 1782762"/>
                  <a:gd name="T30" fmla="*/ 1000348 w 1992313"/>
                  <a:gd name="T31" fmla="*/ 859852 h 1782762"/>
                  <a:gd name="T32" fmla="*/ 1012086 w 1992313"/>
                  <a:gd name="T33" fmla="*/ 962489 h 1782762"/>
                  <a:gd name="T34" fmla="*/ 966649 w 1992313"/>
                  <a:gd name="T35" fmla="*/ 1050355 h 1782762"/>
                  <a:gd name="T36" fmla="*/ 880317 w 1992313"/>
                  <a:gd name="T37" fmla="*/ 1099590 h 1782762"/>
                  <a:gd name="T38" fmla="*/ 778839 w 1992313"/>
                  <a:gd name="T39" fmla="*/ 1090879 h 1782762"/>
                  <a:gd name="T40" fmla="*/ 701973 w 1992313"/>
                  <a:gd name="T41" fmla="*/ 1029146 h 1782762"/>
                  <a:gd name="T42" fmla="*/ 670924 w 1992313"/>
                  <a:gd name="T43" fmla="*/ 931811 h 1782762"/>
                  <a:gd name="T44" fmla="*/ 698944 w 1992313"/>
                  <a:gd name="T45" fmla="*/ 834856 h 1782762"/>
                  <a:gd name="T46" fmla="*/ 773538 w 1992313"/>
                  <a:gd name="T47" fmla="*/ 770472 h 1782762"/>
                  <a:gd name="T48" fmla="*/ 302826 w 1992313"/>
                  <a:gd name="T49" fmla="*/ 770123 h 1782762"/>
                  <a:gd name="T50" fmla="*/ 250079 w 1992313"/>
                  <a:gd name="T51" fmla="*/ 823262 h 1782762"/>
                  <a:gd name="T52" fmla="*/ 1360063 w 1992313"/>
                  <a:gd name="T53" fmla="*/ 1373621 h 1782762"/>
                  <a:gd name="T54" fmla="*/ 255391 w 1992313"/>
                  <a:gd name="T55" fmla="*/ 739379 h 1782762"/>
                  <a:gd name="T56" fmla="*/ 179495 w 1992313"/>
                  <a:gd name="T57" fmla="*/ 791379 h 1782762"/>
                  <a:gd name="T58" fmla="*/ 260704 w 1992313"/>
                  <a:gd name="T59" fmla="*/ 770883 h 1782762"/>
                  <a:gd name="T60" fmla="*/ 1259501 w 1992313"/>
                  <a:gd name="T61" fmla="*/ 693073 h 1782762"/>
                  <a:gd name="T62" fmla="*/ 1323254 w 1992313"/>
                  <a:gd name="T63" fmla="*/ 734065 h 1782762"/>
                  <a:gd name="T64" fmla="*/ 1313767 w 1992313"/>
                  <a:gd name="T65" fmla="*/ 708635 h 1782762"/>
                  <a:gd name="T66" fmla="*/ 1671823 w 1992313"/>
                  <a:gd name="T67" fmla="*/ 580731 h 1782762"/>
                  <a:gd name="T68" fmla="*/ 1300152 w 1992313"/>
                  <a:gd name="T69" fmla="*/ 459757 h 1782762"/>
                  <a:gd name="T70" fmla="*/ 1369186 w 1992313"/>
                  <a:gd name="T71" fmla="*/ 490264 h 1782762"/>
                  <a:gd name="T72" fmla="*/ 1365773 w 1992313"/>
                  <a:gd name="T73" fmla="*/ 546702 h 1782762"/>
                  <a:gd name="T74" fmla="*/ 1289153 w 1992313"/>
                  <a:gd name="T75" fmla="*/ 495603 h 1782762"/>
                  <a:gd name="T76" fmla="*/ 1610522 w 1992313"/>
                  <a:gd name="T77" fmla="*/ 522352 h 1782762"/>
                  <a:gd name="T78" fmla="*/ 1661372 w 1992313"/>
                  <a:gd name="T79" fmla="*/ 590467 h 1782762"/>
                  <a:gd name="T80" fmla="*/ 1645813 w 1992313"/>
                  <a:gd name="T81" fmla="*/ 666905 h 1782762"/>
                  <a:gd name="T82" fmla="*/ 1583198 w 1992313"/>
                  <a:gd name="T83" fmla="*/ 580628 h 1782762"/>
                  <a:gd name="T84" fmla="*/ 1418883 w 1992313"/>
                  <a:gd name="T85" fmla="*/ 352230 h 1782762"/>
                  <a:gd name="T86" fmla="*/ 1657577 w 1992313"/>
                  <a:gd name="T87" fmla="*/ 661570 h 1782762"/>
                  <a:gd name="T88" fmla="*/ 1835935 w 1992313"/>
                  <a:gd name="T89" fmla="*/ 1529999 h 1782762"/>
                  <a:gd name="T90" fmla="*/ 201126 w 1992313"/>
                  <a:gd name="T91" fmla="*/ 1596801 h 1782762"/>
                  <a:gd name="T92" fmla="*/ 69825 w 1992313"/>
                  <a:gd name="T93" fmla="*/ 1517094 h 1782762"/>
                  <a:gd name="T94" fmla="*/ 3036 w 1992313"/>
                  <a:gd name="T95" fmla="*/ 1378176 h 1782762"/>
                  <a:gd name="T96" fmla="*/ 20492 w 1992313"/>
                  <a:gd name="T97" fmla="*/ 674854 h 1782762"/>
                  <a:gd name="T98" fmla="*/ 120295 w 1992313"/>
                  <a:gd name="T99" fmla="*/ 684723 h 1782762"/>
                  <a:gd name="T100" fmla="*/ 1387766 w 1992313"/>
                  <a:gd name="T101" fmla="*/ 593629 h 1782762"/>
                  <a:gd name="T102" fmla="*/ 1405601 w 1992313"/>
                  <a:gd name="T103" fmla="*/ 464200 h 1782762"/>
                  <a:gd name="T104" fmla="*/ 1320597 w 1992313"/>
                  <a:gd name="T105" fmla="*/ 449397 h 1782762"/>
                  <a:gd name="T106" fmla="*/ 188223 w 1992313"/>
                  <a:gd name="T107" fmla="*/ 615263 h 1782762"/>
                  <a:gd name="T108" fmla="*/ 909738 w 1992313"/>
                  <a:gd name="T109" fmla="*/ 11766 h 1782762"/>
                  <a:gd name="T110" fmla="*/ 926430 w 1992313"/>
                  <a:gd name="T111" fmla="*/ 97167 h 1782762"/>
                  <a:gd name="T112" fmla="*/ 825138 w 1992313"/>
                  <a:gd name="T113" fmla="*/ 69839 h 1782762"/>
                  <a:gd name="T114" fmla="*/ 721189 w 1992313"/>
                  <a:gd name="T115" fmla="*/ 101342 h 1782762"/>
                  <a:gd name="T116" fmla="*/ 7588 w 1992313"/>
                  <a:gd name="T117" fmla="*/ 631206 h 1782762"/>
                  <a:gd name="T118" fmla="*/ 37938 w 1992313"/>
                  <a:gd name="T119" fmla="*/ 538214 h 1782762"/>
                  <a:gd name="T120" fmla="*/ 729915 w 1992313"/>
                  <a:gd name="T121" fmla="*/ 18219 h 178276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992313" h="1782762">
                    <a:moveTo>
                      <a:pt x="1548210" y="1637903"/>
                    </a:moveTo>
                    <a:lnTo>
                      <a:pt x="1548210" y="1743472"/>
                    </a:lnTo>
                    <a:lnTo>
                      <a:pt x="1945879" y="1743472"/>
                    </a:lnTo>
                    <a:lnTo>
                      <a:pt x="1945879" y="1637903"/>
                    </a:lnTo>
                    <a:lnTo>
                      <a:pt x="1548210" y="1637903"/>
                    </a:lnTo>
                    <a:close/>
                    <a:moveTo>
                      <a:pt x="1476772" y="1456531"/>
                    </a:moveTo>
                    <a:lnTo>
                      <a:pt x="1476772" y="1558528"/>
                    </a:lnTo>
                    <a:lnTo>
                      <a:pt x="1876426" y="1558528"/>
                    </a:lnTo>
                    <a:lnTo>
                      <a:pt x="1876426" y="1456531"/>
                    </a:lnTo>
                    <a:lnTo>
                      <a:pt x="1476772" y="1456531"/>
                    </a:lnTo>
                    <a:close/>
                    <a:moveTo>
                      <a:pt x="1548210" y="1291828"/>
                    </a:moveTo>
                    <a:lnTo>
                      <a:pt x="1548210" y="1395809"/>
                    </a:lnTo>
                    <a:lnTo>
                      <a:pt x="1948657" y="1395809"/>
                    </a:lnTo>
                    <a:lnTo>
                      <a:pt x="1948657" y="1291828"/>
                    </a:lnTo>
                    <a:lnTo>
                      <a:pt x="1548210" y="1291828"/>
                    </a:lnTo>
                    <a:close/>
                    <a:moveTo>
                      <a:pt x="890173" y="826612"/>
                    </a:moveTo>
                    <a:lnTo>
                      <a:pt x="850176" y="829384"/>
                    </a:lnTo>
                    <a:lnTo>
                      <a:pt x="852948" y="863441"/>
                    </a:lnTo>
                    <a:lnTo>
                      <a:pt x="845028" y="865421"/>
                    </a:lnTo>
                    <a:lnTo>
                      <a:pt x="837504" y="867797"/>
                    </a:lnTo>
                    <a:lnTo>
                      <a:pt x="830376" y="870965"/>
                    </a:lnTo>
                    <a:lnTo>
                      <a:pt x="824040" y="873737"/>
                    </a:lnTo>
                    <a:lnTo>
                      <a:pt x="818496" y="877698"/>
                    </a:lnTo>
                    <a:lnTo>
                      <a:pt x="812952" y="881262"/>
                    </a:lnTo>
                    <a:lnTo>
                      <a:pt x="808200" y="885222"/>
                    </a:lnTo>
                    <a:lnTo>
                      <a:pt x="803448" y="889182"/>
                    </a:lnTo>
                    <a:lnTo>
                      <a:pt x="799884" y="893934"/>
                    </a:lnTo>
                    <a:lnTo>
                      <a:pt x="796320" y="899082"/>
                    </a:lnTo>
                    <a:lnTo>
                      <a:pt x="793944" y="904230"/>
                    </a:lnTo>
                    <a:lnTo>
                      <a:pt x="791568" y="908982"/>
                    </a:lnTo>
                    <a:lnTo>
                      <a:pt x="789984" y="914527"/>
                    </a:lnTo>
                    <a:lnTo>
                      <a:pt x="788796" y="920071"/>
                    </a:lnTo>
                    <a:lnTo>
                      <a:pt x="788400" y="926011"/>
                    </a:lnTo>
                    <a:lnTo>
                      <a:pt x="788400" y="931555"/>
                    </a:lnTo>
                    <a:lnTo>
                      <a:pt x="789192" y="937891"/>
                    </a:lnTo>
                    <a:lnTo>
                      <a:pt x="790380" y="943435"/>
                    </a:lnTo>
                    <a:lnTo>
                      <a:pt x="792756" y="948979"/>
                    </a:lnTo>
                    <a:lnTo>
                      <a:pt x="795132" y="954524"/>
                    </a:lnTo>
                    <a:lnTo>
                      <a:pt x="798696" y="959276"/>
                    </a:lnTo>
                    <a:lnTo>
                      <a:pt x="802260" y="963236"/>
                    </a:lnTo>
                    <a:lnTo>
                      <a:pt x="806616" y="967592"/>
                    </a:lnTo>
                    <a:lnTo>
                      <a:pt x="811368" y="971552"/>
                    </a:lnTo>
                    <a:lnTo>
                      <a:pt x="816516" y="974720"/>
                    </a:lnTo>
                    <a:lnTo>
                      <a:pt x="822456" y="978284"/>
                    </a:lnTo>
                    <a:lnTo>
                      <a:pt x="828396" y="981056"/>
                    </a:lnTo>
                    <a:lnTo>
                      <a:pt x="835128" y="983432"/>
                    </a:lnTo>
                    <a:lnTo>
                      <a:pt x="842256" y="986205"/>
                    </a:lnTo>
                    <a:lnTo>
                      <a:pt x="849384" y="988185"/>
                    </a:lnTo>
                    <a:lnTo>
                      <a:pt x="865620" y="992541"/>
                    </a:lnTo>
                    <a:lnTo>
                      <a:pt x="876312" y="995313"/>
                    </a:lnTo>
                    <a:lnTo>
                      <a:pt x="885025" y="998085"/>
                    </a:lnTo>
                    <a:lnTo>
                      <a:pt x="892945" y="1000857"/>
                    </a:lnTo>
                    <a:lnTo>
                      <a:pt x="899281" y="1004025"/>
                    </a:lnTo>
                    <a:lnTo>
                      <a:pt x="901657" y="1006005"/>
                    </a:lnTo>
                    <a:lnTo>
                      <a:pt x="903637" y="1007589"/>
                    </a:lnTo>
                    <a:lnTo>
                      <a:pt x="906013" y="1009569"/>
                    </a:lnTo>
                    <a:lnTo>
                      <a:pt x="907597" y="1011945"/>
                    </a:lnTo>
                    <a:lnTo>
                      <a:pt x="908785" y="1013925"/>
                    </a:lnTo>
                    <a:lnTo>
                      <a:pt x="909577" y="1015905"/>
                    </a:lnTo>
                    <a:lnTo>
                      <a:pt x="909973" y="1018677"/>
                    </a:lnTo>
                    <a:lnTo>
                      <a:pt x="910369" y="1021053"/>
                    </a:lnTo>
                    <a:lnTo>
                      <a:pt x="910369" y="1023430"/>
                    </a:lnTo>
                    <a:lnTo>
                      <a:pt x="909973" y="1026202"/>
                    </a:lnTo>
                    <a:lnTo>
                      <a:pt x="909181" y="1028182"/>
                    </a:lnTo>
                    <a:lnTo>
                      <a:pt x="908389" y="1030558"/>
                    </a:lnTo>
                    <a:lnTo>
                      <a:pt x="906805" y="1032934"/>
                    </a:lnTo>
                    <a:lnTo>
                      <a:pt x="904825" y="1034518"/>
                    </a:lnTo>
                    <a:lnTo>
                      <a:pt x="902845" y="1036498"/>
                    </a:lnTo>
                    <a:lnTo>
                      <a:pt x="900865" y="1037686"/>
                    </a:lnTo>
                    <a:lnTo>
                      <a:pt x="898093" y="1039666"/>
                    </a:lnTo>
                    <a:lnTo>
                      <a:pt x="895321" y="1040854"/>
                    </a:lnTo>
                    <a:lnTo>
                      <a:pt x="888589" y="1043230"/>
                    </a:lnTo>
                    <a:lnTo>
                      <a:pt x="881460" y="1044418"/>
                    </a:lnTo>
                    <a:lnTo>
                      <a:pt x="873144" y="1045606"/>
                    </a:lnTo>
                    <a:lnTo>
                      <a:pt x="863244" y="1046002"/>
                    </a:lnTo>
                    <a:lnTo>
                      <a:pt x="853740" y="1045606"/>
                    </a:lnTo>
                    <a:lnTo>
                      <a:pt x="844236" y="1044418"/>
                    </a:lnTo>
                    <a:lnTo>
                      <a:pt x="835524" y="1043230"/>
                    </a:lnTo>
                    <a:lnTo>
                      <a:pt x="827208" y="1041250"/>
                    </a:lnTo>
                    <a:lnTo>
                      <a:pt x="819288" y="1039270"/>
                    </a:lnTo>
                    <a:lnTo>
                      <a:pt x="811764" y="1036894"/>
                    </a:lnTo>
                    <a:lnTo>
                      <a:pt x="805032" y="1034122"/>
                    </a:lnTo>
                    <a:lnTo>
                      <a:pt x="795528" y="1076891"/>
                    </a:lnTo>
                    <a:lnTo>
                      <a:pt x="801864" y="1079663"/>
                    </a:lnTo>
                    <a:lnTo>
                      <a:pt x="808992" y="1081643"/>
                    </a:lnTo>
                    <a:lnTo>
                      <a:pt x="817308" y="1083623"/>
                    </a:lnTo>
                    <a:lnTo>
                      <a:pt x="826020" y="1085207"/>
                    </a:lnTo>
                    <a:lnTo>
                      <a:pt x="835128" y="1086791"/>
                    </a:lnTo>
                    <a:lnTo>
                      <a:pt x="845424" y="1087583"/>
                    </a:lnTo>
                    <a:lnTo>
                      <a:pt x="854928" y="1087979"/>
                    </a:lnTo>
                    <a:lnTo>
                      <a:pt x="864828" y="1087979"/>
                    </a:lnTo>
                    <a:lnTo>
                      <a:pt x="867600" y="1122036"/>
                    </a:lnTo>
                    <a:lnTo>
                      <a:pt x="907201" y="1119660"/>
                    </a:lnTo>
                    <a:lnTo>
                      <a:pt x="904429" y="1082831"/>
                    </a:lnTo>
                    <a:lnTo>
                      <a:pt x="913141" y="1080851"/>
                    </a:lnTo>
                    <a:lnTo>
                      <a:pt x="921061" y="1078079"/>
                    </a:lnTo>
                    <a:lnTo>
                      <a:pt x="928189" y="1075307"/>
                    </a:lnTo>
                    <a:lnTo>
                      <a:pt x="934921" y="1071743"/>
                    </a:lnTo>
                    <a:lnTo>
                      <a:pt x="941257" y="1068179"/>
                    </a:lnTo>
                    <a:lnTo>
                      <a:pt x="947197" y="1064219"/>
                    </a:lnTo>
                    <a:lnTo>
                      <a:pt x="951949" y="1060259"/>
                    </a:lnTo>
                    <a:lnTo>
                      <a:pt x="956701" y="1055506"/>
                    </a:lnTo>
                    <a:lnTo>
                      <a:pt x="960661" y="1050358"/>
                    </a:lnTo>
                    <a:lnTo>
                      <a:pt x="963829" y="1045606"/>
                    </a:lnTo>
                    <a:lnTo>
                      <a:pt x="966997" y="1040458"/>
                    </a:lnTo>
                    <a:lnTo>
                      <a:pt x="969373" y="1034914"/>
                    </a:lnTo>
                    <a:lnTo>
                      <a:pt x="970957" y="1029370"/>
                    </a:lnTo>
                    <a:lnTo>
                      <a:pt x="971749" y="1023430"/>
                    </a:lnTo>
                    <a:lnTo>
                      <a:pt x="972541" y="1017489"/>
                    </a:lnTo>
                    <a:lnTo>
                      <a:pt x="972145" y="1011945"/>
                    </a:lnTo>
                    <a:lnTo>
                      <a:pt x="971749" y="1006005"/>
                    </a:lnTo>
                    <a:lnTo>
                      <a:pt x="970561" y="1000461"/>
                    </a:lnTo>
                    <a:lnTo>
                      <a:pt x="969373" y="994917"/>
                    </a:lnTo>
                    <a:lnTo>
                      <a:pt x="967393" y="989769"/>
                    </a:lnTo>
                    <a:lnTo>
                      <a:pt x="964621" y="985412"/>
                    </a:lnTo>
                    <a:lnTo>
                      <a:pt x="961849" y="981056"/>
                    </a:lnTo>
                    <a:lnTo>
                      <a:pt x="957889" y="976700"/>
                    </a:lnTo>
                    <a:lnTo>
                      <a:pt x="954325" y="973136"/>
                    </a:lnTo>
                    <a:lnTo>
                      <a:pt x="949573" y="969176"/>
                    </a:lnTo>
                    <a:lnTo>
                      <a:pt x="944029" y="966008"/>
                    </a:lnTo>
                    <a:lnTo>
                      <a:pt x="938485" y="962444"/>
                    </a:lnTo>
                    <a:lnTo>
                      <a:pt x="932149" y="959672"/>
                    </a:lnTo>
                    <a:lnTo>
                      <a:pt x="925021" y="956504"/>
                    </a:lnTo>
                    <a:lnTo>
                      <a:pt x="917497" y="954128"/>
                    </a:lnTo>
                    <a:lnTo>
                      <a:pt x="909181" y="951752"/>
                    </a:lnTo>
                    <a:lnTo>
                      <a:pt x="900469" y="948979"/>
                    </a:lnTo>
                    <a:lnTo>
                      <a:pt x="888193" y="945811"/>
                    </a:lnTo>
                    <a:lnTo>
                      <a:pt x="877896" y="942643"/>
                    </a:lnTo>
                    <a:lnTo>
                      <a:pt x="869184" y="939475"/>
                    </a:lnTo>
                    <a:lnTo>
                      <a:pt x="862452" y="936307"/>
                    </a:lnTo>
                    <a:lnTo>
                      <a:pt x="856908" y="933139"/>
                    </a:lnTo>
                    <a:lnTo>
                      <a:pt x="854928" y="931555"/>
                    </a:lnTo>
                    <a:lnTo>
                      <a:pt x="853344" y="929179"/>
                    </a:lnTo>
                    <a:lnTo>
                      <a:pt x="852156" y="927595"/>
                    </a:lnTo>
                    <a:lnTo>
                      <a:pt x="850572" y="925615"/>
                    </a:lnTo>
                    <a:lnTo>
                      <a:pt x="850176" y="924031"/>
                    </a:lnTo>
                    <a:lnTo>
                      <a:pt x="849780" y="921259"/>
                    </a:lnTo>
                    <a:lnTo>
                      <a:pt x="850176" y="917695"/>
                    </a:lnTo>
                    <a:lnTo>
                      <a:pt x="850968" y="914131"/>
                    </a:lnTo>
                    <a:lnTo>
                      <a:pt x="852156" y="912150"/>
                    </a:lnTo>
                    <a:lnTo>
                      <a:pt x="853344" y="910566"/>
                    </a:lnTo>
                    <a:lnTo>
                      <a:pt x="854928" y="908586"/>
                    </a:lnTo>
                    <a:lnTo>
                      <a:pt x="856512" y="907002"/>
                    </a:lnTo>
                    <a:lnTo>
                      <a:pt x="858888" y="905814"/>
                    </a:lnTo>
                    <a:lnTo>
                      <a:pt x="861264" y="904626"/>
                    </a:lnTo>
                    <a:lnTo>
                      <a:pt x="863640" y="903438"/>
                    </a:lnTo>
                    <a:lnTo>
                      <a:pt x="867204" y="901854"/>
                    </a:lnTo>
                    <a:lnTo>
                      <a:pt x="870372" y="901062"/>
                    </a:lnTo>
                    <a:lnTo>
                      <a:pt x="874332" y="900270"/>
                    </a:lnTo>
                    <a:lnTo>
                      <a:pt x="883441" y="899082"/>
                    </a:lnTo>
                    <a:lnTo>
                      <a:pt x="894133" y="899082"/>
                    </a:lnTo>
                    <a:lnTo>
                      <a:pt x="903241" y="899082"/>
                    </a:lnTo>
                    <a:lnTo>
                      <a:pt x="911953" y="900270"/>
                    </a:lnTo>
                    <a:lnTo>
                      <a:pt x="919873" y="901458"/>
                    </a:lnTo>
                    <a:lnTo>
                      <a:pt x="927001" y="902646"/>
                    </a:lnTo>
                    <a:lnTo>
                      <a:pt x="932941" y="904626"/>
                    </a:lnTo>
                    <a:lnTo>
                      <a:pt x="942445" y="907398"/>
                    </a:lnTo>
                    <a:lnTo>
                      <a:pt x="951553" y="866213"/>
                    </a:lnTo>
                    <a:lnTo>
                      <a:pt x="946405" y="864629"/>
                    </a:lnTo>
                    <a:lnTo>
                      <a:pt x="940465" y="863045"/>
                    </a:lnTo>
                    <a:lnTo>
                      <a:pt x="934129" y="861461"/>
                    </a:lnTo>
                    <a:lnTo>
                      <a:pt x="927001" y="860273"/>
                    </a:lnTo>
                    <a:lnTo>
                      <a:pt x="919477" y="859085"/>
                    </a:lnTo>
                    <a:lnTo>
                      <a:pt x="910765" y="858689"/>
                    </a:lnTo>
                    <a:lnTo>
                      <a:pt x="902053" y="858293"/>
                    </a:lnTo>
                    <a:lnTo>
                      <a:pt x="892549" y="858293"/>
                    </a:lnTo>
                    <a:lnTo>
                      <a:pt x="890173" y="826612"/>
                    </a:lnTo>
                    <a:close/>
                    <a:moveTo>
                      <a:pt x="879480" y="790575"/>
                    </a:moveTo>
                    <a:lnTo>
                      <a:pt x="888589" y="790575"/>
                    </a:lnTo>
                    <a:lnTo>
                      <a:pt x="897301" y="790971"/>
                    </a:lnTo>
                    <a:lnTo>
                      <a:pt x="906409" y="792159"/>
                    </a:lnTo>
                    <a:lnTo>
                      <a:pt x="915121" y="793347"/>
                    </a:lnTo>
                    <a:lnTo>
                      <a:pt x="923833" y="795723"/>
                    </a:lnTo>
                    <a:lnTo>
                      <a:pt x="932149" y="797703"/>
                    </a:lnTo>
                    <a:lnTo>
                      <a:pt x="940861" y="800475"/>
                    </a:lnTo>
                    <a:lnTo>
                      <a:pt x="949177" y="803643"/>
                    </a:lnTo>
                    <a:lnTo>
                      <a:pt x="957097" y="806812"/>
                    </a:lnTo>
                    <a:lnTo>
                      <a:pt x="964621" y="811168"/>
                    </a:lnTo>
                    <a:lnTo>
                      <a:pt x="972145" y="815524"/>
                    </a:lnTo>
                    <a:lnTo>
                      <a:pt x="979669" y="819880"/>
                    </a:lnTo>
                    <a:lnTo>
                      <a:pt x="987193" y="824632"/>
                    </a:lnTo>
                    <a:lnTo>
                      <a:pt x="993925" y="830176"/>
                    </a:lnTo>
                    <a:lnTo>
                      <a:pt x="1000658" y="835324"/>
                    </a:lnTo>
                    <a:lnTo>
                      <a:pt x="1006598" y="841265"/>
                    </a:lnTo>
                    <a:lnTo>
                      <a:pt x="1012538" y="847601"/>
                    </a:lnTo>
                    <a:lnTo>
                      <a:pt x="1018478" y="854333"/>
                    </a:lnTo>
                    <a:lnTo>
                      <a:pt x="1024022" y="861065"/>
                    </a:lnTo>
                    <a:lnTo>
                      <a:pt x="1029170" y="868193"/>
                    </a:lnTo>
                    <a:lnTo>
                      <a:pt x="1034318" y="875321"/>
                    </a:lnTo>
                    <a:lnTo>
                      <a:pt x="1038674" y="883242"/>
                    </a:lnTo>
                    <a:lnTo>
                      <a:pt x="1042634" y="890766"/>
                    </a:lnTo>
                    <a:lnTo>
                      <a:pt x="1046198" y="899082"/>
                    </a:lnTo>
                    <a:lnTo>
                      <a:pt x="1049762" y="907002"/>
                    </a:lnTo>
                    <a:lnTo>
                      <a:pt x="1052534" y="915319"/>
                    </a:lnTo>
                    <a:lnTo>
                      <a:pt x="1055306" y="924427"/>
                    </a:lnTo>
                    <a:lnTo>
                      <a:pt x="1057682" y="933139"/>
                    </a:lnTo>
                    <a:lnTo>
                      <a:pt x="1059266" y="941851"/>
                    </a:lnTo>
                    <a:lnTo>
                      <a:pt x="1060454" y="951356"/>
                    </a:lnTo>
                    <a:lnTo>
                      <a:pt x="1061642" y="960464"/>
                    </a:lnTo>
                    <a:lnTo>
                      <a:pt x="1062038" y="969572"/>
                    </a:lnTo>
                    <a:lnTo>
                      <a:pt x="1061642" y="979076"/>
                    </a:lnTo>
                    <a:lnTo>
                      <a:pt x="1060850" y="988185"/>
                    </a:lnTo>
                    <a:lnTo>
                      <a:pt x="1060058" y="997293"/>
                    </a:lnTo>
                    <a:lnTo>
                      <a:pt x="1058474" y="1006401"/>
                    </a:lnTo>
                    <a:lnTo>
                      <a:pt x="1056890" y="1015113"/>
                    </a:lnTo>
                    <a:lnTo>
                      <a:pt x="1054514" y="1023430"/>
                    </a:lnTo>
                    <a:lnTo>
                      <a:pt x="1051742" y="1032142"/>
                    </a:lnTo>
                    <a:lnTo>
                      <a:pt x="1048970" y="1040458"/>
                    </a:lnTo>
                    <a:lnTo>
                      <a:pt x="1045406" y="1048378"/>
                    </a:lnTo>
                    <a:lnTo>
                      <a:pt x="1041446" y="1056298"/>
                    </a:lnTo>
                    <a:lnTo>
                      <a:pt x="1037090" y="1063823"/>
                    </a:lnTo>
                    <a:lnTo>
                      <a:pt x="1032734" y="1071347"/>
                    </a:lnTo>
                    <a:lnTo>
                      <a:pt x="1027982" y="1078475"/>
                    </a:lnTo>
                    <a:lnTo>
                      <a:pt x="1022834" y="1085207"/>
                    </a:lnTo>
                    <a:lnTo>
                      <a:pt x="1016894" y="1091939"/>
                    </a:lnTo>
                    <a:lnTo>
                      <a:pt x="1010954" y="1098276"/>
                    </a:lnTo>
                    <a:lnTo>
                      <a:pt x="1005014" y="1104612"/>
                    </a:lnTo>
                    <a:lnTo>
                      <a:pt x="998677" y="1110552"/>
                    </a:lnTo>
                    <a:lnTo>
                      <a:pt x="991945" y="1116096"/>
                    </a:lnTo>
                    <a:lnTo>
                      <a:pt x="984817" y="1121244"/>
                    </a:lnTo>
                    <a:lnTo>
                      <a:pt x="977689" y="1126392"/>
                    </a:lnTo>
                    <a:lnTo>
                      <a:pt x="970165" y="1130352"/>
                    </a:lnTo>
                    <a:lnTo>
                      <a:pt x="962641" y="1134709"/>
                    </a:lnTo>
                    <a:lnTo>
                      <a:pt x="954721" y="1138273"/>
                    </a:lnTo>
                    <a:lnTo>
                      <a:pt x="946405" y="1141837"/>
                    </a:lnTo>
                    <a:lnTo>
                      <a:pt x="937693" y="1145005"/>
                    </a:lnTo>
                    <a:lnTo>
                      <a:pt x="929377" y="1147777"/>
                    </a:lnTo>
                    <a:lnTo>
                      <a:pt x="920665" y="1149757"/>
                    </a:lnTo>
                    <a:lnTo>
                      <a:pt x="911557" y="1151341"/>
                    </a:lnTo>
                    <a:lnTo>
                      <a:pt x="902845" y="1152529"/>
                    </a:lnTo>
                    <a:lnTo>
                      <a:pt x="893737" y="1153717"/>
                    </a:lnTo>
                    <a:lnTo>
                      <a:pt x="884233" y="1154113"/>
                    </a:lnTo>
                    <a:lnTo>
                      <a:pt x="875124" y="1154113"/>
                    </a:lnTo>
                    <a:lnTo>
                      <a:pt x="866016" y="1153321"/>
                    </a:lnTo>
                    <a:lnTo>
                      <a:pt x="856908" y="1152133"/>
                    </a:lnTo>
                    <a:lnTo>
                      <a:pt x="848196" y="1150549"/>
                    </a:lnTo>
                    <a:lnTo>
                      <a:pt x="839484" y="1148965"/>
                    </a:lnTo>
                    <a:lnTo>
                      <a:pt x="830772" y="1146589"/>
                    </a:lnTo>
                    <a:lnTo>
                      <a:pt x="822456" y="1143817"/>
                    </a:lnTo>
                    <a:lnTo>
                      <a:pt x="814536" y="1140649"/>
                    </a:lnTo>
                    <a:lnTo>
                      <a:pt x="806616" y="1137085"/>
                    </a:lnTo>
                    <a:lnTo>
                      <a:pt x="798696" y="1133521"/>
                    </a:lnTo>
                    <a:lnTo>
                      <a:pt x="791172" y="1129164"/>
                    </a:lnTo>
                    <a:lnTo>
                      <a:pt x="783648" y="1124412"/>
                    </a:lnTo>
                    <a:lnTo>
                      <a:pt x="776520" y="1119660"/>
                    </a:lnTo>
                    <a:lnTo>
                      <a:pt x="769392" y="1114512"/>
                    </a:lnTo>
                    <a:lnTo>
                      <a:pt x="762660" y="1108572"/>
                    </a:lnTo>
                    <a:lnTo>
                      <a:pt x="756323" y="1102632"/>
                    </a:lnTo>
                    <a:lnTo>
                      <a:pt x="750779" y="1096296"/>
                    </a:lnTo>
                    <a:lnTo>
                      <a:pt x="744839" y="1089959"/>
                    </a:lnTo>
                    <a:lnTo>
                      <a:pt x="739295" y="1083227"/>
                    </a:lnTo>
                    <a:lnTo>
                      <a:pt x="734147" y="1076099"/>
                    </a:lnTo>
                    <a:lnTo>
                      <a:pt x="728999" y="1068971"/>
                    </a:lnTo>
                    <a:lnTo>
                      <a:pt x="725039" y="1061447"/>
                    </a:lnTo>
                    <a:lnTo>
                      <a:pt x="720683" y="1053526"/>
                    </a:lnTo>
                    <a:lnTo>
                      <a:pt x="717119" y="1045606"/>
                    </a:lnTo>
                    <a:lnTo>
                      <a:pt x="713555" y="1036894"/>
                    </a:lnTo>
                    <a:lnTo>
                      <a:pt x="710783" y="1028578"/>
                    </a:lnTo>
                    <a:lnTo>
                      <a:pt x="708011" y="1020261"/>
                    </a:lnTo>
                    <a:lnTo>
                      <a:pt x="706031" y="1011549"/>
                    </a:lnTo>
                    <a:lnTo>
                      <a:pt x="704447" y="1002045"/>
                    </a:lnTo>
                    <a:lnTo>
                      <a:pt x="703259" y="993333"/>
                    </a:lnTo>
                    <a:lnTo>
                      <a:pt x="702071" y="983432"/>
                    </a:lnTo>
                    <a:lnTo>
                      <a:pt x="701675" y="974324"/>
                    </a:lnTo>
                    <a:lnTo>
                      <a:pt x="701675" y="965216"/>
                    </a:lnTo>
                    <a:lnTo>
                      <a:pt x="702071" y="955712"/>
                    </a:lnTo>
                    <a:lnTo>
                      <a:pt x="703655" y="946999"/>
                    </a:lnTo>
                    <a:lnTo>
                      <a:pt x="704843" y="938287"/>
                    </a:lnTo>
                    <a:lnTo>
                      <a:pt x="706427" y="929179"/>
                    </a:lnTo>
                    <a:lnTo>
                      <a:pt x="708803" y="920863"/>
                    </a:lnTo>
                    <a:lnTo>
                      <a:pt x="711575" y="912150"/>
                    </a:lnTo>
                    <a:lnTo>
                      <a:pt x="714743" y="904230"/>
                    </a:lnTo>
                    <a:lnTo>
                      <a:pt x="718307" y="895914"/>
                    </a:lnTo>
                    <a:lnTo>
                      <a:pt x="721871" y="887994"/>
                    </a:lnTo>
                    <a:lnTo>
                      <a:pt x="726227" y="880470"/>
                    </a:lnTo>
                    <a:lnTo>
                      <a:pt x="730979" y="872945"/>
                    </a:lnTo>
                    <a:lnTo>
                      <a:pt x="735335" y="865817"/>
                    </a:lnTo>
                    <a:lnTo>
                      <a:pt x="740879" y="858689"/>
                    </a:lnTo>
                    <a:lnTo>
                      <a:pt x="746423" y="851957"/>
                    </a:lnTo>
                    <a:lnTo>
                      <a:pt x="752363" y="845621"/>
                    </a:lnTo>
                    <a:lnTo>
                      <a:pt x="758303" y="839680"/>
                    </a:lnTo>
                    <a:lnTo>
                      <a:pt x="765036" y="833740"/>
                    </a:lnTo>
                    <a:lnTo>
                      <a:pt x="771768" y="828196"/>
                    </a:lnTo>
                    <a:lnTo>
                      <a:pt x="778500" y="823048"/>
                    </a:lnTo>
                    <a:lnTo>
                      <a:pt x="786024" y="818296"/>
                    </a:lnTo>
                    <a:lnTo>
                      <a:pt x="793152" y="813544"/>
                    </a:lnTo>
                    <a:lnTo>
                      <a:pt x="801072" y="809584"/>
                    </a:lnTo>
                    <a:lnTo>
                      <a:pt x="808992" y="805624"/>
                    </a:lnTo>
                    <a:lnTo>
                      <a:pt x="816912" y="802455"/>
                    </a:lnTo>
                    <a:lnTo>
                      <a:pt x="825624" y="799287"/>
                    </a:lnTo>
                    <a:lnTo>
                      <a:pt x="833940" y="796911"/>
                    </a:lnTo>
                    <a:lnTo>
                      <a:pt x="842652" y="794535"/>
                    </a:lnTo>
                    <a:lnTo>
                      <a:pt x="851760" y="792951"/>
                    </a:lnTo>
                    <a:lnTo>
                      <a:pt x="860868" y="791763"/>
                    </a:lnTo>
                    <a:lnTo>
                      <a:pt x="869976" y="790971"/>
                    </a:lnTo>
                    <a:lnTo>
                      <a:pt x="879480" y="790575"/>
                    </a:lnTo>
                    <a:close/>
                    <a:moveTo>
                      <a:pt x="1278335" y="731440"/>
                    </a:moveTo>
                    <a:lnTo>
                      <a:pt x="322263" y="793353"/>
                    </a:lnTo>
                    <a:lnTo>
                      <a:pt x="319484" y="799306"/>
                    </a:lnTo>
                    <a:lnTo>
                      <a:pt x="316706" y="805259"/>
                    </a:lnTo>
                    <a:lnTo>
                      <a:pt x="313134" y="810815"/>
                    </a:lnTo>
                    <a:lnTo>
                      <a:pt x="309959" y="816372"/>
                    </a:lnTo>
                    <a:lnTo>
                      <a:pt x="305991" y="821531"/>
                    </a:lnTo>
                    <a:lnTo>
                      <a:pt x="301625" y="826690"/>
                    </a:lnTo>
                    <a:lnTo>
                      <a:pt x="297656" y="831850"/>
                    </a:lnTo>
                    <a:lnTo>
                      <a:pt x="292894" y="836612"/>
                    </a:lnTo>
                    <a:lnTo>
                      <a:pt x="288131" y="840978"/>
                    </a:lnTo>
                    <a:lnTo>
                      <a:pt x="283369" y="845343"/>
                    </a:lnTo>
                    <a:lnTo>
                      <a:pt x="278209" y="849312"/>
                    </a:lnTo>
                    <a:lnTo>
                      <a:pt x="272653" y="853678"/>
                    </a:lnTo>
                    <a:lnTo>
                      <a:pt x="267097" y="857647"/>
                    </a:lnTo>
                    <a:lnTo>
                      <a:pt x="261541" y="860822"/>
                    </a:lnTo>
                    <a:lnTo>
                      <a:pt x="255984" y="864393"/>
                    </a:lnTo>
                    <a:lnTo>
                      <a:pt x="249634" y="867172"/>
                    </a:lnTo>
                    <a:lnTo>
                      <a:pt x="667941" y="1135856"/>
                    </a:lnTo>
                    <a:lnTo>
                      <a:pt x="108744" y="1606550"/>
                    </a:lnTo>
                    <a:lnTo>
                      <a:pt x="129778" y="1631950"/>
                    </a:lnTo>
                    <a:lnTo>
                      <a:pt x="697310" y="1154509"/>
                    </a:lnTo>
                    <a:lnTo>
                      <a:pt x="820738" y="1233487"/>
                    </a:lnTo>
                    <a:lnTo>
                      <a:pt x="841772" y="1247775"/>
                    </a:lnTo>
                    <a:lnTo>
                      <a:pt x="949325" y="1240631"/>
                    </a:lnTo>
                    <a:lnTo>
                      <a:pt x="973932" y="1223565"/>
                    </a:lnTo>
                    <a:lnTo>
                      <a:pt x="1085453" y="1148556"/>
                    </a:lnTo>
                    <a:lnTo>
                      <a:pt x="1422400" y="1436290"/>
                    </a:lnTo>
                    <a:lnTo>
                      <a:pt x="1422400" y="1416843"/>
                    </a:lnTo>
                    <a:lnTo>
                      <a:pt x="1450578" y="1416843"/>
                    </a:lnTo>
                    <a:lnTo>
                      <a:pt x="1114028" y="1129506"/>
                    </a:lnTo>
                    <a:lnTo>
                      <a:pt x="1379141" y="951706"/>
                    </a:lnTo>
                    <a:lnTo>
                      <a:pt x="1369219" y="798512"/>
                    </a:lnTo>
                    <a:lnTo>
                      <a:pt x="1278335" y="731440"/>
                    </a:lnTo>
                    <a:close/>
                    <a:moveTo>
                      <a:pt x="1317625" y="673100"/>
                    </a:moveTo>
                    <a:lnTo>
                      <a:pt x="275034" y="740568"/>
                    </a:lnTo>
                    <a:lnTo>
                      <a:pt x="274241" y="749300"/>
                    </a:lnTo>
                    <a:lnTo>
                      <a:pt x="272653" y="757634"/>
                    </a:lnTo>
                    <a:lnTo>
                      <a:pt x="270669" y="765175"/>
                    </a:lnTo>
                    <a:lnTo>
                      <a:pt x="267097" y="773112"/>
                    </a:lnTo>
                    <a:lnTo>
                      <a:pt x="263525" y="780256"/>
                    </a:lnTo>
                    <a:lnTo>
                      <a:pt x="259159" y="787400"/>
                    </a:lnTo>
                    <a:lnTo>
                      <a:pt x="254000" y="793750"/>
                    </a:lnTo>
                    <a:lnTo>
                      <a:pt x="248841" y="799703"/>
                    </a:lnTo>
                    <a:lnTo>
                      <a:pt x="242491" y="805656"/>
                    </a:lnTo>
                    <a:lnTo>
                      <a:pt x="236141" y="810815"/>
                    </a:lnTo>
                    <a:lnTo>
                      <a:pt x="228997" y="814784"/>
                    </a:lnTo>
                    <a:lnTo>
                      <a:pt x="221456" y="819150"/>
                    </a:lnTo>
                    <a:lnTo>
                      <a:pt x="213122" y="821928"/>
                    </a:lnTo>
                    <a:lnTo>
                      <a:pt x="204788" y="824706"/>
                    </a:lnTo>
                    <a:lnTo>
                      <a:pt x="196453" y="826293"/>
                    </a:lnTo>
                    <a:lnTo>
                      <a:pt x="187722" y="827484"/>
                    </a:lnTo>
                    <a:lnTo>
                      <a:pt x="215503" y="845343"/>
                    </a:lnTo>
                    <a:lnTo>
                      <a:pt x="222647" y="842565"/>
                    </a:lnTo>
                    <a:lnTo>
                      <a:pt x="228600" y="840184"/>
                    </a:lnTo>
                    <a:lnTo>
                      <a:pt x="234156" y="837803"/>
                    </a:lnTo>
                    <a:lnTo>
                      <a:pt x="239713" y="834628"/>
                    </a:lnTo>
                    <a:lnTo>
                      <a:pt x="245269" y="831453"/>
                    </a:lnTo>
                    <a:lnTo>
                      <a:pt x="250428" y="827484"/>
                    </a:lnTo>
                    <a:lnTo>
                      <a:pt x="255588" y="823912"/>
                    </a:lnTo>
                    <a:lnTo>
                      <a:pt x="259953" y="819943"/>
                    </a:lnTo>
                    <a:lnTo>
                      <a:pt x="264716" y="815181"/>
                    </a:lnTo>
                    <a:lnTo>
                      <a:pt x="269081" y="810815"/>
                    </a:lnTo>
                    <a:lnTo>
                      <a:pt x="272653" y="806053"/>
                    </a:lnTo>
                    <a:lnTo>
                      <a:pt x="276622" y="800893"/>
                    </a:lnTo>
                    <a:lnTo>
                      <a:pt x="280194" y="796131"/>
                    </a:lnTo>
                    <a:lnTo>
                      <a:pt x="283369" y="790575"/>
                    </a:lnTo>
                    <a:lnTo>
                      <a:pt x="286147" y="785018"/>
                    </a:lnTo>
                    <a:lnTo>
                      <a:pt x="288528" y="779065"/>
                    </a:lnTo>
                    <a:lnTo>
                      <a:pt x="291306" y="773112"/>
                    </a:lnTo>
                    <a:lnTo>
                      <a:pt x="294878" y="762000"/>
                    </a:lnTo>
                    <a:lnTo>
                      <a:pt x="1301354" y="696912"/>
                    </a:lnTo>
                    <a:lnTo>
                      <a:pt x="1306513" y="707231"/>
                    </a:lnTo>
                    <a:lnTo>
                      <a:pt x="1309688" y="713184"/>
                    </a:lnTo>
                    <a:lnTo>
                      <a:pt x="1313657" y="719137"/>
                    </a:lnTo>
                    <a:lnTo>
                      <a:pt x="1317228" y="724693"/>
                    </a:lnTo>
                    <a:lnTo>
                      <a:pt x="1321594" y="729853"/>
                    </a:lnTo>
                    <a:lnTo>
                      <a:pt x="1326357" y="735012"/>
                    </a:lnTo>
                    <a:lnTo>
                      <a:pt x="1330722" y="739378"/>
                    </a:lnTo>
                    <a:lnTo>
                      <a:pt x="1335882" y="744140"/>
                    </a:lnTo>
                    <a:lnTo>
                      <a:pt x="1341438" y="748506"/>
                    </a:lnTo>
                    <a:lnTo>
                      <a:pt x="1346994" y="752078"/>
                    </a:lnTo>
                    <a:lnTo>
                      <a:pt x="1352947" y="755650"/>
                    </a:lnTo>
                    <a:lnTo>
                      <a:pt x="1358504" y="758428"/>
                    </a:lnTo>
                    <a:lnTo>
                      <a:pt x="1364457" y="761206"/>
                    </a:lnTo>
                    <a:lnTo>
                      <a:pt x="1370807" y="763984"/>
                    </a:lnTo>
                    <a:lnTo>
                      <a:pt x="1377554" y="765968"/>
                    </a:lnTo>
                    <a:lnTo>
                      <a:pt x="1383904" y="767556"/>
                    </a:lnTo>
                    <a:lnTo>
                      <a:pt x="1390650" y="769143"/>
                    </a:lnTo>
                    <a:lnTo>
                      <a:pt x="1404938" y="771128"/>
                    </a:lnTo>
                    <a:lnTo>
                      <a:pt x="1415257" y="927497"/>
                    </a:lnTo>
                    <a:lnTo>
                      <a:pt x="1436291" y="913606"/>
                    </a:lnTo>
                    <a:lnTo>
                      <a:pt x="1425178" y="746522"/>
                    </a:lnTo>
                    <a:lnTo>
                      <a:pt x="1421210" y="747315"/>
                    </a:lnTo>
                    <a:lnTo>
                      <a:pt x="1416844" y="747712"/>
                    </a:lnTo>
                    <a:lnTo>
                      <a:pt x="1407716" y="747712"/>
                    </a:lnTo>
                    <a:lnTo>
                      <a:pt x="1398588" y="747315"/>
                    </a:lnTo>
                    <a:lnTo>
                      <a:pt x="1390254" y="746125"/>
                    </a:lnTo>
                    <a:lnTo>
                      <a:pt x="1381919" y="743743"/>
                    </a:lnTo>
                    <a:lnTo>
                      <a:pt x="1373982" y="740965"/>
                    </a:lnTo>
                    <a:lnTo>
                      <a:pt x="1366441" y="737393"/>
                    </a:lnTo>
                    <a:lnTo>
                      <a:pt x="1359297" y="733425"/>
                    </a:lnTo>
                    <a:lnTo>
                      <a:pt x="1352550" y="728662"/>
                    </a:lnTo>
                    <a:lnTo>
                      <a:pt x="1346200" y="723503"/>
                    </a:lnTo>
                    <a:lnTo>
                      <a:pt x="1340247" y="717550"/>
                    </a:lnTo>
                    <a:lnTo>
                      <a:pt x="1334691" y="711200"/>
                    </a:lnTo>
                    <a:lnTo>
                      <a:pt x="1329928" y="704453"/>
                    </a:lnTo>
                    <a:lnTo>
                      <a:pt x="1325960" y="696912"/>
                    </a:lnTo>
                    <a:lnTo>
                      <a:pt x="1322388" y="689372"/>
                    </a:lnTo>
                    <a:lnTo>
                      <a:pt x="1320007" y="681434"/>
                    </a:lnTo>
                    <a:lnTo>
                      <a:pt x="1317625" y="673100"/>
                    </a:lnTo>
                    <a:close/>
                    <a:moveTo>
                      <a:pt x="1748449" y="607226"/>
                    </a:moveTo>
                    <a:lnTo>
                      <a:pt x="1749425" y="611106"/>
                    </a:lnTo>
                    <a:lnTo>
                      <a:pt x="1749425" y="614362"/>
                    </a:lnTo>
                    <a:lnTo>
                      <a:pt x="1748449" y="607226"/>
                    </a:lnTo>
                    <a:close/>
                    <a:moveTo>
                      <a:pt x="1746250" y="598487"/>
                    </a:moveTo>
                    <a:lnTo>
                      <a:pt x="1748367" y="606628"/>
                    </a:lnTo>
                    <a:lnTo>
                      <a:pt x="1748449" y="607226"/>
                    </a:lnTo>
                    <a:lnTo>
                      <a:pt x="1746250" y="598487"/>
                    </a:lnTo>
                    <a:close/>
                    <a:moveTo>
                      <a:pt x="1339511" y="455612"/>
                    </a:moveTo>
                    <a:lnTo>
                      <a:pt x="1346255" y="465182"/>
                    </a:lnTo>
                    <a:lnTo>
                      <a:pt x="1350222" y="470764"/>
                    </a:lnTo>
                    <a:lnTo>
                      <a:pt x="1354586" y="475549"/>
                    </a:lnTo>
                    <a:lnTo>
                      <a:pt x="1359743" y="480733"/>
                    </a:lnTo>
                    <a:lnTo>
                      <a:pt x="1364503" y="485518"/>
                    </a:lnTo>
                    <a:lnTo>
                      <a:pt x="1369660" y="489505"/>
                    </a:lnTo>
                    <a:lnTo>
                      <a:pt x="1375214" y="493492"/>
                    </a:lnTo>
                    <a:lnTo>
                      <a:pt x="1381164" y="496682"/>
                    </a:lnTo>
                    <a:lnTo>
                      <a:pt x="1387115" y="500271"/>
                    </a:lnTo>
                    <a:lnTo>
                      <a:pt x="1393065" y="503062"/>
                    </a:lnTo>
                    <a:lnTo>
                      <a:pt x="1399016" y="505853"/>
                    </a:lnTo>
                    <a:lnTo>
                      <a:pt x="1405363" y="507847"/>
                    </a:lnTo>
                    <a:lnTo>
                      <a:pt x="1412106" y="509442"/>
                    </a:lnTo>
                    <a:lnTo>
                      <a:pt x="1418454" y="510638"/>
                    </a:lnTo>
                    <a:lnTo>
                      <a:pt x="1425197" y="512233"/>
                    </a:lnTo>
                    <a:lnTo>
                      <a:pt x="1431941" y="512632"/>
                    </a:lnTo>
                    <a:lnTo>
                      <a:pt x="1439082" y="513031"/>
                    </a:lnTo>
                    <a:lnTo>
                      <a:pt x="1453759" y="513031"/>
                    </a:lnTo>
                    <a:lnTo>
                      <a:pt x="1468437" y="578424"/>
                    </a:lnTo>
                    <a:lnTo>
                      <a:pt x="1464470" y="576829"/>
                    </a:lnTo>
                    <a:lnTo>
                      <a:pt x="1460503" y="575234"/>
                    </a:lnTo>
                    <a:lnTo>
                      <a:pt x="1456536" y="574038"/>
                    </a:lnTo>
                    <a:lnTo>
                      <a:pt x="1452173" y="572842"/>
                    </a:lnTo>
                    <a:lnTo>
                      <a:pt x="1448206" y="571645"/>
                    </a:lnTo>
                    <a:lnTo>
                      <a:pt x="1443445" y="571247"/>
                    </a:lnTo>
                    <a:lnTo>
                      <a:pt x="1439082" y="570848"/>
                    </a:lnTo>
                    <a:lnTo>
                      <a:pt x="1434718" y="571247"/>
                    </a:lnTo>
                    <a:lnTo>
                      <a:pt x="1428371" y="571645"/>
                    </a:lnTo>
                    <a:lnTo>
                      <a:pt x="1422420" y="545727"/>
                    </a:lnTo>
                    <a:lnTo>
                      <a:pt x="1415280" y="544531"/>
                    </a:lnTo>
                    <a:lnTo>
                      <a:pt x="1407743" y="543335"/>
                    </a:lnTo>
                    <a:lnTo>
                      <a:pt x="1400602" y="541740"/>
                    </a:lnTo>
                    <a:lnTo>
                      <a:pt x="1393462" y="540145"/>
                    </a:lnTo>
                    <a:lnTo>
                      <a:pt x="1386718" y="537354"/>
                    </a:lnTo>
                    <a:lnTo>
                      <a:pt x="1379974" y="534961"/>
                    </a:lnTo>
                    <a:lnTo>
                      <a:pt x="1373230" y="532569"/>
                    </a:lnTo>
                    <a:lnTo>
                      <a:pt x="1366487" y="528980"/>
                    </a:lnTo>
                    <a:lnTo>
                      <a:pt x="1360536" y="525790"/>
                    </a:lnTo>
                    <a:lnTo>
                      <a:pt x="1354189" y="521803"/>
                    </a:lnTo>
                    <a:lnTo>
                      <a:pt x="1348239" y="518214"/>
                    </a:lnTo>
                    <a:lnTo>
                      <a:pt x="1342288" y="513429"/>
                    </a:lnTo>
                    <a:lnTo>
                      <a:pt x="1336735" y="509043"/>
                    </a:lnTo>
                    <a:lnTo>
                      <a:pt x="1331974" y="503860"/>
                    </a:lnTo>
                    <a:lnTo>
                      <a:pt x="1326817" y="499075"/>
                    </a:lnTo>
                    <a:lnTo>
                      <a:pt x="1322057" y="493891"/>
                    </a:lnTo>
                    <a:lnTo>
                      <a:pt x="805561" y="611918"/>
                    </a:lnTo>
                    <a:lnTo>
                      <a:pt x="598487" y="625475"/>
                    </a:lnTo>
                    <a:lnTo>
                      <a:pt x="1339511" y="455612"/>
                    </a:lnTo>
                    <a:close/>
                    <a:moveTo>
                      <a:pt x="1546225" y="442912"/>
                    </a:moveTo>
                    <a:lnTo>
                      <a:pt x="1655762" y="525609"/>
                    </a:lnTo>
                    <a:lnTo>
                      <a:pt x="1674416" y="539062"/>
                    </a:lnTo>
                    <a:lnTo>
                      <a:pt x="1684338" y="546184"/>
                    </a:lnTo>
                    <a:lnTo>
                      <a:pt x="1693466" y="553702"/>
                    </a:lnTo>
                    <a:lnTo>
                      <a:pt x="1702594" y="561615"/>
                    </a:lnTo>
                    <a:lnTo>
                      <a:pt x="1711325" y="569924"/>
                    </a:lnTo>
                    <a:lnTo>
                      <a:pt x="1715294" y="574672"/>
                    </a:lnTo>
                    <a:lnTo>
                      <a:pt x="1719262" y="579421"/>
                    </a:lnTo>
                    <a:lnTo>
                      <a:pt x="1722438" y="583773"/>
                    </a:lnTo>
                    <a:lnTo>
                      <a:pt x="1726009" y="588917"/>
                    </a:lnTo>
                    <a:lnTo>
                      <a:pt x="1728788" y="594456"/>
                    </a:lnTo>
                    <a:lnTo>
                      <a:pt x="1731962" y="599996"/>
                    </a:lnTo>
                    <a:lnTo>
                      <a:pt x="1733947" y="605140"/>
                    </a:lnTo>
                    <a:lnTo>
                      <a:pt x="1735931" y="611075"/>
                    </a:lnTo>
                    <a:lnTo>
                      <a:pt x="1737519" y="617406"/>
                    </a:lnTo>
                    <a:lnTo>
                      <a:pt x="1739106" y="623736"/>
                    </a:lnTo>
                    <a:lnTo>
                      <a:pt x="1739900" y="630463"/>
                    </a:lnTo>
                    <a:lnTo>
                      <a:pt x="1739900" y="637585"/>
                    </a:lnTo>
                    <a:lnTo>
                      <a:pt x="1739900" y="644707"/>
                    </a:lnTo>
                    <a:lnTo>
                      <a:pt x="1739106" y="652225"/>
                    </a:lnTo>
                    <a:lnTo>
                      <a:pt x="1737519" y="660534"/>
                    </a:lnTo>
                    <a:lnTo>
                      <a:pt x="1735931" y="668844"/>
                    </a:lnTo>
                    <a:lnTo>
                      <a:pt x="1733550" y="677153"/>
                    </a:lnTo>
                    <a:lnTo>
                      <a:pt x="1730375" y="685858"/>
                    </a:lnTo>
                    <a:lnTo>
                      <a:pt x="1726803" y="695354"/>
                    </a:lnTo>
                    <a:lnTo>
                      <a:pt x="1722438" y="704850"/>
                    </a:lnTo>
                    <a:lnTo>
                      <a:pt x="1721247" y="697332"/>
                    </a:lnTo>
                    <a:lnTo>
                      <a:pt x="1719262" y="689814"/>
                    </a:lnTo>
                    <a:lnTo>
                      <a:pt x="1716088" y="682297"/>
                    </a:lnTo>
                    <a:lnTo>
                      <a:pt x="1712912" y="674383"/>
                    </a:lnTo>
                    <a:lnTo>
                      <a:pt x="1708150" y="666865"/>
                    </a:lnTo>
                    <a:lnTo>
                      <a:pt x="1702991" y="658556"/>
                    </a:lnTo>
                    <a:lnTo>
                      <a:pt x="1697831" y="651038"/>
                    </a:lnTo>
                    <a:lnTo>
                      <a:pt x="1691481" y="643125"/>
                    </a:lnTo>
                    <a:lnTo>
                      <a:pt x="1685131" y="635607"/>
                    </a:lnTo>
                    <a:lnTo>
                      <a:pt x="1678384" y="628089"/>
                    </a:lnTo>
                    <a:lnTo>
                      <a:pt x="1670844" y="620967"/>
                    </a:lnTo>
                    <a:lnTo>
                      <a:pt x="1663700" y="613844"/>
                    </a:lnTo>
                    <a:lnTo>
                      <a:pt x="1655762" y="607118"/>
                    </a:lnTo>
                    <a:lnTo>
                      <a:pt x="1648222" y="600787"/>
                    </a:lnTo>
                    <a:lnTo>
                      <a:pt x="1632744" y="588521"/>
                    </a:lnTo>
                    <a:lnTo>
                      <a:pt x="1569244" y="541831"/>
                    </a:lnTo>
                    <a:lnTo>
                      <a:pt x="1546225" y="442912"/>
                    </a:lnTo>
                    <a:close/>
                    <a:moveTo>
                      <a:pt x="1465263" y="354012"/>
                    </a:moveTo>
                    <a:lnTo>
                      <a:pt x="1469232" y="354409"/>
                    </a:lnTo>
                    <a:lnTo>
                      <a:pt x="1472407" y="355203"/>
                    </a:lnTo>
                    <a:lnTo>
                      <a:pt x="1475582" y="357187"/>
                    </a:lnTo>
                    <a:lnTo>
                      <a:pt x="1478360" y="359172"/>
                    </a:lnTo>
                    <a:lnTo>
                      <a:pt x="1480741" y="361553"/>
                    </a:lnTo>
                    <a:lnTo>
                      <a:pt x="1482725" y="364728"/>
                    </a:lnTo>
                    <a:lnTo>
                      <a:pt x="1483916" y="368300"/>
                    </a:lnTo>
                    <a:lnTo>
                      <a:pt x="1585516" y="813197"/>
                    </a:lnTo>
                    <a:lnTo>
                      <a:pt x="1625600" y="786606"/>
                    </a:lnTo>
                    <a:lnTo>
                      <a:pt x="1682750" y="747712"/>
                    </a:lnTo>
                    <a:lnTo>
                      <a:pt x="1690291" y="742553"/>
                    </a:lnTo>
                    <a:lnTo>
                      <a:pt x="1697038" y="736600"/>
                    </a:lnTo>
                    <a:lnTo>
                      <a:pt x="1703388" y="730647"/>
                    </a:lnTo>
                    <a:lnTo>
                      <a:pt x="1709341" y="724297"/>
                    </a:lnTo>
                    <a:lnTo>
                      <a:pt x="1715294" y="718343"/>
                    </a:lnTo>
                    <a:lnTo>
                      <a:pt x="1720454" y="711993"/>
                    </a:lnTo>
                    <a:lnTo>
                      <a:pt x="1725216" y="705247"/>
                    </a:lnTo>
                    <a:lnTo>
                      <a:pt x="1729185" y="698500"/>
                    </a:lnTo>
                    <a:lnTo>
                      <a:pt x="1733550" y="691753"/>
                    </a:lnTo>
                    <a:lnTo>
                      <a:pt x="1736725" y="685006"/>
                    </a:lnTo>
                    <a:lnTo>
                      <a:pt x="1739900" y="678259"/>
                    </a:lnTo>
                    <a:lnTo>
                      <a:pt x="1742282" y="671115"/>
                    </a:lnTo>
                    <a:lnTo>
                      <a:pt x="1744663" y="664368"/>
                    </a:lnTo>
                    <a:lnTo>
                      <a:pt x="1746647" y="657225"/>
                    </a:lnTo>
                    <a:lnTo>
                      <a:pt x="1747838" y="650081"/>
                    </a:lnTo>
                    <a:lnTo>
                      <a:pt x="1749029" y="642937"/>
                    </a:lnTo>
                    <a:lnTo>
                      <a:pt x="1752997" y="1247378"/>
                    </a:lnTo>
                    <a:lnTo>
                      <a:pt x="1992313" y="1247378"/>
                    </a:lnTo>
                    <a:lnTo>
                      <a:pt x="1992313" y="1430337"/>
                    </a:lnTo>
                    <a:lnTo>
                      <a:pt x="1920082" y="1430337"/>
                    </a:lnTo>
                    <a:lnTo>
                      <a:pt x="1920082" y="1599803"/>
                    </a:lnTo>
                    <a:lnTo>
                      <a:pt x="1992313" y="1599803"/>
                    </a:lnTo>
                    <a:lnTo>
                      <a:pt x="1992313" y="1782762"/>
                    </a:lnTo>
                    <a:lnTo>
                      <a:pt x="1494235" y="1782762"/>
                    </a:lnTo>
                    <a:lnTo>
                      <a:pt x="1494235" y="1677590"/>
                    </a:lnTo>
                    <a:lnTo>
                      <a:pt x="1483916" y="1677987"/>
                    </a:lnTo>
                    <a:lnTo>
                      <a:pt x="1473597" y="1678384"/>
                    </a:lnTo>
                    <a:lnTo>
                      <a:pt x="280194" y="1678384"/>
                    </a:lnTo>
                    <a:lnTo>
                      <a:pt x="265906" y="1677987"/>
                    </a:lnTo>
                    <a:lnTo>
                      <a:pt x="251619" y="1677193"/>
                    </a:lnTo>
                    <a:lnTo>
                      <a:pt x="237728" y="1675209"/>
                    </a:lnTo>
                    <a:lnTo>
                      <a:pt x="223838" y="1672828"/>
                    </a:lnTo>
                    <a:lnTo>
                      <a:pt x="210344" y="1669653"/>
                    </a:lnTo>
                    <a:lnTo>
                      <a:pt x="196850" y="1665684"/>
                    </a:lnTo>
                    <a:lnTo>
                      <a:pt x="183753" y="1661318"/>
                    </a:lnTo>
                    <a:lnTo>
                      <a:pt x="171053" y="1656556"/>
                    </a:lnTo>
                    <a:lnTo>
                      <a:pt x="158750" y="1651000"/>
                    </a:lnTo>
                    <a:lnTo>
                      <a:pt x="146447" y="1644650"/>
                    </a:lnTo>
                    <a:lnTo>
                      <a:pt x="134938" y="1637903"/>
                    </a:lnTo>
                    <a:lnTo>
                      <a:pt x="123428" y="1630759"/>
                    </a:lnTo>
                    <a:lnTo>
                      <a:pt x="112316" y="1622822"/>
                    </a:lnTo>
                    <a:lnTo>
                      <a:pt x="101997" y="1614090"/>
                    </a:lnTo>
                    <a:lnTo>
                      <a:pt x="91678" y="1605756"/>
                    </a:lnTo>
                    <a:lnTo>
                      <a:pt x="82153" y="1596628"/>
                    </a:lnTo>
                    <a:lnTo>
                      <a:pt x="73025" y="1586309"/>
                    </a:lnTo>
                    <a:lnTo>
                      <a:pt x="63897" y="1576387"/>
                    </a:lnTo>
                    <a:lnTo>
                      <a:pt x="55563" y="1565672"/>
                    </a:lnTo>
                    <a:lnTo>
                      <a:pt x="48022" y="1554956"/>
                    </a:lnTo>
                    <a:lnTo>
                      <a:pt x="40481" y="1543447"/>
                    </a:lnTo>
                    <a:lnTo>
                      <a:pt x="33734" y="1531540"/>
                    </a:lnTo>
                    <a:lnTo>
                      <a:pt x="27781" y="1519634"/>
                    </a:lnTo>
                    <a:lnTo>
                      <a:pt x="21828" y="1507331"/>
                    </a:lnTo>
                    <a:lnTo>
                      <a:pt x="16669" y="1494631"/>
                    </a:lnTo>
                    <a:lnTo>
                      <a:pt x="12700" y="1481534"/>
                    </a:lnTo>
                    <a:lnTo>
                      <a:pt x="8731" y="1468437"/>
                    </a:lnTo>
                    <a:lnTo>
                      <a:pt x="5953" y="1454547"/>
                    </a:lnTo>
                    <a:lnTo>
                      <a:pt x="3175" y="1441053"/>
                    </a:lnTo>
                    <a:lnTo>
                      <a:pt x="1588" y="1426765"/>
                    </a:lnTo>
                    <a:lnTo>
                      <a:pt x="397" y="1412875"/>
                    </a:lnTo>
                    <a:lnTo>
                      <a:pt x="0" y="1397793"/>
                    </a:lnTo>
                    <a:lnTo>
                      <a:pt x="0" y="658018"/>
                    </a:lnTo>
                    <a:lnTo>
                      <a:pt x="1588" y="663972"/>
                    </a:lnTo>
                    <a:lnTo>
                      <a:pt x="3572" y="670322"/>
                    </a:lnTo>
                    <a:lnTo>
                      <a:pt x="5953" y="676275"/>
                    </a:lnTo>
                    <a:lnTo>
                      <a:pt x="8334" y="682228"/>
                    </a:lnTo>
                    <a:lnTo>
                      <a:pt x="11509" y="688578"/>
                    </a:lnTo>
                    <a:lnTo>
                      <a:pt x="14288" y="694531"/>
                    </a:lnTo>
                    <a:lnTo>
                      <a:pt x="17463" y="699690"/>
                    </a:lnTo>
                    <a:lnTo>
                      <a:pt x="21431" y="705643"/>
                    </a:lnTo>
                    <a:lnTo>
                      <a:pt x="25797" y="711200"/>
                    </a:lnTo>
                    <a:lnTo>
                      <a:pt x="30163" y="717153"/>
                    </a:lnTo>
                    <a:lnTo>
                      <a:pt x="34925" y="722312"/>
                    </a:lnTo>
                    <a:lnTo>
                      <a:pt x="40084" y="727472"/>
                    </a:lnTo>
                    <a:lnTo>
                      <a:pt x="45641" y="732631"/>
                    </a:lnTo>
                    <a:lnTo>
                      <a:pt x="50800" y="738187"/>
                    </a:lnTo>
                    <a:lnTo>
                      <a:pt x="56753" y="742950"/>
                    </a:lnTo>
                    <a:lnTo>
                      <a:pt x="63103" y="747712"/>
                    </a:lnTo>
                    <a:lnTo>
                      <a:pt x="83344" y="760809"/>
                    </a:lnTo>
                    <a:lnTo>
                      <a:pt x="130572" y="790972"/>
                    </a:lnTo>
                    <a:lnTo>
                      <a:pt x="125809" y="719137"/>
                    </a:lnTo>
                    <a:lnTo>
                      <a:pt x="125809" y="715962"/>
                    </a:lnTo>
                    <a:lnTo>
                      <a:pt x="127000" y="711993"/>
                    </a:lnTo>
                    <a:lnTo>
                      <a:pt x="128588" y="709215"/>
                    </a:lnTo>
                    <a:lnTo>
                      <a:pt x="130175" y="706040"/>
                    </a:lnTo>
                    <a:lnTo>
                      <a:pt x="132953" y="703659"/>
                    </a:lnTo>
                    <a:lnTo>
                      <a:pt x="136128" y="702072"/>
                    </a:lnTo>
                    <a:lnTo>
                      <a:pt x="139303" y="700484"/>
                    </a:lnTo>
                    <a:lnTo>
                      <a:pt x="142875" y="699690"/>
                    </a:lnTo>
                    <a:lnTo>
                      <a:pt x="1437878" y="615950"/>
                    </a:lnTo>
                    <a:lnTo>
                      <a:pt x="1441847" y="615950"/>
                    </a:lnTo>
                    <a:lnTo>
                      <a:pt x="1445022" y="616743"/>
                    </a:lnTo>
                    <a:lnTo>
                      <a:pt x="1448594" y="618331"/>
                    </a:lnTo>
                    <a:lnTo>
                      <a:pt x="1451372" y="620712"/>
                    </a:lnTo>
                    <a:lnTo>
                      <a:pt x="1453357" y="623093"/>
                    </a:lnTo>
                    <a:lnTo>
                      <a:pt x="1455738" y="625872"/>
                    </a:lnTo>
                    <a:lnTo>
                      <a:pt x="1456928" y="629443"/>
                    </a:lnTo>
                    <a:lnTo>
                      <a:pt x="1457722" y="633412"/>
                    </a:lnTo>
                    <a:lnTo>
                      <a:pt x="1473994" y="887809"/>
                    </a:lnTo>
                    <a:lnTo>
                      <a:pt x="1517254" y="859234"/>
                    </a:lnTo>
                    <a:lnTo>
                      <a:pt x="1511300" y="764381"/>
                    </a:lnTo>
                    <a:lnTo>
                      <a:pt x="1530747" y="850106"/>
                    </a:lnTo>
                    <a:lnTo>
                      <a:pt x="1550194" y="837009"/>
                    </a:lnTo>
                    <a:lnTo>
                      <a:pt x="1500585" y="620315"/>
                    </a:lnTo>
                    <a:lnTo>
                      <a:pt x="1499791" y="616743"/>
                    </a:lnTo>
                    <a:lnTo>
                      <a:pt x="1470025" y="485378"/>
                    </a:lnTo>
                    <a:lnTo>
                      <a:pt x="1465660" y="486965"/>
                    </a:lnTo>
                    <a:lnTo>
                      <a:pt x="1461691" y="488156"/>
                    </a:lnTo>
                    <a:lnTo>
                      <a:pt x="1452563" y="489743"/>
                    </a:lnTo>
                    <a:lnTo>
                      <a:pt x="1443832" y="490537"/>
                    </a:lnTo>
                    <a:lnTo>
                      <a:pt x="1435497" y="490140"/>
                    </a:lnTo>
                    <a:lnTo>
                      <a:pt x="1426369" y="489743"/>
                    </a:lnTo>
                    <a:lnTo>
                      <a:pt x="1418432" y="488156"/>
                    </a:lnTo>
                    <a:lnTo>
                      <a:pt x="1410097" y="486172"/>
                    </a:lnTo>
                    <a:lnTo>
                      <a:pt x="1402557" y="482997"/>
                    </a:lnTo>
                    <a:lnTo>
                      <a:pt x="1395016" y="479425"/>
                    </a:lnTo>
                    <a:lnTo>
                      <a:pt x="1387872" y="475059"/>
                    </a:lnTo>
                    <a:lnTo>
                      <a:pt x="1381125" y="469900"/>
                    </a:lnTo>
                    <a:lnTo>
                      <a:pt x="1375172" y="465137"/>
                    </a:lnTo>
                    <a:lnTo>
                      <a:pt x="1369219" y="458787"/>
                    </a:lnTo>
                    <a:lnTo>
                      <a:pt x="1364060" y="452437"/>
                    </a:lnTo>
                    <a:lnTo>
                      <a:pt x="1359694" y="445690"/>
                    </a:lnTo>
                    <a:lnTo>
                      <a:pt x="1355725" y="438150"/>
                    </a:lnTo>
                    <a:lnTo>
                      <a:pt x="1352550" y="430212"/>
                    </a:lnTo>
                    <a:lnTo>
                      <a:pt x="457597" y="634603"/>
                    </a:lnTo>
                    <a:lnTo>
                      <a:pt x="184944" y="652065"/>
                    </a:lnTo>
                    <a:lnTo>
                      <a:pt x="186928" y="649287"/>
                    </a:lnTo>
                    <a:lnTo>
                      <a:pt x="189706" y="646906"/>
                    </a:lnTo>
                    <a:lnTo>
                      <a:pt x="192881" y="644525"/>
                    </a:lnTo>
                    <a:lnTo>
                      <a:pt x="196850" y="643334"/>
                    </a:lnTo>
                    <a:lnTo>
                      <a:pt x="1461691" y="354409"/>
                    </a:lnTo>
                    <a:lnTo>
                      <a:pt x="1465263" y="354012"/>
                    </a:lnTo>
                    <a:close/>
                    <a:moveTo>
                      <a:pt x="856609" y="0"/>
                    </a:moveTo>
                    <a:lnTo>
                      <a:pt x="867718" y="0"/>
                    </a:lnTo>
                    <a:lnTo>
                      <a:pt x="878034" y="0"/>
                    </a:lnTo>
                    <a:lnTo>
                      <a:pt x="888747" y="794"/>
                    </a:lnTo>
                    <a:lnTo>
                      <a:pt x="899856" y="1587"/>
                    </a:lnTo>
                    <a:lnTo>
                      <a:pt x="910172" y="2778"/>
                    </a:lnTo>
                    <a:lnTo>
                      <a:pt x="920884" y="4762"/>
                    </a:lnTo>
                    <a:lnTo>
                      <a:pt x="930803" y="6747"/>
                    </a:lnTo>
                    <a:lnTo>
                      <a:pt x="941516" y="9128"/>
                    </a:lnTo>
                    <a:lnTo>
                      <a:pt x="951435" y="12303"/>
                    </a:lnTo>
                    <a:lnTo>
                      <a:pt x="961751" y="15478"/>
                    </a:lnTo>
                    <a:lnTo>
                      <a:pt x="971273" y="19050"/>
                    </a:lnTo>
                    <a:lnTo>
                      <a:pt x="981192" y="23019"/>
                    </a:lnTo>
                    <a:lnTo>
                      <a:pt x="990318" y="27384"/>
                    </a:lnTo>
                    <a:lnTo>
                      <a:pt x="999443" y="32544"/>
                    </a:lnTo>
                    <a:lnTo>
                      <a:pt x="1008569" y="37703"/>
                    </a:lnTo>
                    <a:lnTo>
                      <a:pt x="1016901" y="42862"/>
                    </a:lnTo>
                    <a:lnTo>
                      <a:pt x="1025233" y="48816"/>
                    </a:lnTo>
                    <a:lnTo>
                      <a:pt x="1390650" y="324247"/>
                    </a:lnTo>
                    <a:lnTo>
                      <a:pt x="1300982" y="344884"/>
                    </a:lnTo>
                    <a:lnTo>
                      <a:pt x="976828" y="107553"/>
                    </a:lnTo>
                    <a:lnTo>
                      <a:pt x="968892" y="101600"/>
                    </a:lnTo>
                    <a:lnTo>
                      <a:pt x="960560" y="96044"/>
                    </a:lnTo>
                    <a:lnTo>
                      <a:pt x="951832" y="91678"/>
                    </a:lnTo>
                    <a:lnTo>
                      <a:pt x="943103" y="87312"/>
                    </a:lnTo>
                    <a:lnTo>
                      <a:pt x="934771" y="83741"/>
                    </a:lnTo>
                    <a:lnTo>
                      <a:pt x="925646" y="80962"/>
                    </a:lnTo>
                    <a:lnTo>
                      <a:pt x="916917" y="78581"/>
                    </a:lnTo>
                    <a:lnTo>
                      <a:pt x="908188" y="76200"/>
                    </a:lnTo>
                    <a:lnTo>
                      <a:pt x="899459" y="74612"/>
                    </a:lnTo>
                    <a:lnTo>
                      <a:pt x="890334" y="73422"/>
                    </a:lnTo>
                    <a:lnTo>
                      <a:pt x="881208" y="73025"/>
                    </a:lnTo>
                    <a:lnTo>
                      <a:pt x="872479" y="73025"/>
                    </a:lnTo>
                    <a:lnTo>
                      <a:pt x="862957" y="73025"/>
                    </a:lnTo>
                    <a:lnTo>
                      <a:pt x="853832" y="73819"/>
                    </a:lnTo>
                    <a:lnTo>
                      <a:pt x="845103" y="74612"/>
                    </a:lnTo>
                    <a:lnTo>
                      <a:pt x="835581" y="76200"/>
                    </a:lnTo>
                    <a:lnTo>
                      <a:pt x="826455" y="78581"/>
                    </a:lnTo>
                    <a:lnTo>
                      <a:pt x="817330" y="80566"/>
                    </a:lnTo>
                    <a:lnTo>
                      <a:pt x="808204" y="82947"/>
                    </a:lnTo>
                    <a:lnTo>
                      <a:pt x="799079" y="86122"/>
                    </a:lnTo>
                    <a:lnTo>
                      <a:pt x="789953" y="89297"/>
                    </a:lnTo>
                    <a:lnTo>
                      <a:pt x="780828" y="93266"/>
                    </a:lnTo>
                    <a:lnTo>
                      <a:pt x="772099" y="96837"/>
                    </a:lnTo>
                    <a:lnTo>
                      <a:pt x="762973" y="101203"/>
                    </a:lnTo>
                    <a:lnTo>
                      <a:pt x="754244" y="105966"/>
                    </a:lnTo>
                    <a:lnTo>
                      <a:pt x="745516" y="110331"/>
                    </a:lnTo>
                    <a:lnTo>
                      <a:pt x="728058" y="120650"/>
                    </a:lnTo>
                    <a:lnTo>
                      <a:pt x="710998" y="132159"/>
                    </a:lnTo>
                    <a:lnTo>
                      <a:pt x="694334" y="143669"/>
                    </a:lnTo>
                    <a:lnTo>
                      <a:pt x="121807" y="584201"/>
                    </a:lnTo>
                    <a:lnTo>
                      <a:pt x="105539" y="595710"/>
                    </a:lnTo>
                    <a:lnTo>
                      <a:pt x="88479" y="607616"/>
                    </a:lnTo>
                    <a:lnTo>
                      <a:pt x="70228" y="619522"/>
                    </a:lnTo>
                    <a:lnTo>
                      <a:pt x="53167" y="630238"/>
                    </a:lnTo>
                    <a:lnTo>
                      <a:pt x="22616" y="649288"/>
                    </a:lnTo>
                    <a:lnTo>
                      <a:pt x="12300" y="656829"/>
                    </a:lnTo>
                    <a:lnTo>
                      <a:pt x="7936" y="660004"/>
                    </a:lnTo>
                    <a:lnTo>
                      <a:pt x="5556" y="661988"/>
                    </a:lnTo>
                    <a:lnTo>
                      <a:pt x="4762" y="653654"/>
                    </a:lnTo>
                    <a:lnTo>
                      <a:pt x="5556" y="644129"/>
                    </a:lnTo>
                    <a:lnTo>
                      <a:pt x="6746" y="635398"/>
                    </a:lnTo>
                    <a:lnTo>
                      <a:pt x="8333" y="626269"/>
                    </a:lnTo>
                    <a:lnTo>
                      <a:pt x="11110" y="616744"/>
                    </a:lnTo>
                    <a:lnTo>
                      <a:pt x="14284" y="607616"/>
                    </a:lnTo>
                    <a:lnTo>
                      <a:pt x="17855" y="598091"/>
                    </a:lnTo>
                    <a:lnTo>
                      <a:pt x="22616" y="589360"/>
                    </a:lnTo>
                    <a:lnTo>
                      <a:pt x="27774" y="580629"/>
                    </a:lnTo>
                    <a:lnTo>
                      <a:pt x="33726" y="571897"/>
                    </a:lnTo>
                    <a:lnTo>
                      <a:pt x="39677" y="562769"/>
                    </a:lnTo>
                    <a:lnTo>
                      <a:pt x="46422" y="554832"/>
                    </a:lnTo>
                    <a:lnTo>
                      <a:pt x="53564" y="546894"/>
                    </a:lnTo>
                    <a:lnTo>
                      <a:pt x="61499" y="538957"/>
                    </a:lnTo>
                    <a:lnTo>
                      <a:pt x="69434" y="531813"/>
                    </a:lnTo>
                    <a:lnTo>
                      <a:pt x="78163" y="525066"/>
                    </a:lnTo>
                    <a:lnTo>
                      <a:pt x="709807" y="48816"/>
                    </a:lnTo>
                    <a:lnTo>
                      <a:pt x="718139" y="42862"/>
                    </a:lnTo>
                    <a:lnTo>
                      <a:pt x="726471" y="37703"/>
                    </a:lnTo>
                    <a:lnTo>
                      <a:pt x="735200" y="32544"/>
                    </a:lnTo>
                    <a:lnTo>
                      <a:pt x="744722" y="27384"/>
                    </a:lnTo>
                    <a:lnTo>
                      <a:pt x="753848" y="23019"/>
                    </a:lnTo>
                    <a:lnTo>
                      <a:pt x="763370" y="19050"/>
                    </a:lnTo>
                    <a:lnTo>
                      <a:pt x="773686" y="15478"/>
                    </a:lnTo>
                    <a:lnTo>
                      <a:pt x="783208" y="12303"/>
                    </a:lnTo>
                    <a:lnTo>
                      <a:pt x="793524" y="9128"/>
                    </a:lnTo>
                    <a:lnTo>
                      <a:pt x="803840" y="6747"/>
                    </a:lnTo>
                    <a:lnTo>
                      <a:pt x="814156" y="4762"/>
                    </a:lnTo>
                    <a:lnTo>
                      <a:pt x="824868" y="2778"/>
                    </a:lnTo>
                    <a:lnTo>
                      <a:pt x="835184" y="1587"/>
                    </a:lnTo>
                    <a:lnTo>
                      <a:pt x="846293" y="794"/>
                    </a:lnTo>
                    <a:lnTo>
                      <a:pt x="856609" y="0"/>
                    </a:lnTo>
                    <a:close/>
                  </a:path>
                </a:pathLst>
              </a:custGeom>
              <a:solidFill>
                <a:srgbClr val="EDBB35"/>
              </a:solidFill>
              <a:ln>
                <a:noFill/>
              </a:ln>
              <a:extLst/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7656009" y="1614116"/>
                <a:ext cx="3840666" cy="8125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30000"/>
                  </a:lnSpc>
                  <a:defRPr/>
                </a:pPr>
                <a:r>
                  <a:rPr lang="zh-CN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点击此处编辑您的</a:t>
                </a: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文字，点击此处编辑您的文字</a:t>
                </a: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0247" name="组合 16383"/>
            <p:cNvGrpSpPr>
              <a:grpSpLocks/>
            </p:cNvGrpSpPr>
            <p:nvPr/>
          </p:nvGrpSpPr>
          <p:grpSpPr bwMode="auto">
            <a:xfrm>
              <a:off x="6816111" y="2750778"/>
              <a:ext cx="4680564" cy="777466"/>
              <a:chOff x="6816111" y="2728052"/>
              <a:chExt cx="4680564" cy="777466"/>
            </a:xfrm>
          </p:grpSpPr>
          <p:sp>
            <p:nvSpPr>
              <p:cNvPr id="62" name="KSO_Shape"/>
              <p:cNvSpPr/>
              <p:nvPr/>
            </p:nvSpPr>
            <p:spPr>
              <a:xfrm>
                <a:off x="6816111" y="2847115"/>
                <a:ext cx="476312" cy="574681"/>
              </a:xfrm>
              <a:custGeom>
                <a:avLst/>
                <a:gdLst>
                  <a:gd name="connsiteX0" fmla="*/ 331068 w 1208088"/>
                  <a:gd name="connsiteY0" fmla="*/ 665573 h 1452563"/>
                  <a:gd name="connsiteX1" fmla="*/ 508820 w 1208088"/>
                  <a:gd name="connsiteY1" fmla="*/ 932822 h 1452563"/>
                  <a:gd name="connsiteX2" fmla="*/ 369158 w 1208088"/>
                  <a:gd name="connsiteY2" fmla="*/ 932822 h 1452563"/>
                  <a:gd name="connsiteX3" fmla="*/ 369158 w 1208088"/>
                  <a:gd name="connsiteY3" fmla="*/ 983727 h 1452563"/>
                  <a:gd name="connsiteX4" fmla="*/ 534213 w 1208088"/>
                  <a:gd name="connsiteY4" fmla="*/ 983727 h 1452563"/>
                  <a:gd name="connsiteX5" fmla="*/ 534213 w 1208088"/>
                  <a:gd name="connsiteY5" fmla="*/ 1034632 h 1452563"/>
                  <a:gd name="connsiteX6" fmla="*/ 369158 w 1208088"/>
                  <a:gd name="connsiteY6" fmla="*/ 1034632 h 1452563"/>
                  <a:gd name="connsiteX7" fmla="*/ 369158 w 1208088"/>
                  <a:gd name="connsiteY7" fmla="*/ 1085536 h 1452563"/>
                  <a:gd name="connsiteX8" fmla="*/ 534213 w 1208088"/>
                  <a:gd name="connsiteY8" fmla="*/ 1085536 h 1452563"/>
                  <a:gd name="connsiteX9" fmla="*/ 534213 w 1208088"/>
                  <a:gd name="connsiteY9" fmla="*/ 1238250 h 1452563"/>
                  <a:gd name="connsiteX10" fmla="*/ 673875 w 1208088"/>
                  <a:gd name="connsiteY10" fmla="*/ 1238250 h 1452563"/>
                  <a:gd name="connsiteX11" fmla="*/ 673875 w 1208088"/>
                  <a:gd name="connsiteY11" fmla="*/ 1085536 h 1452563"/>
                  <a:gd name="connsiteX12" fmla="*/ 864324 w 1208088"/>
                  <a:gd name="connsiteY12" fmla="*/ 1085536 h 1452563"/>
                  <a:gd name="connsiteX13" fmla="*/ 864324 w 1208088"/>
                  <a:gd name="connsiteY13" fmla="*/ 1034632 h 1452563"/>
                  <a:gd name="connsiteX14" fmla="*/ 673875 w 1208088"/>
                  <a:gd name="connsiteY14" fmla="*/ 1034632 h 1452563"/>
                  <a:gd name="connsiteX15" fmla="*/ 673875 w 1208088"/>
                  <a:gd name="connsiteY15" fmla="*/ 983727 h 1452563"/>
                  <a:gd name="connsiteX16" fmla="*/ 864324 w 1208088"/>
                  <a:gd name="connsiteY16" fmla="*/ 983727 h 1452563"/>
                  <a:gd name="connsiteX17" fmla="*/ 864324 w 1208088"/>
                  <a:gd name="connsiteY17" fmla="*/ 932822 h 1452563"/>
                  <a:gd name="connsiteX18" fmla="*/ 699268 w 1208088"/>
                  <a:gd name="connsiteY18" fmla="*/ 932822 h 1452563"/>
                  <a:gd name="connsiteX19" fmla="*/ 877020 w 1208088"/>
                  <a:gd name="connsiteY19" fmla="*/ 665573 h 1452563"/>
                  <a:gd name="connsiteX20" fmla="*/ 737358 w 1208088"/>
                  <a:gd name="connsiteY20" fmla="*/ 665573 h 1452563"/>
                  <a:gd name="connsiteX21" fmla="*/ 597696 w 1208088"/>
                  <a:gd name="connsiteY21" fmla="*/ 881918 h 1452563"/>
                  <a:gd name="connsiteX22" fmla="*/ 458034 w 1208088"/>
                  <a:gd name="connsiteY22" fmla="*/ 665573 h 1452563"/>
                  <a:gd name="connsiteX23" fmla="*/ 331068 w 1208088"/>
                  <a:gd name="connsiteY23" fmla="*/ 665573 h 1452563"/>
                  <a:gd name="connsiteX24" fmla="*/ 719206 w 1208088"/>
                  <a:gd name="connsiteY24" fmla="*/ 0 h 1452563"/>
                  <a:gd name="connsiteX25" fmla="*/ 727454 w 1208088"/>
                  <a:gd name="connsiteY25" fmla="*/ 317 h 1452563"/>
                  <a:gd name="connsiteX26" fmla="*/ 736654 w 1208088"/>
                  <a:gd name="connsiteY26" fmla="*/ 952 h 1452563"/>
                  <a:gd name="connsiteX27" fmla="*/ 746172 w 1208088"/>
                  <a:gd name="connsiteY27" fmla="*/ 2538 h 1452563"/>
                  <a:gd name="connsiteX28" fmla="*/ 756641 w 1208088"/>
                  <a:gd name="connsiteY28" fmla="*/ 4125 h 1452563"/>
                  <a:gd name="connsiteX29" fmla="*/ 767428 w 1208088"/>
                  <a:gd name="connsiteY29" fmla="*/ 6028 h 1452563"/>
                  <a:gd name="connsiteX30" fmla="*/ 778849 w 1208088"/>
                  <a:gd name="connsiteY30" fmla="*/ 8567 h 1452563"/>
                  <a:gd name="connsiteX31" fmla="*/ 791222 w 1208088"/>
                  <a:gd name="connsiteY31" fmla="*/ 11422 h 1452563"/>
                  <a:gd name="connsiteX32" fmla="*/ 804546 w 1208088"/>
                  <a:gd name="connsiteY32" fmla="*/ 14913 h 1452563"/>
                  <a:gd name="connsiteX33" fmla="*/ 818822 w 1208088"/>
                  <a:gd name="connsiteY33" fmla="*/ 18720 h 1452563"/>
                  <a:gd name="connsiteX34" fmla="*/ 833416 w 1208088"/>
                  <a:gd name="connsiteY34" fmla="*/ 23480 h 1452563"/>
                  <a:gd name="connsiteX35" fmla="*/ 829609 w 1208088"/>
                  <a:gd name="connsiteY35" fmla="*/ 36171 h 1452563"/>
                  <a:gd name="connsiteX36" fmla="*/ 825802 w 1208088"/>
                  <a:gd name="connsiteY36" fmla="*/ 48228 h 1452563"/>
                  <a:gd name="connsiteX37" fmla="*/ 818188 w 1208088"/>
                  <a:gd name="connsiteY37" fmla="*/ 70439 h 1452563"/>
                  <a:gd name="connsiteX38" fmla="*/ 810256 w 1208088"/>
                  <a:gd name="connsiteY38" fmla="*/ 91063 h 1452563"/>
                  <a:gd name="connsiteX39" fmla="*/ 802960 w 1208088"/>
                  <a:gd name="connsiteY39" fmla="*/ 108831 h 1452563"/>
                  <a:gd name="connsiteX40" fmla="*/ 795663 w 1208088"/>
                  <a:gd name="connsiteY40" fmla="*/ 125013 h 1452563"/>
                  <a:gd name="connsiteX41" fmla="*/ 788684 w 1208088"/>
                  <a:gd name="connsiteY41" fmla="*/ 138974 h 1452563"/>
                  <a:gd name="connsiteX42" fmla="*/ 782021 w 1208088"/>
                  <a:gd name="connsiteY42" fmla="*/ 151983 h 1452563"/>
                  <a:gd name="connsiteX43" fmla="*/ 775994 w 1208088"/>
                  <a:gd name="connsiteY43" fmla="*/ 163405 h 1452563"/>
                  <a:gd name="connsiteX44" fmla="*/ 764572 w 1208088"/>
                  <a:gd name="connsiteY44" fmla="*/ 183077 h 1452563"/>
                  <a:gd name="connsiteX45" fmla="*/ 760131 w 1208088"/>
                  <a:gd name="connsiteY45" fmla="*/ 191644 h 1452563"/>
                  <a:gd name="connsiteX46" fmla="*/ 756007 w 1208088"/>
                  <a:gd name="connsiteY46" fmla="*/ 200211 h 1452563"/>
                  <a:gd name="connsiteX47" fmla="*/ 752517 w 1208088"/>
                  <a:gd name="connsiteY47" fmla="*/ 207826 h 1452563"/>
                  <a:gd name="connsiteX48" fmla="*/ 749662 w 1208088"/>
                  <a:gd name="connsiteY48" fmla="*/ 215759 h 1452563"/>
                  <a:gd name="connsiteX49" fmla="*/ 748393 w 1208088"/>
                  <a:gd name="connsiteY49" fmla="*/ 219566 h 1452563"/>
                  <a:gd name="connsiteX50" fmla="*/ 747441 w 1208088"/>
                  <a:gd name="connsiteY50" fmla="*/ 223374 h 1452563"/>
                  <a:gd name="connsiteX51" fmla="*/ 746806 w 1208088"/>
                  <a:gd name="connsiteY51" fmla="*/ 227181 h 1452563"/>
                  <a:gd name="connsiteX52" fmla="*/ 746489 w 1208088"/>
                  <a:gd name="connsiteY52" fmla="*/ 231623 h 1452563"/>
                  <a:gd name="connsiteX53" fmla="*/ 748076 w 1208088"/>
                  <a:gd name="connsiteY53" fmla="*/ 231623 h 1452563"/>
                  <a:gd name="connsiteX54" fmla="*/ 750931 w 1208088"/>
                  <a:gd name="connsiteY54" fmla="*/ 231623 h 1452563"/>
                  <a:gd name="connsiteX55" fmla="*/ 753786 w 1208088"/>
                  <a:gd name="connsiteY55" fmla="*/ 231940 h 1452563"/>
                  <a:gd name="connsiteX56" fmla="*/ 756324 w 1208088"/>
                  <a:gd name="connsiteY56" fmla="*/ 232258 h 1452563"/>
                  <a:gd name="connsiteX57" fmla="*/ 758862 w 1208088"/>
                  <a:gd name="connsiteY57" fmla="*/ 233210 h 1452563"/>
                  <a:gd name="connsiteX58" fmla="*/ 761400 w 1208088"/>
                  <a:gd name="connsiteY58" fmla="*/ 233844 h 1452563"/>
                  <a:gd name="connsiteX59" fmla="*/ 763621 w 1208088"/>
                  <a:gd name="connsiteY59" fmla="*/ 234796 h 1452563"/>
                  <a:gd name="connsiteX60" fmla="*/ 765842 w 1208088"/>
                  <a:gd name="connsiteY60" fmla="*/ 236065 h 1452563"/>
                  <a:gd name="connsiteX61" fmla="*/ 768062 w 1208088"/>
                  <a:gd name="connsiteY61" fmla="*/ 237334 h 1452563"/>
                  <a:gd name="connsiteX62" fmla="*/ 769966 w 1208088"/>
                  <a:gd name="connsiteY62" fmla="*/ 238921 h 1452563"/>
                  <a:gd name="connsiteX63" fmla="*/ 771552 w 1208088"/>
                  <a:gd name="connsiteY63" fmla="*/ 240190 h 1452563"/>
                  <a:gd name="connsiteX64" fmla="*/ 772821 w 1208088"/>
                  <a:gd name="connsiteY64" fmla="*/ 242094 h 1452563"/>
                  <a:gd name="connsiteX65" fmla="*/ 774090 w 1208088"/>
                  <a:gd name="connsiteY65" fmla="*/ 243680 h 1452563"/>
                  <a:gd name="connsiteX66" fmla="*/ 775042 w 1208088"/>
                  <a:gd name="connsiteY66" fmla="*/ 245901 h 1452563"/>
                  <a:gd name="connsiteX67" fmla="*/ 775676 w 1208088"/>
                  <a:gd name="connsiteY67" fmla="*/ 247805 h 1452563"/>
                  <a:gd name="connsiteX68" fmla="*/ 775994 w 1208088"/>
                  <a:gd name="connsiteY68" fmla="*/ 249709 h 1452563"/>
                  <a:gd name="connsiteX69" fmla="*/ 776311 w 1208088"/>
                  <a:gd name="connsiteY69" fmla="*/ 251930 h 1452563"/>
                  <a:gd name="connsiteX70" fmla="*/ 776311 w 1208088"/>
                  <a:gd name="connsiteY70" fmla="*/ 253834 h 1452563"/>
                  <a:gd name="connsiteX71" fmla="*/ 775676 w 1208088"/>
                  <a:gd name="connsiteY71" fmla="*/ 255420 h 1452563"/>
                  <a:gd name="connsiteX72" fmla="*/ 775359 w 1208088"/>
                  <a:gd name="connsiteY72" fmla="*/ 257324 h 1452563"/>
                  <a:gd name="connsiteX73" fmla="*/ 774407 w 1208088"/>
                  <a:gd name="connsiteY73" fmla="*/ 258910 h 1452563"/>
                  <a:gd name="connsiteX74" fmla="*/ 773456 w 1208088"/>
                  <a:gd name="connsiteY74" fmla="*/ 260497 h 1452563"/>
                  <a:gd name="connsiteX75" fmla="*/ 772186 w 1208088"/>
                  <a:gd name="connsiteY75" fmla="*/ 262083 h 1452563"/>
                  <a:gd name="connsiteX76" fmla="*/ 769331 w 1208088"/>
                  <a:gd name="connsiteY76" fmla="*/ 265256 h 1452563"/>
                  <a:gd name="connsiteX77" fmla="*/ 765524 w 1208088"/>
                  <a:gd name="connsiteY77" fmla="*/ 267794 h 1452563"/>
                  <a:gd name="connsiteX78" fmla="*/ 761717 w 1208088"/>
                  <a:gd name="connsiteY78" fmla="*/ 269698 h 1452563"/>
                  <a:gd name="connsiteX79" fmla="*/ 756958 w 1208088"/>
                  <a:gd name="connsiteY79" fmla="*/ 270967 h 1452563"/>
                  <a:gd name="connsiteX80" fmla="*/ 752200 w 1208088"/>
                  <a:gd name="connsiteY80" fmla="*/ 271919 h 1452563"/>
                  <a:gd name="connsiteX81" fmla="*/ 756324 w 1208088"/>
                  <a:gd name="connsiteY81" fmla="*/ 284611 h 1452563"/>
                  <a:gd name="connsiteX82" fmla="*/ 757910 w 1208088"/>
                  <a:gd name="connsiteY82" fmla="*/ 289053 h 1452563"/>
                  <a:gd name="connsiteX83" fmla="*/ 760448 w 1208088"/>
                  <a:gd name="connsiteY83" fmla="*/ 293812 h 1452563"/>
                  <a:gd name="connsiteX84" fmla="*/ 763621 w 1208088"/>
                  <a:gd name="connsiteY84" fmla="*/ 299206 h 1452563"/>
                  <a:gd name="connsiteX85" fmla="*/ 768062 w 1208088"/>
                  <a:gd name="connsiteY85" fmla="*/ 304283 h 1452563"/>
                  <a:gd name="connsiteX86" fmla="*/ 772504 w 1208088"/>
                  <a:gd name="connsiteY86" fmla="*/ 309677 h 1452563"/>
                  <a:gd name="connsiteX87" fmla="*/ 777580 w 1208088"/>
                  <a:gd name="connsiteY87" fmla="*/ 315706 h 1452563"/>
                  <a:gd name="connsiteX88" fmla="*/ 783608 w 1208088"/>
                  <a:gd name="connsiteY88" fmla="*/ 321417 h 1452563"/>
                  <a:gd name="connsiteX89" fmla="*/ 789952 w 1208088"/>
                  <a:gd name="connsiteY89" fmla="*/ 327445 h 1452563"/>
                  <a:gd name="connsiteX90" fmla="*/ 796615 w 1208088"/>
                  <a:gd name="connsiteY90" fmla="*/ 333791 h 1452563"/>
                  <a:gd name="connsiteX91" fmla="*/ 803912 w 1208088"/>
                  <a:gd name="connsiteY91" fmla="*/ 339820 h 1452563"/>
                  <a:gd name="connsiteX92" fmla="*/ 819774 w 1208088"/>
                  <a:gd name="connsiteY92" fmla="*/ 353146 h 1452563"/>
                  <a:gd name="connsiteX93" fmla="*/ 836588 w 1208088"/>
                  <a:gd name="connsiteY93" fmla="*/ 366155 h 1452563"/>
                  <a:gd name="connsiteX94" fmla="*/ 854672 w 1208088"/>
                  <a:gd name="connsiteY94" fmla="*/ 379798 h 1452563"/>
                  <a:gd name="connsiteX95" fmla="*/ 891472 w 1208088"/>
                  <a:gd name="connsiteY95" fmla="*/ 407720 h 1452563"/>
                  <a:gd name="connsiteX96" fmla="*/ 928274 w 1208088"/>
                  <a:gd name="connsiteY96" fmla="*/ 435008 h 1452563"/>
                  <a:gd name="connsiteX97" fmla="*/ 945405 w 1208088"/>
                  <a:gd name="connsiteY97" fmla="*/ 448334 h 1452563"/>
                  <a:gd name="connsiteX98" fmla="*/ 961902 w 1208088"/>
                  <a:gd name="connsiteY98" fmla="*/ 461343 h 1452563"/>
                  <a:gd name="connsiteX99" fmla="*/ 976496 w 1208088"/>
                  <a:gd name="connsiteY99" fmla="*/ 474034 h 1452563"/>
                  <a:gd name="connsiteX100" fmla="*/ 983158 w 1208088"/>
                  <a:gd name="connsiteY100" fmla="*/ 479746 h 1452563"/>
                  <a:gd name="connsiteX101" fmla="*/ 989186 w 1208088"/>
                  <a:gd name="connsiteY101" fmla="*/ 485457 h 1452563"/>
                  <a:gd name="connsiteX102" fmla="*/ 996482 w 1208088"/>
                  <a:gd name="connsiteY102" fmla="*/ 493072 h 1452563"/>
                  <a:gd name="connsiteX103" fmla="*/ 1003779 w 1208088"/>
                  <a:gd name="connsiteY103" fmla="*/ 501004 h 1452563"/>
                  <a:gd name="connsiteX104" fmla="*/ 1011393 w 1208088"/>
                  <a:gd name="connsiteY104" fmla="*/ 510206 h 1452563"/>
                  <a:gd name="connsiteX105" fmla="*/ 1019007 w 1208088"/>
                  <a:gd name="connsiteY105" fmla="*/ 519725 h 1452563"/>
                  <a:gd name="connsiteX106" fmla="*/ 1026938 w 1208088"/>
                  <a:gd name="connsiteY106" fmla="*/ 530830 h 1452563"/>
                  <a:gd name="connsiteX107" fmla="*/ 1034552 w 1208088"/>
                  <a:gd name="connsiteY107" fmla="*/ 542252 h 1452563"/>
                  <a:gd name="connsiteX108" fmla="*/ 1042801 w 1208088"/>
                  <a:gd name="connsiteY108" fmla="*/ 554309 h 1452563"/>
                  <a:gd name="connsiteX109" fmla="*/ 1050732 w 1208088"/>
                  <a:gd name="connsiteY109" fmla="*/ 567318 h 1452563"/>
                  <a:gd name="connsiteX110" fmla="*/ 1058663 w 1208088"/>
                  <a:gd name="connsiteY110" fmla="*/ 581279 h 1452563"/>
                  <a:gd name="connsiteX111" fmla="*/ 1066912 w 1208088"/>
                  <a:gd name="connsiteY111" fmla="*/ 595557 h 1452563"/>
                  <a:gd name="connsiteX112" fmla="*/ 1074843 w 1208088"/>
                  <a:gd name="connsiteY112" fmla="*/ 610153 h 1452563"/>
                  <a:gd name="connsiteX113" fmla="*/ 1083092 w 1208088"/>
                  <a:gd name="connsiteY113" fmla="*/ 626017 h 1452563"/>
                  <a:gd name="connsiteX114" fmla="*/ 1091023 w 1208088"/>
                  <a:gd name="connsiteY114" fmla="*/ 641882 h 1452563"/>
                  <a:gd name="connsiteX115" fmla="*/ 1098954 w 1208088"/>
                  <a:gd name="connsiteY115" fmla="*/ 658698 h 1452563"/>
                  <a:gd name="connsiteX116" fmla="*/ 1106568 w 1208088"/>
                  <a:gd name="connsiteY116" fmla="*/ 675832 h 1452563"/>
                  <a:gd name="connsiteX117" fmla="*/ 1114499 w 1208088"/>
                  <a:gd name="connsiteY117" fmla="*/ 693283 h 1452563"/>
                  <a:gd name="connsiteX118" fmla="*/ 1122113 w 1208088"/>
                  <a:gd name="connsiteY118" fmla="*/ 711369 h 1452563"/>
                  <a:gd name="connsiteX119" fmla="*/ 1129727 w 1208088"/>
                  <a:gd name="connsiteY119" fmla="*/ 729772 h 1452563"/>
                  <a:gd name="connsiteX120" fmla="*/ 1136707 w 1208088"/>
                  <a:gd name="connsiteY120" fmla="*/ 748492 h 1452563"/>
                  <a:gd name="connsiteX121" fmla="*/ 1143686 w 1208088"/>
                  <a:gd name="connsiteY121" fmla="*/ 768164 h 1452563"/>
                  <a:gd name="connsiteX122" fmla="*/ 1150348 w 1208088"/>
                  <a:gd name="connsiteY122" fmla="*/ 787519 h 1452563"/>
                  <a:gd name="connsiteX123" fmla="*/ 1157011 w 1208088"/>
                  <a:gd name="connsiteY123" fmla="*/ 807191 h 1452563"/>
                  <a:gd name="connsiteX124" fmla="*/ 1163038 w 1208088"/>
                  <a:gd name="connsiteY124" fmla="*/ 826863 h 1452563"/>
                  <a:gd name="connsiteX125" fmla="*/ 1169066 w 1208088"/>
                  <a:gd name="connsiteY125" fmla="*/ 847170 h 1452563"/>
                  <a:gd name="connsiteX126" fmla="*/ 1174460 w 1208088"/>
                  <a:gd name="connsiteY126" fmla="*/ 867477 h 1452563"/>
                  <a:gd name="connsiteX127" fmla="*/ 1179853 w 1208088"/>
                  <a:gd name="connsiteY127" fmla="*/ 887783 h 1452563"/>
                  <a:gd name="connsiteX128" fmla="*/ 1184929 w 1208088"/>
                  <a:gd name="connsiteY128" fmla="*/ 908407 h 1452563"/>
                  <a:gd name="connsiteX129" fmla="*/ 1189370 w 1208088"/>
                  <a:gd name="connsiteY129" fmla="*/ 929031 h 1452563"/>
                  <a:gd name="connsiteX130" fmla="*/ 1193177 w 1208088"/>
                  <a:gd name="connsiteY130" fmla="*/ 949655 h 1452563"/>
                  <a:gd name="connsiteX131" fmla="*/ 1196667 w 1208088"/>
                  <a:gd name="connsiteY131" fmla="*/ 970279 h 1452563"/>
                  <a:gd name="connsiteX132" fmla="*/ 1200157 w 1208088"/>
                  <a:gd name="connsiteY132" fmla="*/ 990903 h 1452563"/>
                  <a:gd name="connsiteX133" fmla="*/ 1202695 w 1208088"/>
                  <a:gd name="connsiteY133" fmla="*/ 1011845 h 1452563"/>
                  <a:gd name="connsiteX134" fmla="*/ 1204916 w 1208088"/>
                  <a:gd name="connsiteY134" fmla="*/ 1032151 h 1452563"/>
                  <a:gd name="connsiteX135" fmla="*/ 1206502 w 1208088"/>
                  <a:gd name="connsiteY135" fmla="*/ 1052458 h 1452563"/>
                  <a:gd name="connsiteX136" fmla="*/ 1207454 w 1208088"/>
                  <a:gd name="connsiteY136" fmla="*/ 1072447 h 1452563"/>
                  <a:gd name="connsiteX137" fmla="*/ 1208088 w 1208088"/>
                  <a:gd name="connsiteY137" fmla="*/ 1092437 h 1452563"/>
                  <a:gd name="connsiteX138" fmla="*/ 1207771 w 1208088"/>
                  <a:gd name="connsiteY138" fmla="*/ 1112426 h 1452563"/>
                  <a:gd name="connsiteX139" fmla="*/ 1207136 w 1208088"/>
                  <a:gd name="connsiteY139" fmla="*/ 1131781 h 1452563"/>
                  <a:gd name="connsiteX140" fmla="*/ 1205867 w 1208088"/>
                  <a:gd name="connsiteY140" fmla="*/ 1151453 h 1452563"/>
                  <a:gd name="connsiteX141" fmla="*/ 1203646 w 1208088"/>
                  <a:gd name="connsiteY141" fmla="*/ 1170173 h 1452563"/>
                  <a:gd name="connsiteX142" fmla="*/ 1201108 w 1208088"/>
                  <a:gd name="connsiteY142" fmla="*/ 1188893 h 1452563"/>
                  <a:gd name="connsiteX143" fmla="*/ 1199522 w 1208088"/>
                  <a:gd name="connsiteY143" fmla="*/ 1197778 h 1452563"/>
                  <a:gd name="connsiteX144" fmla="*/ 1197302 w 1208088"/>
                  <a:gd name="connsiteY144" fmla="*/ 1206979 h 1452563"/>
                  <a:gd name="connsiteX145" fmla="*/ 1195398 w 1208088"/>
                  <a:gd name="connsiteY145" fmla="*/ 1215863 h 1452563"/>
                  <a:gd name="connsiteX146" fmla="*/ 1193177 w 1208088"/>
                  <a:gd name="connsiteY146" fmla="*/ 1224747 h 1452563"/>
                  <a:gd name="connsiteX147" fmla="*/ 1190956 w 1208088"/>
                  <a:gd name="connsiteY147" fmla="*/ 1233314 h 1452563"/>
                  <a:gd name="connsiteX148" fmla="*/ 1188418 w 1208088"/>
                  <a:gd name="connsiteY148" fmla="*/ 1242199 h 1452563"/>
                  <a:gd name="connsiteX149" fmla="*/ 1185563 w 1208088"/>
                  <a:gd name="connsiteY149" fmla="*/ 1250448 h 1452563"/>
                  <a:gd name="connsiteX150" fmla="*/ 1182708 w 1208088"/>
                  <a:gd name="connsiteY150" fmla="*/ 1259015 h 1452563"/>
                  <a:gd name="connsiteX151" fmla="*/ 1179218 w 1208088"/>
                  <a:gd name="connsiteY151" fmla="*/ 1266947 h 1452563"/>
                  <a:gd name="connsiteX152" fmla="*/ 1175728 w 1208088"/>
                  <a:gd name="connsiteY152" fmla="*/ 1275197 h 1452563"/>
                  <a:gd name="connsiteX153" fmla="*/ 1172239 w 1208088"/>
                  <a:gd name="connsiteY153" fmla="*/ 1283129 h 1452563"/>
                  <a:gd name="connsiteX154" fmla="*/ 1168749 w 1208088"/>
                  <a:gd name="connsiteY154" fmla="*/ 1291062 h 1452563"/>
                  <a:gd name="connsiteX155" fmla="*/ 1164625 w 1208088"/>
                  <a:gd name="connsiteY155" fmla="*/ 1298677 h 1452563"/>
                  <a:gd name="connsiteX156" fmla="*/ 1160183 w 1208088"/>
                  <a:gd name="connsiteY156" fmla="*/ 1305974 h 1452563"/>
                  <a:gd name="connsiteX157" fmla="*/ 1155742 w 1208088"/>
                  <a:gd name="connsiteY157" fmla="*/ 1313589 h 1452563"/>
                  <a:gd name="connsiteX158" fmla="*/ 1151300 w 1208088"/>
                  <a:gd name="connsiteY158" fmla="*/ 1320570 h 1452563"/>
                  <a:gd name="connsiteX159" fmla="*/ 1146542 w 1208088"/>
                  <a:gd name="connsiteY159" fmla="*/ 1327867 h 1452563"/>
                  <a:gd name="connsiteX160" fmla="*/ 1141148 w 1208088"/>
                  <a:gd name="connsiteY160" fmla="*/ 1334531 h 1452563"/>
                  <a:gd name="connsiteX161" fmla="*/ 1135755 w 1208088"/>
                  <a:gd name="connsiteY161" fmla="*/ 1341194 h 1452563"/>
                  <a:gd name="connsiteX162" fmla="*/ 1130362 w 1208088"/>
                  <a:gd name="connsiteY162" fmla="*/ 1347857 h 1452563"/>
                  <a:gd name="connsiteX163" fmla="*/ 1124334 w 1208088"/>
                  <a:gd name="connsiteY163" fmla="*/ 1354203 h 1452563"/>
                  <a:gd name="connsiteX164" fmla="*/ 1118306 w 1208088"/>
                  <a:gd name="connsiteY164" fmla="*/ 1360548 h 1452563"/>
                  <a:gd name="connsiteX165" fmla="*/ 1112278 w 1208088"/>
                  <a:gd name="connsiteY165" fmla="*/ 1366577 h 1452563"/>
                  <a:gd name="connsiteX166" fmla="*/ 1105299 w 1208088"/>
                  <a:gd name="connsiteY166" fmla="*/ 1372288 h 1452563"/>
                  <a:gd name="connsiteX167" fmla="*/ 1098637 w 1208088"/>
                  <a:gd name="connsiteY167" fmla="*/ 1378000 h 1452563"/>
                  <a:gd name="connsiteX168" fmla="*/ 1091657 w 1208088"/>
                  <a:gd name="connsiteY168" fmla="*/ 1383394 h 1452563"/>
                  <a:gd name="connsiteX169" fmla="*/ 1084360 w 1208088"/>
                  <a:gd name="connsiteY169" fmla="*/ 1388470 h 1452563"/>
                  <a:gd name="connsiteX170" fmla="*/ 1076746 w 1208088"/>
                  <a:gd name="connsiteY170" fmla="*/ 1393230 h 1452563"/>
                  <a:gd name="connsiteX171" fmla="*/ 1068815 w 1208088"/>
                  <a:gd name="connsiteY171" fmla="*/ 1398306 h 1452563"/>
                  <a:gd name="connsiteX172" fmla="*/ 1061201 w 1208088"/>
                  <a:gd name="connsiteY172" fmla="*/ 1402748 h 1452563"/>
                  <a:gd name="connsiteX173" fmla="*/ 1052636 w 1208088"/>
                  <a:gd name="connsiteY173" fmla="*/ 1407190 h 1452563"/>
                  <a:gd name="connsiteX174" fmla="*/ 1044070 w 1208088"/>
                  <a:gd name="connsiteY174" fmla="*/ 1411633 h 1452563"/>
                  <a:gd name="connsiteX175" fmla="*/ 1035187 w 1208088"/>
                  <a:gd name="connsiteY175" fmla="*/ 1415440 h 1452563"/>
                  <a:gd name="connsiteX176" fmla="*/ 1025986 w 1208088"/>
                  <a:gd name="connsiteY176" fmla="*/ 1418930 h 1452563"/>
                  <a:gd name="connsiteX177" fmla="*/ 1016469 w 1208088"/>
                  <a:gd name="connsiteY177" fmla="*/ 1422420 h 1452563"/>
                  <a:gd name="connsiteX178" fmla="*/ 1006634 w 1208088"/>
                  <a:gd name="connsiteY178" fmla="*/ 1425593 h 1452563"/>
                  <a:gd name="connsiteX179" fmla="*/ 996800 w 1208088"/>
                  <a:gd name="connsiteY179" fmla="*/ 1428766 h 1452563"/>
                  <a:gd name="connsiteX180" fmla="*/ 986330 w 1208088"/>
                  <a:gd name="connsiteY180" fmla="*/ 1431305 h 1452563"/>
                  <a:gd name="connsiteX181" fmla="*/ 976178 w 1208088"/>
                  <a:gd name="connsiteY181" fmla="*/ 1433843 h 1452563"/>
                  <a:gd name="connsiteX182" fmla="*/ 965074 w 1208088"/>
                  <a:gd name="connsiteY182" fmla="*/ 1436064 h 1452563"/>
                  <a:gd name="connsiteX183" fmla="*/ 953971 w 1208088"/>
                  <a:gd name="connsiteY183" fmla="*/ 1437968 h 1452563"/>
                  <a:gd name="connsiteX184" fmla="*/ 942550 w 1208088"/>
                  <a:gd name="connsiteY184" fmla="*/ 1439554 h 1452563"/>
                  <a:gd name="connsiteX185" fmla="*/ 930812 w 1208088"/>
                  <a:gd name="connsiteY185" fmla="*/ 1440823 h 1452563"/>
                  <a:gd name="connsiteX186" fmla="*/ 918756 w 1208088"/>
                  <a:gd name="connsiteY186" fmla="*/ 1442093 h 1452563"/>
                  <a:gd name="connsiteX187" fmla="*/ 906383 w 1208088"/>
                  <a:gd name="connsiteY187" fmla="*/ 1443044 h 1452563"/>
                  <a:gd name="connsiteX188" fmla="*/ 893693 w 1208088"/>
                  <a:gd name="connsiteY188" fmla="*/ 1443362 h 1452563"/>
                  <a:gd name="connsiteX189" fmla="*/ 740144 w 1208088"/>
                  <a:gd name="connsiteY189" fmla="*/ 1448756 h 1452563"/>
                  <a:gd name="connsiteX190" fmla="*/ 652583 w 1208088"/>
                  <a:gd name="connsiteY190" fmla="*/ 1451611 h 1452563"/>
                  <a:gd name="connsiteX191" fmla="*/ 613244 w 1208088"/>
                  <a:gd name="connsiteY191" fmla="*/ 1452563 h 1452563"/>
                  <a:gd name="connsiteX192" fmla="*/ 604044 w 1208088"/>
                  <a:gd name="connsiteY192" fmla="*/ 1452563 h 1452563"/>
                  <a:gd name="connsiteX193" fmla="*/ 595161 w 1208088"/>
                  <a:gd name="connsiteY193" fmla="*/ 1452563 h 1452563"/>
                  <a:gd name="connsiteX194" fmla="*/ 555505 w 1208088"/>
                  <a:gd name="connsiteY194" fmla="*/ 1451611 h 1452563"/>
                  <a:gd name="connsiteX195" fmla="*/ 467944 w 1208088"/>
                  <a:gd name="connsiteY195" fmla="*/ 1448756 h 1452563"/>
                  <a:gd name="connsiteX196" fmla="*/ 314395 w 1208088"/>
                  <a:gd name="connsiteY196" fmla="*/ 1443362 h 1452563"/>
                  <a:gd name="connsiteX197" fmla="*/ 302022 w 1208088"/>
                  <a:gd name="connsiteY197" fmla="*/ 1443044 h 1452563"/>
                  <a:gd name="connsiteX198" fmla="*/ 289332 w 1208088"/>
                  <a:gd name="connsiteY198" fmla="*/ 1442093 h 1452563"/>
                  <a:gd name="connsiteX199" fmla="*/ 277276 w 1208088"/>
                  <a:gd name="connsiteY199" fmla="*/ 1440823 h 1452563"/>
                  <a:gd name="connsiteX200" fmla="*/ 265856 w 1208088"/>
                  <a:gd name="connsiteY200" fmla="*/ 1439554 h 1452563"/>
                  <a:gd name="connsiteX201" fmla="*/ 254117 w 1208088"/>
                  <a:gd name="connsiteY201" fmla="*/ 1437968 h 1452563"/>
                  <a:gd name="connsiteX202" fmla="*/ 243014 w 1208088"/>
                  <a:gd name="connsiteY202" fmla="*/ 1436064 h 1452563"/>
                  <a:gd name="connsiteX203" fmla="*/ 232227 w 1208088"/>
                  <a:gd name="connsiteY203" fmla="*/ 1433843 h 1452563"/>
                  <a:gd name="connsiteX204" fmla="*/ 221758 w 1208088"/>
                  <a:gd name="connsiteY204" fmla="*/ 1431305 h 1452563"/>
                  <a:gd name="connsiteX205" fmla="*/ 211288 w 1208088"/>
                  <a:gd name="connsiteY205" fmla="*/ 1428766 h 1452563"/>
                  <a:gd name="connsiteX206" fmla="*/ 201454 w 1208088"/>
                  <a:gd name="connsiteY206" fmla="*/ 1425593 h 1452563"/>
                  <a:gd name="connsiteX207" fmla="*/ 191619 w 1208088"/>
                  <a:gd name="connsiteY207" fmla="*/ 1422420 h 1452563"/>
                  <a:gd name="connsiteX208" fmla="*/ 182419 w 1208088"/>
                  <a:gd name="connsiteY208" fmla="*/ 1418930 h 1452563"/>
                  <a:gd name="connsiteX209" fmla="*/ 172901 w 1208088"/>
                  <a:gd name="connsiteY209" fmla="*/ 1415440 h 1452563"/>
                  <a:gd name="connsiteX210" fmla="*/ 164336 w 1208088"/>
                  <a:gd name="connsiteY210" fmla="*/ 1411633 h 1452563"/>
                  <a:gd name="connsiteX211" fmla="*/ 155452 w 1208088"/>
                  <a:gd name="connsiteY211" fmla="*/ 1407190 h 1452563"/>
                  <a:gd name="connsiteX212" fmla="*/ 147521 w 1208088"/>
                  <a:gd name="connsiteY212" fmla="*/ 1402748 h 1452563"/>
                  <a:gd name="connsiteX213" fmla="*/ 139273 w 1208088"/>
                  <a:gd name="connsiteY213" fmla="*/ 1398306 h 1452563"/>
                  <a:gd name="connsiteX214" fmla="*/ 131342 w 1208088"/>
                  <a:gd name="connsiteY214" fmla="*/ 1393230 h 1452563"/>
                  <a:gd name="connsiteX215" fmla="*/ 123728 w 1208088"/>
                  <a:gd name="connsiteY215" fmla="*/ 1388470 h 1452563"/>
                  <a:gd name="connsiteX216" fmla="*/ 116431 w 1208088"/>
                  <a:gd name="connsiteY216" fmla="*/ 1383394 h 1452563"/>
                  <a:gd name="connsiteX217" fmla="*/ 109768 w 1208088"/>
                  <a:gd name="connsiteY217" fmla="*/ 1378000 h 1452563"/>
                  <a:gd name="connsiteX218" fmla="*/ 102789 w 1208088"/>
                  <a:gd name="connsiteY218" fmla="*/ 1372288 h 1452563"/>
                  <a:gd name="connsiteX219" fmla="*/ 96127 w 1208088"/>
                  <a:gd name="connsiteY219" fmla="*/ 1366577 h 1452563"/>
                  <a:gd name="connsiteX220" fmla="*/ 89782 w 1208088"/>
                  <a:gd name="connsiteY220" fmla="*/ 1360548 h 1452563"/>
                  <a:gd name="connsiteX221" fmla="*/ 83754 w 1208088"/>
                  <a:gd name="connsiteY221" fmla="*/ 1354203 h 1452563"/>
                  <a:gd name="connsiteX222" fmla="*/ 78044 w 1208088"/>
                  <a:gd name="connsiteY222" fmla="*/ 1347857 h 1452563"/>
                  <a:gd name="connsiteX223" fmla="*/ 72333 w 1208088"/>
                  <a:gd name="connsiteY223" fmla="*/ 1341194 h 1452563"/>
                  <a:gd name="connsiteX224" fmla="*/ 66940 w 1208088"/>
                  <a:gd name="connsiteY224" fmla="*/ 1334531 h 1452563"/>
                  <a:gd name="connsiteX225" fmla="*/ 61864 w 1208088"/>
                  <a:gd name="connsiteY225" fmla="*/ 1327867 h 1452563"/>
                  <a:gd name="connsiteX226" fmla="*/ 56788 w 1208088"/>
                  <a:gd name="connsiteY226" fmla="*/ 1320570 h 1452563"/>
                  <a:gd name="connsiteX227" fmla="*/ 52346 w 1208088"/>
                  <a:gd name="connsiteY227" fmla="*/ 1313589 h 1452563"/>
                  <a:gd name="connsiteX228" fmla="*/ 47905 w 1208088"/>
                  <a:gd name="connsiteY228" fmla="*/ 1305974 h 1452563"/>
                  <a:gd name="connsiteX229" fmla="*/ 43780 w 1208088"/>
                  <a:gd name="connsiteY229" fmla="*/ 1298677 h 1452563"/>
                  <a:gd name="connsiteX230" fmla="*/ 39339 w 1208088"/>
                  <a:gd name="connsiteY230" fmla="*/ 1291062 h 1452563"/>
                  <a:gd name="connsiteX231" fmla="*/ 35849 w 1208088"/>
                  <a:gd name="connsiteY231" fmla="*/ 1283129 h 1452563"/>
                  <a:gd name="connsiteX232" fmla="*/ 32360 w 1208088"/>
                  <a:gd name="connsiteY232" fmla="*/ 1275197 h 1452563"/>
                  <a:gd name="connsiteX233" fmla="*/ 28870 w 1208088"/>
                  <a:gd name="connsiteY233" fmla="*/ 1266947 h 1452563"/>
                  <a:gd name="connsiteX234" fmla="*/ 25697 w 1208088"/>
                  <a:gd name="connsiteY234" fmla="*/ 1259015 h 1452563"/>
                  <a:gd name="connsiteX235" fmla="*/ 22525 w 1208088"/>
                  <a:gd name="connsiteY235" fmla="*/ 1250448 h 1452563"/>
                  <a:gd name="connsiteX236" fmla="*/ 19670 w 1208088"/>
                  <a:gd name="connsiteY236" fmla="*/ 1242199 h 1452563"/>
                  <a:gd name="connsiteX237" fmla="*/ 17132 w 1208088"/>
                  <a:gd name="connsiteY237" fmla="*/ 1233314 h 1452563"/>
                  <a:gd name="connsiteX238" fmla="*/ 14911 w 1208088"/>
                  <a:gd name="connsiteY238" fmla="*/ 1224747 h 1452563"/>
                  <a:gd name="connsiteX239" fmla="*/ 12690 w 1208088"/>
                  <a:gd name="connsiteY239" fmla="*/ 1215863 h 1452563"/>
                  <a:gd name="connsiteX240" fmla="*/ 10786 w 1208088"/>
                  <a:gd name="connsiteY240" fmla="*/ 1206979 h 1452563"/>
                  <a:gd name="connsiteX241" fmla="*/ 8883 w 1208088"/>
                  <a:gd name="connsiteY241" fmla="*/ 1197778 h 1452563"/>
                  <a:gd name="connsiteX242" fmla="*/ 7297 w 1208088"/>
                  <a:gd name="connsiteY242" fmla="*/ 1188893 h 1452563"/>
                  <a:gd name="connsiteX243" fmla="*/ 4442 w 1208088"/>
                  <a:gd name="connsiteY243" fmla="*/ 1170173 h 1452563"/>
                  <a:gd name="connsiteX244" fmla="*/ 2221 w 1208088"/>
                  <a:gd name="connsiteY244" fmla="*/ 1151453 h 1452563"/>
                  <a:gd name="connsiteX245" fmla="*/ 952 w 1208088"/>
                  <a:gd name="connsiteY245" fmla="*/ 1131781 h 1452563"/>
                  <a:gd name="connsiteX246" fmla="*/ 317 w 1208088"/>
                  <a:gd name="connsiteY246" fmla="*/ 1112426 h 1452563"/>
                  <a:gd name="connsiteX247" fmla="*/ 0 w 1208088"/>
                  <a:gd name="connsiteY247" fmla="*/ 1092437 h 1452563"/>
                  <a:gd name="connsiteX248" fmla="*/ 634 w 1208088"/>
                  <a:gd name="connsiteY248" fmla="*/ 1072447 h 1452563"/>
                  <a:gd name="connsiteX249" fmla="*/ 1586 w 1208088"/>
                  <a:gd name="connsiteY249" fmla="*/ 1052458 h 1452563"/>
                  <a:gd name="connsiteX250" fmla="*/ 3172 w 1208088"/>
                  <a:gd name="connsiteY250" fmla="*/ 1032151 h 1452563"/>
                  <a:gd name="connsiteX251" fmla="*/ 5393 w 1208088"/>
                  <a:gd name="connsiteY251" fmla="*/ 1011845 h 1452563"/>
                  <a:gd name="connsiteX252" fmla="*/ 8248 w 1208088"/>
                  <a:gd name="connsiteY252" fmla="*/ 990903 h 1452563"/>
                  <a:gd name="connsiteX253" fmla="*/ 11421 w 1208088"/>
                  <a:gd name="connsiteY253" fmla="*/ 970279 h 1452563"/>
                  <a:gd name="connsiteX254" fmla="*/ 14911 w 1208088"/>
                  <a:gd name="connsiteY254" fmla="*/ 949655 h 1452563"/>
                  <a:gd name="connsiteX255" fmla="*/ 19035 w 1208088"/>
                  <a:gd name="connsiteY255" fmla="*/ 929031 h 1452563"/>
                  <a:gd name="connsiteX256" fmla="*/ 23476 w 1208088"/>
                  <a:gd name="connsiteY256" fmla="*/ 908407 h 1452563"/>
                  <a:gd name="connsiteX257" fmla="*/ 28235 w 1208088"/>
                  <a:gd name="connsiteY257" fmla="*/ 887783 h 1452563"/>
                  <a:gd name="connsiteX258" fmla="*/ 33628 w 1208088"/>
                  <a:gd name="connsiteY258" fmla="*/ 867477 h 1452563"/>
                  <a:gd name="connsiteX259" fmla="*/ 39022 w 1208088"/>
                  <a:gd name="connsiteY259" fmla="*/ 847170 h 1452563"/>
                  <a:gd name="connsiteX260" fmla="*/ 45050 w 1208088"/>
                  <a:gd name="connsiteY260" fmla="*/ 826863 h 1452563"/>
                  <a:gd name="connsiteX261" fmla="*/ 51077 w 1208088"/>
                  <a:gd name="connsiteY261" fmla="*/ 807191 h 1452563"/>
                  <a:gd name="connsiteX262" fmla="*/ 58057 w 1208088"/>
                  <a:gd name="connsiteY262" fmla="*/ 787519 h 1452563"/>
                  <a:gd name="connsiteX263" fmla="*/ 64402 w 1208088"/>
                  <a:gd name="connsiteY263" fmla="*/ 768164 h 1452563"/>
                  <a:gd name="connsiteX264" fmla="*/ 71381 w 1208088"/>
                  <a:gd name="connsiteY264" fmla="*/ 748492 h 1452563"/>
                  <a:gd name="connsiteX265" fmla="*/ 78678 w 1208088"/>
                  <a:gd name="connsiteY265" fmla="*/ 729772 h 1452563"/>
                  <a:gd name="connsiteX266" fmla="*/ 85975 w 1208088"/>
                  <a:gd name="connsiteY266" fmla="*/ 711369 h 1452563"/>
                  <a:gd name="connsiteX267" fmla="*/ 93906 w 1208088"/>
                  <a:gd name="connsiteY267" fmla="*/ 693283 h 1452563"/>
                  <a:gd name="connsiteX268" fmla="*/ 101520 w 1208088"/>
                  <a:gd name="connsiteY268" fmla="*/ 675832 h 1452563"/>
                  <a:gd name="connsiteX269" fmla="*/ 109134 w 1208088"/>
                  <a:gd name="connsiteY269" fmla="*/ 658698 h 1452563"/>
                  <a:gd name="connsiteX270" fmla="*/ 117065 w 1208088"/>
                  <a:gd name="connsiteY270" fmla="*/ 641882 h 1452563"/>
                  <a:gd name="connsiteX271" fmla="*/ 124996 w 1208088"/>
                  <a:gd name="connsiteY271" fmla="*/ 626017 h 1452563"/>
                  <a:gd name="connsiteX272" fmla="*/ 133245 w 1208088"/>
                  <a:gd name="connsiteY272" fmla="*/ 610153 h 1452563"/>
                  <a:gd name="connsiteX273" fmla="*/ 141176 w 1208088"/>
                  <a:gd name="connsiteY273" fmla="*/ 595557 h 1452563"/>
                  <a:gd name="connsiteX274" fmla="*/ 149425 w 1208088"/>
                  <a:gd name="connsiteY274" fmla="*/ 581279 h 1452563"/>
                  <a:gd name="connsiteX275" fmla="*/ 157356 w 1208088"/>
                  <a:gd name="connsiteY275" fmla="*/ 567318 h 1452563"/>
                  <a:gd name="connsiteX276" fmla="*/ 165604 w 1208088"/>
                  <a:gd name="connsiteY276" fmla="*/ 554309 h 1452563"/>
                  <a:gd name="connsiteX277" fmla="*/ 173536 w 1208088"/>
                  <a:gd name="connsiteY277" fmla="*/ 542252 h 1452563"/>
                  <a:gd name="connsiteX278" fmla="*/ 181467 w 1208088"/>
                  <a:gd name="connsiteY278" fmla="*/ 530830 h 1452563"/>
                  <a:gd name="connsiteX279" fmla="*/ 189081 w 1208088"/>
                  <a:gd name="connsiteY279" fmla="*/ 519725 h 1452563"/>
                  <a:gd name="connsiteX280" fmla="*/ 197012 w 1208088"/>
                  <a:gd name="connsiteY280" fmla="*/ 510206 h 1452563"/>
                  <a:gd name="connsiteX281" fmla="*/ 204309 w 1208088"/>
                  <a:gd name="connsiteY281" fmla="*/ 501004 h 1452563"/>
                  <a:gd name="connsiteX282" fmla="*/ 211606 w 1208088"/>
                  <a:gd name="connsiteY282" fmla="*/ 493072 h 1452563"/>
                  <a:gd name="connsiteX283" fmla="*/ 218902 w 1208088"/>
                  <a:gd name="connsiteY283" fmla="*/ 485457 h 1452563"/>
                  <a:gd name="connsiteX284" fmla="*/ 225248 w 1208088"/>
                  <a:gd name="connsiteY284" fmla="*/ 479428 h 1452563"/>
                  <a:gd name="connsiteX285" fmla="*/ 232862 w 1208088"/>
                  <a:gd name="connsiteY285" fmla="*/ 473083 h 1452563"/>
                  <a:gd name="connsiteX286" fmla="*/ 248407 w 1208088"/>
                  <a:gd name="connsiteY286" fmla="*/ 460074 h 1452563"/>
                  <a:gd name="connsiteX287" fmla="*/ 265538 w 1208088"/>
                  <a:gd name="connsiteY287" fmla="*/ 446430 h 1452563"/>
                  <a:gd name="connsiteX288" fmla="*/ 283622 w 1208088"/>
                  <a:gd name="connsiteY288" fmla="*/ 432469 h 1452563"/>
                  <a:gd name="connsiteX289" fmla="*/ 322009 w 1208088"/>
                  <a:gd name="connsiteY289" fmla="*/ 404548 h 1452563"/>
                  <a:gd name="connsiteX290" fmla="*/ 360396 w 1208088"/>
                  <a:gd name="connsiteY290" fmla="*/ 375991 h 1452563"/>
                  <a:gd name="connsiteX291" fmla="*/ 379114 w 1208088"/>
                  <a:gd name="connsiteY291" fmla="*/ 362030 h 1452563"/>
                  <a:gd name="connsiteX292" fmla="*/ 396562 w 1208088"/>
                  <a:gd name="connsiteY292" fmla="*/ 348387 h 1452563"/>
                  <a:gd name="connsiteX293" fmla="*/ 412742 w 1208088"/>
                  <a:gd name="connsiteY293" fmla="*/ 335060 h 1452563"/>
                  <a:gd name="connsiteX294" fmla="*/ 420039 w 1208088"/>
                  <a:gd name="connsiteY294" fmla="*/ 328397 h 1452563"/>
                  <a:gd name="connsiteX295" fmla="*/ 427018 w 1208088"/>
                  <a:gd name="connsiteY295" fmla="*/ 322369 h 1452563"/>
                  <a:gd name="connsiteX296" fmla="*/ 433364 w 1208088"/>
                  <a:gd name="connsiteY296" fmla="*/ 316340 h 1452563"/>
                  <a:gd name="connsiteX297" fmla="*/ 439391 w 1208088"/>
                  <a:gd name="connsiteY297" fmla="*/ 309994 h 1452563"/>
                  <a:gd name="connsiteX298" fmla="*/ 444784 w 1208088"/>
                  <a:gd name="connsiteY298" fmla="*/ 304283 h 1452563"/>
                  <a:gd name="connsiteX299" fmla="*/ 449226 w 1208088"/>
                  <a:gd name="connsiteY299" fmla="*/ 298572 h 1452563"/>
                  <a:gd name="connsiteX300" fmla="*/ 453033 w 1208088"/>
                  <a:gd name="connsiteY300" fmla="*/ 293178 h 1452563"/>
                  <a:gd name="connsiteX301" fmla="*/ 456523 w 1208088"/>
                  <a:gd name="connsiteY301" fmla="*/ 287784 h 1452563"/>
                  <a:gd name="connsiteX302" fmla="*/ 459061 w 1208088"/>
                  <a:gd name="connsiteY302" fmla="*/ 283024 h 1452563"/>
                  <a:gd name="connsiteX303" fmla="*/ 460647 w 1208088"/>
                  <a:gd name="connsiteY303" fmla="*/ 277948 h 1452563"/>
                  <a:gd name="connsiteX304" fmla="*/ 461282 w 1208088"/>
                  <a:gd name="connsiteY304" fmla="*/ 274775 h 1452563"/>
                  <a:gd name="connsiteX305" fmla="*/ 461916 w 1208088"/>
                  <a:gd name="connsiteY305" fmla="*/ 271919 h 1452563"/>
                  <a:gd name="connsiteX306" fmla="*/ 456840 w 1208088"/>
                  <a:gd name="connsiteY306" fmla="*/ 270967 h 1452563"/>
                  <a:gd name="connsiteX307" fmla="*/ 452081 w 1208088"/>
                  <a:gd name="connsiteY307" fmla="*/ 269698 h 1452563"/>
                  <a:gd name="connsiteX308" fmla="*/ 448274 w 1208088"/>
                  <a:gd name="connsiteY308" fmla="*/ 267794 h 1452563"/>
                  <a:gd name="connsiteX309" fmla="*/ 444784 w 1208088"/>
                  <a:gd name="connsiteY309" fmla="*/ 265256 h 1452563"/>
                  <a:gd name="connsiteX310" fmla="*/ 441929 w 1208088"/>
                  <a:gd name="connsiteY310" fmla="*/ 262083 h 1452563"/>
                  <a:gd name="connsiteX311" fmla="*/ 440660 w 1208088"/>
                  <a:gd name="connsiteY311" fmla="*/ 260497 h 1452563"/>
                  <a:gd name="connsiteX312" fmla="*/ 439708 w 1208088"/>
                  <a:gd name="connsiteY312" fmla="*/ 258910 h 1452563"/>
                  <a:gd name="connsiteX313" fmla="*/ 438757 w 1208088"/>
                  <a:gd name="connsiteY313" fmla="*/ 257324 h 1452563"/>
                  <a:gd name="connsiteX314" fmla="*/ 438440 w 1208088"/>
                  <a:gd name="connsiteY314" fmla="*/ 255420 h 1452563"/>
                  <a:gd name="connsiteX315" fmla="*/ 438122 w 1208088"/>
                  <a:gd name="connsiteY315" fmla="*/ 253834 h 1452563"/>
                  <a:gd name="connsiteX316" fmla="*/ 437488 w 1208088"/>
                  <a:gd name="connsiteY316" fmla="*/ 251930 h 1452563"/>
                  <a:gd name="connsiteX317" fmla="*/ 438122 w 1208088"/>
                  <a:gd name="connsiteY317" fmla="*/ 250026 h 1452563"/>
                  <a:gd name="connsiteX318" fmla="*/ 438440 w 1208088"/>
                  <a:gd name="connsiteY318" fmla="*/ 248122 h 1452563"/>
                  <a:gd name="connsiteX319" fmla="*/ 438757 w 1208088"/>
                  <a:gd name="connsiteY319" fmla="*/ 246536 h 1452563"/>
                  <a:gd name="connsiteX320" fmla="*/ 439708 w 1208088"/>
                  <a:gd name="connsiteY320" fmla="*/ 244315 h 1452563"/>
                  <a:gd name="connsiteX321" fmla="*/ 440660 w 1208088"/>
                  <a:gd name="connsiteY321" fmla="*/ 242728 h 1452563"/>
                  <a:gd name="connsiteX322" fmla="*/ 441929 w 1208088"/>
                  <a:gd name="connsiteY322" fmla="*/ 241142 h 1452563"/>
                  <a:gd name="connsiteX323" fmla="*/ 444784 w 1208088"/>
                  <a:gd name="connsiteY323" fmla="*/ 238286 h 1452563"/>
                  <a:gd name="connsiteX324" fmla="*/ 448274 w 1208088"/>
                  <a:gd name="connsiteY324" fmla="*/ 236065 h 1452563"/>
                  <a:gd name="connsiteX325" fmla="*/ 452081 w 1208088"/>
                  <a:gd name="connsiteY325" fmla="*/ 234161 h 1452563"/>
                  <a:gd name="connsiteX326" fmla="*/ 456840 w 1208088"/>
                  <a:gd name="connsiteY326" fmla="*/ 232575 h 1452563"/>
                  <a:gd name="connsiteX327" fmla="*/ 461916 w 1208088"/>
                  <a:gd name="connsiteY327" fmla="*/ 231940 h 1452563"/>
                  <a:gd name="connsiteX328" fmla="*/ 460647 w 1208088"/>
                  <a:gd name="connsiteY328" fmla="*/ 227498 h 1452563"/>
                  <a:gd name="connsiteX329" fmla="*/ 459378 w 1208088"/>
                  <a:gd name="connsiteY329" fmla="*/ 223374 h 1452563"/>
                  <a:gd name="connsiteX330" fmla="*/ 457792 w 1208088"/>
                  <a:gd name="connsiteY330" fmla="*/ 219249 h 1452563"/>
                  <a:gd name="connsiteX331" fmla="*/ 456206 w 1208088"/>
                  <a:gd name="connsiteY331" fmla="*/ 215124 h 1452563"/>
                  <a:gd name="connsiteX332" fmla="*/ 451764 w 1208088"/>
                  <a:gd name="connsiteY332" fmla="*/ 206874 h 1452563"/>
                  <a:gd name="connsiteX333" fmla="*/ 447005 w 1208088"/>
                  <a:gd name="connsiteY333" fmla="*/ 198307 h 1452563"/>
                  <a:gd name="connsiteX334" fmla="*/ 441295 w 1208088"/>
                  <a:gd name="connsiteY334" fmla="*/ 189423 h 1452563"/>
                  <a:gd name="connsiteX335" fmla="*/ 434632 w 1208088"/>
                  <a:gd name="connsiteY335" fmla="*/ 180222 h 1452563"/>
                  <a:gd name="connsiteX336" fmla="*/ 420039 w 1208088"/>
                  <a:gd name="connsiteY336" fmla="*/ 159598 h 1452563"/>
                  <a:gd name="connsiteX337" fmla="*/ 412108 w 1208088"/>
                  <a:gd name="connsiteY337" fmla="*/ 147541 h 1452563"/>
                  <a:gd name="connsiteX338" fmla="*/ 403542 w 1208088"/>
                  <a:gd name="connsiteY338" fmla="*/ 134532 h 1452563"/>
                  <a:gd name="connsiteX339" fmla="*/ 394024 w 1208088"/>
                  <a:gd name="connsiteY339" fmla="*/ 120254 h 1452563"/>
                  <a:gd name="connsiteX340" fmla="*/ 384190 w 1208088"/>
                  <a:gd name="connsiteY340" fmla="*/ 104706 h 1452563"/>
                  <a:gd name="connsiteX341" fmla="*/ 374355 w 1208088"/>
                  <a:gd name="connsiteY341" fmla="*/ 87573 h 1452563"/>
                  <a:gd name="connsiteX342" fmla="*/ 363886 w 1208088"/>
                  <a:gd name="connsiteY342" fmla="*/ 68535 h 1452563"/>
                  <a:gd name="connsiteX343" fmla="*/ 353099 w 1208088"/>
                  <a:gd name="connsiteY343" fmla="*/ 47911 h 1452563"/>
                  <a:gd name="connsiteX344" fmla="*/ 341996 w 1208088"/>
                  <a:gd name="connsiteY344" fmla="*/ 25066 h 1452563"/>
                  <a:gd name="connsiteX345" fmla="*/ 352782 w 1208088"/>
                  <a:gd name="connsiteY345" fmla="*/ 20307 h 1452563"/>
                  <a:gd name="connsiteX346" fmla="*/ 362617 w 1208088"/>
                  <a:gd name="connsiteY346" fmla="*/ 15865 h 1452563"/>
                  <a:gd name="connsiteX347" fmla="*/ 372134 w 1208088"/>
                  <a:gd name="connsiteY347" fmla="*/ 13009 h 1452563"/>
                  <a:gd name="connsiteX348" fmla="*/ 380700 w 1208088"/>
                  <a:gd name="connsiteY348" fmla="*/ 11105 h 1452563"/>
                  <a:gd name="connsiteX349" fmla="*/ 388948 w 1208088"/>
                  <a:gd name="connsiteY349" fmla="*/ 9836 h 1452563"/>
                  <a:gd name="connsiteX350" fmla="*/ 396562 w 1208088"/>
                  <a:gd name="connsiteY350" fmla="*/ 9519 h 1452563"/>
                  <a:gd name="connsiteX351" fmla="*/ 403859 w 1208088"/>
                  <a:gd name="connsiteY351" fmla="*/ 9519 h 1452563"/>
                  <a:gd name="connsiteX352" fmla="*/ 410522 w 1208088"/>
                  <a:gd name="connsiteY352" fmla="*/ 10471 h 1452563"/>
                  <a:gd name="connsiteX353" fmla="*/ 416549 w 1208088"/>
                  <a:gd name="connsiteY353" fmla="*/ 12057 h 1452563"/>
                  <a:gd name="connsiteX354" fmla="*/ 422894 w 1208088"/>
                  <a:gd name="connsiteY354" fmla="*/ 14278 h 1452563"/>
                  <a:gd name="connsiteX355" fmla="*/ 428288 w 1208088"/>
                  <a:gd name="connsiteY355" fmla="*/ 16816 h 1452563"/>
                  <a:gd name="connsiteX356" fmla="*/ 433681 w 1208088"/>
                  <a:gd name="connsiteY356" fmla="*/ 19989 h 1452563"/>
                  <a:gd name="connsiteX357" fmla="*/ 439074 w 1208088"/>
                  <a:gd name="connsiteY357" fmla="*/ 23162 h 1452563"/>
                  <a:gd name="connsiteX358" fmla="*/ 443833 w 1208088"/>
                  <a:gd name="connsiteY358" fmla="*/ 26970 h 1452563"/>
                  <a:gd name="connsiteX359" fmla="*/ 448592 w 1208088"/>
                  <a:gd name="connsiteY359" fmla="*/ 30777 h 1452563"/>
                  <a:gd name="connsiteX360" fmla="*/ 453033 w 1208088"/>
                  <a:gd name="connsiteY360" fmla="*/ 34585 h 1452563"/>
                  <a:gd name="connsiteX361" fmla="*/ 462550 w 1208088"/>
                  <a:gd name="connsiteY361" fmla="*/ 43152 h 1452563"/>
                  <a:gd name="connsiteX362" fmla="*/ 471434 w 1208088"/>
                  <a:gd name="connsiteY362" fmla="*/ 51401 h 1452563"/>
                  <a:gd name="connsiteX363" fmla="*/ 476510 w 1208088"/>
                  <a:gd name="connsiteY363" fmla="*/ 55843 h 1452563"/>
                  <a:gd name="connsiteX364" fmla="*/ 481268 w 1208088"/>
                  <a:gd name="connsiteY364" fmla="*/ 59651 h 1452563"/>
                  <a:gd name="connsiteX365" fmla="*/ 486027 w 1208088"/>
                  <a:gd name="connsiteY365" fmla="*/ 63141 h 1452563"/>
                  <a:gd name="connsiteX366" fmla="*/ 491738 w 1208088"/>
                  <a:gd name="connsiteY366" fmla="*/ 66314 h 1452563"/>
                  <a:gd name="connsiteX367" fmla="*/ 497131 w 1208088"/>
                  <a:gd name="connsiteY367" fmla="*/ 69170 h 1452563"/>
                  <a:gd name="connsiteX368" fmla="*/ 502841 w 1208088"/>
                  <a:gd name="connsiteY368" fmla="*/ 72025 h 1452563"/>
                  <a:gd name="connsiteX369" fmla="*/ 509186 w 1208088"/>
                  <a:gd name="connsiteY369" fmla="*/ 73929 h 1452563"/>
                  <a:gd name="connsiteX370" fmla="*/ 515531 w 1208088"/>
                  <a:gd name="connsiteY370" fmla="*/ 75198 h 1452563"/>
                  <a:gd name="connsiteX371" fmla="*/ 522194 w 1208088"/>
                  <a:gd name="connsiteY371" fmla="*/ 76150 h 1452563"/>
                  <a:gd name="connsiteX372" fmla="*/ 529808 w 1208088"/>
                  <a:gd name="connsiteY372" fmla="*/ 76150 h 1452563"/>
                  <a:gd name="connsiteX373" fmla="*/ 537739 w 1208088"/>
                  <a:gd name="connsiteY373" fmla="*/ 75515 h 1452563"/>
                  <a:gd name="connsiteX374" fmla="*/ 546304 w 1208088"/>
                  <a:gd name="connsiteY374" fmla="*/ 74246 h 1452563"/>
                  <a:gd name="connsiteX375" fmla="*/ 557408 w 1208088"/>
                  <a:gd name="connsiteY375" fmla="*/ 68218 h 1452563"/>
                  <a:gd name="connsiteX376" fmla="*/ 568195 w 1208088"/>
                  <a:gd name="connsiteY376" fmla="*/ 62824 h 1452563"/>
                  <a:gd name="connsiteX377" fmla="*/ 587864 w 1208088"/>
                  <a:gd name="connsiteY377" fmla="*/ 51719 h 1452563"/>
                  <a:gd name="connsiteX378" fmla="*/ 605313 w 1208088"/>
                  <a:gd name="connsiteY378" fmla="*/ 41882 h 1452563"/>
                  <a:gd name="connsiteX379" fmla="*/ 620858 w 1208088"/>
                  <a:gd name="connsiteY379" fmla="*/ 32681 h 1452563"/>
                  <a:gd name="connsiteX380" fmla="*/ 635452 w 1208088"/>
                  <a:gd name="connsiteY380" fmla="*/ 24749 h 1452563"/>
                  <a:gd name="connsiteX381" fmla="*/ 648776 w 1208088"/>
                  <a:gd name="connsiteY381" fmla="*/ 17134 h 1452563"/>
                  <a:gd name="connsiteX382" fmla="*/ 655438 w 1208088"/>
                  <a:gd name="connsiteY382" fmla="*/ 13961 h 1452563"/>
                  <a:gd name="connsiteX383" fmla="*/ 661784 w 1208088"/>
                  <a:gd name="connsiteY383" fmla="*/ 11422 h 1452563"/>
                  <a:gd name="connsiteX384" fmla="*/ 668446 w 1208088"/>
                  <a:gd name="connsiteY384" fmla="*/ 8884 h 1452563"/>
                  <a:gd name="connsiteX385" fmla="*/ 675108 w 1208088"/>
                  <a:gd name="connsiteY385" fmla="*/ 6663 h 1452563"/>
                  <a:gd name="connsiteX386" fmla="*/ 682088 w 1208088"/>
                  <a:gd name="connsiteY386" fmla="*/ 4759 h 1452563"/>
                  <a:gd name="connsiteX387" fmla="*/ 688750 w 1208088"/>
                  <a:gd name="connsiteY387" fmla="*/ 3173 h 1452563"/>
                  <a:gd name="connsiteX388" fmla="*/ 695729 w 1208088"/>
                  <a:gd name="connsiteY388" fmla="*/ 1586 h 1452563"/>
                  <a:gd name="connsiteX389" fmla="*/ 703343 w 1208088"/>
                  <a:gd name="connsiteY389" fmla="*/ 635 h 1452563"/>
                  <a:gd name="connsiteX390" fmla="*/ 710957 w 1208088"/>
                  <a:gd name="connsiteY390" fmla="*/ 317 h 1452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</a:cxnLst>
                <a:rect l="l" t="t" r="r" b="b"/>
                <a:pathLst>
                  <a:path w="1208088" h="1452563">
                    <a:moveTo>
                      <a:pt x="331068" y="665573"/>
                    </a:moveTo>
                    <a:cubicBezTo>
                      <a:pt x="331068" y="665573"/>
                      <a:pt x="331068" y="665573"/>
                      <a:pt x="508820" y="932822"/>
                    </a:cubicBezTo>
                    <a:cubicBezTo>
                      <a:pt x="508820" y="932822"/>
                      <a:pt x="508820" y="932822"/>
                      <a:pt x="369158" y="932822"/>
                    </a:cubicBezTo>
                    <a:cubicBezTo>
                      <a:pt x="369158" y="932822"/>
                      <a:pt x="369158" y="932822"/>
                      <a:pt x="369158" y="983727"/>
                    </a:cubicBezTo>
                    <a:cubicBezTo>
                      <a:pt x="369158" y="983727"/>
                      <a:pt x="369158" y="983727"/>
                      <a:pt x="534213" y="983727"/>
                    </a:cubicBezTo>
                    <a:cubicBezTo>
                      <a:pt x="534213" y="983727"/>
                      <a:pt x="534213" y="983727"/>
                      <a:pt x="534213" y="1034632"/>
                    </a:cubicBezTo>
                    <a:cubicBezTo>
                      <a:pt x="534213" y="1034632"/>
                      <a:pt x="534213" y="1034632"/>
                      <a:pt x="369158" y="1034632"/>
                    </a:cubicBezTo>
                    <a:cubicBezTo>
                      <a:pt x="369158" y="1034632"/>
                      <a:pt x="369158" y="1034632"/>
                      <a:pt x="369158" y="1085536"/>
                    </a:cubicBezTo>
                    <a:cubicBezTo>
                      <a:pt x="369158" y="1085536"/>
                      <a:pt x="369158" y="1085536"/>
                      <a:pt x="534213" y="1085536"/>
                    </a:cubicBezTo>
                    <a:cubicBezTo>
                      <a:pt x="534213" y="1085536"/>
                      <a:pt x="534213" y="1085536"/>
                      <a:pt x="534213" y="1238250"/>
                    </a:cubicBezTo>
                    <a:cubicBezTo>
                      <a:pt x="534213" y="1238250"/>
                      <a:pt x="534213" y="1238250"/>
                      <a:pt x="673875" y="1238250"/>
                    </a:cubicBezTo>
                    <a:cubicBezTo>
                      <a:pt x="673875" y="1238250"/>
                      <a:pt x="673875" y="1238250"/>
                      <a:pt x="673875" y="1085536"/>
                    </a:cubicBezTo>
                    <a:cubicBezTo>
                      <a:pt x="673875" y="1085536"/>
                      <a:pt x="673875" y="1085536"/>
                      <a:pt x="864324" y="1085536"/>
                    </a:cubicBezTo>
                    <a:cubicBezTo>
                      <a:pt x="864324" y="1085536"/>
                      <a:pt x="864324" y="1085536"/>
                      <a:pt x="864324" y="1034632"/>
                    </a:cubicBezTo>
                    <a:cubicBezTo>
                      <a:pt x="864324" y="1034632"/>
                      <a:pt x="864324" y="1034632"/>
                      <a:pt x="673875" y="1034632"/>
                    </a:cubicBezTo>
                    <a:cubicBezTo>
                      <a:pt x="673875" y="1034632"/>
                      <a:pt x="673875" y="1034632"/>
                      <a:pt x="673875" y="983727"/>
                    </a:cubicBezTo>
                    <a:cubicBezTo>
                      <a:pt x="673875" y="983727"/>
                      <a:pt x="673875" y="983727"/>
                      <a:pt x="864324" y="983727"/>
                    </a:cubicBezTo>
                    <a:cubicBezTo>
                      <a:pt x="864324" y="983727"/>
                      <a:pt x="864324" y="983727"/>
                      <a:pt x="864324" y="932822"/>
                    </a:cubicBezTo>
                    <a:cubicBezTo>
                      <a:pt x="864324" y="932822"/>
                      <a:pt x="864324" y="932822"/>
                      <a:pt x="699268" y="932822"/>
                    </a:cubicBezTo>
                    <a:cubicBezTo>
                      <a:pt x="699268" y="932822"/>
                      <a:pt x="699268" y="932822"/>
                      <a:pt x="877020" y="665573"/>
                    </a:cubicBezTo>
                    <a:cubicBezTo>
                      <a:pt x="877020" y="665573"/>
                      <a:pt x="877020" y="665573"/>
                      <a:pt x="737358" y="665573"/>
                    </a:cubicBezTo>
                    <a:cubicBezTo>
                      <a:pt x="737358" y="665573"/>
                      <a:pt x="737358" y="665573"/>
                      <a:pt x="597696" y="881918"/>
                    </a:cubicBezTo>
                    <a:cubicBezTo>
                      <a:pt x="597696" y="881918"/>
                      <a:pt x="597696" y="881918"/>
                      <a:pt x="458034" y="665573"/>
                    </a:cubicBezTo>
                    <a:cubicBezTo>
                      <a:pt x="458034" y="665573"/>
                      <a:pt x="458034" y="665573"/>
                      <a:pt x="331068" y="665573"/>
                    </a:cubicBezTo>
                    <a:close/>
                    <a:moveTo>
                      <a:pt x="719206" y="0"/>
                    </a:moveTo>
                    <a:lnTo>
                      <a:pt x="727454" y="317"/>
                    </a:lnTo>
                    <a:lnTo>
                      <a:pt x="736654" y="952"/>
                    </a:lnTo>
                    <a:lnTo>
                      <a:pt x="746172" y="2538"/>
                    </a:lnTo>
                    <a:lnTo>
                      <a:pt x="756641" y="4125"/>
                    </a:lnTo>
                    <a:lnTo>
                      <a:pt x="767428" y="6028"/>
                    </a:lnTo>
                    <a:lnTo>
                      <a:pt x="778849" y="8567"/>
                    </a:lnTo>
                    <a:lnTo>
                      <a:pt x="791222" y="11422"/>
                    </a:lnTo>
                    <a:lnTo>
                      <a:pt x="804546" y="14913"/>
                    </a:lnTo>
                    <a:lnTo>
                      <a:pt x="818822" y="18720"/>
                    </a:lnTo>
                    <a:lnTo>
                      <a:pt x="833416" y="23480"/>
                    </a:lnTo>
                    <a:lnTo>
                      <a:pt x="829609" y="36171"/>
                    </a:lnTo>
                    <a:lnTo>
                      <a:pt x="825802" y="48228"/>
                    </a:lnTo>
                    <a:lnTo>
                      <a:pt x="818188" y="70439"/>
                    </a:lnTo>
                    <a:lnTo>
                      <a:pt x="810256" y="91063"/>
                    </a:lnTo>
                    <a:lnTo>
                      <a:pt x="802960" y="108831"/>
                    </a:lnTo>
                    <a:lnTo>
                      <a:pt x="795663" y="125013"/>
                    </a:lnTo>
                    <a:lnTo>
                      <a:pt x="788684" y="138974"/>
                    </a:lnTo>
                    <a:lnTo>
                      <a:pt x="782021" y="151983"/>
                    </a:lnTo>
                    <a:lnTo>
                      <a:pt x="775994" y="163405"/>
                    </a:lnTo>
                    <a:lnTo>
                      <a:pt x="764572" y="183077"/>
                    </a:lnTo>
                    <a:lnTo>
                      <a:pt x="760131" y="191644"/>
                    </a:lnTo>
                    <a:lnTo>
                      <a:pt x="756007" y="200211"/>
                    </a:lnTo>
                    <a:lnTo>
                      <a:pt x="752517" y="207826"/>
                    </a:lnTo>
                    <a:lnTo>
                      <a:pt x="749662" y="215759"/>
                    </a:lnTo>
                    <a:lnTo>
                      <a:pt x="748393" y="219566"/>
                    </a:lnTo>
                    <a:lnTo>
                      <a:pt x="747441" y="223374"/>
                    </a:lnTo>
                    <a:lnTo>
                      <a:pt x="746806" y="227181"/>
                    </a:lnTo>
                    <a:lnTo>
                      <a:pt x="746489" y="231623"/>
                    </a:lnTo>
                    <a:lnTo>
                      <a:pt x="748076" y="231623"/>
                    </a:lnTo>
                    <a:lnTo>
                      <a:pt x="750931" y="231623"/>
                    </a:lnTo>
                    <a:lnTo>
                      <a:pt x="753786" y="231940"/>
                    </a:lnTo>
                    <a:lnTo>
                      <a:pt x="756324" y="232258"/>
                    </a:lnTo>
                    <a:lnTo>
                      <a:pt x="758862" y="233210"/>
                    </a:lnTo>
                    <a:lnTo>
                      <a:pt x="761400" y="233844"/>
                    </a:lnTo>
                    <a:lnTo>
                      <a:pt x="763621" y="234796"/>
                    </a:lnTo>
                    <a:lnTo>
                      <a:pt x="765842" y="236065"/>
                    </a:lnTo>
                    <a:lnTo>
                      <a:pt x="768062" y="237334"/>
                    </a:lnTo>
                    <a:lnTo>
                      <a:pt x="769966" y="238921"/>
                    </a:lnTo>
                    <a:lnTo>
                      <a:pt x="771552" y="240190"/>
                    </a:lnTo>
                    <a:lnTo>
                      <a:pt x="772821" y="242094"/>
                    </a:lnTo>
                    <a:lnTo>
                      <a:pt x="774090" y="243680"/>
                    </a:lnTo>
                    <a:lnTo>
                      <a:pt x="775042" y="245901"/>
                    </a:lnTo>
                    <a:lnTo>
                      <a:pt x="775676" y="247805"/>
                    </a:lnTo>
                    <a:lnTo>
                      <a:pt x="775994" y="249709"/>
                    </a:lnTo>
                    <a:lnTo>
                      <a:pt x="776311" y="251930"/>
                    </a:lnTo>
                    <a:lnTo>
                      <a:pt x="776311" y="253834"/>
                    </a:lnTo>
                    <a:lnTo>
                      <a:pt x="775676" y="255420"/>
                    </a:lnTo>
                    <a:lnTo>
                      <a:pt x="775359" y="257324"/>
                    </a:lnTo>
                    <a:lnTo>
                      <a:pt x="774407" y="258910"/>
                    </a:lnTo>
                    <a:lnTo>
                      <a:pt x="773456" y="260497"/>
                    </a:lnTo>
                    <a:lnTo>
                      <a:pt x="772186" y="262083"/>
                    </a:lnTo>
                    <a:lnTo>
                      <a:pt x="769331" y="265256"/>
                    </a:lnTo>
                    <a:lnTo>
                      <a:pt x="765524" y="267794"/>
                    </a:lnTo>
                    <a:lnTo>
                      <a:pt x="761717" y="269698"/>
                    </a:lnTo>
                    <a:lnTo>
                      <a:pt x="756958" y="270967"/>
                    </a:lnTo>
                    <a:lnTo>
                      <a:pt x="752200" y="271919"/>
                    </a:lnTo>
                    <a:lnTo>
                      <a:pt x="756324" y="284611"/>
                    </a:lnTo>
                    <a:lnTo>
                      <a:pt x="757910" y="289053"/>
                    </a:lnTo>
                    <a:lnTo>
                      <a:pt x="760448" y="293812"/>
                    </a:lnTo>
                    <a:lnTo>
                      <a:pt x="763621" y="299206"/>
                    </a:lnTo>
                    <a:lnTo>
                      <a:pt x="768062" y="304283"/>
                    </a:lnTo>
                    <a:lnTo>
                      <a:pt x="772504" y="309677"/>
                    </a:lnTo>
                    <a:lnTo>
                      <a:pt x="777580" y="315706"/>
                    </a:lnTo>
                    <a:lnTo>
                      <a:pt x="783608" y="321417"/>
                    </a:lnTo>
                    <a:lnTo>
                      <a:pt x="789952" y="327445"/>
                    </a:lnTo>
                    <a:lnTo>
                      <a:pt x="796615" y="333791"/>
                    </a:lnTo>
                    <a:lnTo>
                      <a:pt x="803912" y="339820"/>
                    </a:lnTo>
                    <a:lnTo>
                      <a:pt x="819774" y="353146"/>
                    </a:lnTo>
                    <a:lnTo>
                      <a:pt x="836588" y="366155"/>
                    </a:lnTo>
                    <a:lnTo>
                      <a:pt x="854672" y="379798"/>
                    </a:lnTo>
                    <a:lnTo>
                      <a:pt x="891472" y="407720"/>
                    </a:lnTo>
                    <a:lnTo>
                      <a:pt x="928274" y="435008"/>
                    </a:lnTo>
                    <a:lnTo>
                      <a:pt x="945405" y="448334"/>
                    </a:lnTo>
                    <a:lnTo>
                      <a:pt x="961902" y="461343"/>
                    </a:lnTo>
                    <a:lnTo>
                      <a:pt x="976496" y="474034"/>
                    </a:lnTo>
                    <a:lnTo>
                      <a:pt x="983158" y="479746"/>
                    </a:lnTo>
                    <a:lnTo>
                      <a:pt x="989186" y="485457"/>
                    </a:lnTo>
                    <a:lnTo>
                      <a:pt x="996482" y="493072"/>
                    </a:lnTo>
                    <a:lnTo>
                      <a:pt x="1003779" y="501004"/>
                    </a:lnTo>
                    <a:lnTo>
                      <a:pt x="1011393" y="510206"/>
                    </a:lnTo>
                    <a:lnTo>
                      <a:pt x="1019007" y="519725"/>
                    </a:lnTo>
                    <a:lnTo>
                      <a:pt x="1026938" y="530830"/>
                    </a:lnTo>
                    <a:lnTo>
                      <a:pt x="1034552" y="542252"/>
                    </a:lnTo>
                    <a:lnTo>
                      <a:pt x="1042801" y="554309"/>
                    </a:lnTo>
                    <a:lnTo>
                      <a:pt x="1050732" y="567318"/>
                    </a:lnTo>
                    <a:lnTo>
                      <a:pt x="1058663" y="581279"/>
                    </a:lnTo>
                    <a:lnTo>
                      <a:pt x="1066912" y="595557"/>
                    </a:lnTo>
                    <a:lnTo>
                      <a:pt x="1074843" y="610153"/>
                    </a:lnTo>
                    <a:lnTo>
                      <a:pt x="1083092" y="626017"/>
                    </a:lnTo>
                    <a:lnTo>
                      <a:pt x="1091023" y="641882"/>
                    </a:lnTo>
                    <a:lnTo>
                      <a:pt x="1098954" y="658698"/>
                    </a:lnTo>
                    <a:lnTo>
                      <a:pt x="1106568" y="675832"/>
                    </a:lnTo>
                    <a:lnTo>
                      <a:pt x="1114499" y="693283"/>
                    </a:lnTo>
                    <a:lnTo>
                      <a:pt x="1122113" y="711369"/>
                    </a:lnTo>
                    <a:lnTo>
                      <a:pt x="1129727" y="729772"/>
                    </a:lnTo>
                    <a:lnTo>
                      <a:pt x="1136707" y="748492"/>
                    </a:lnTo>
                    <a:lnTo>
                      <a:pt x="1143686" y="768164"/>
                    </a:lnTo>
                    <a:lnTo>
                      <a:pt x="1150348" y="787519"/>
                    </a:lnTo>
                    <a:lnTo>
                      <a:pt x="1157011" y="807191"/>
                    </a:lnTo>
                    <a:lnTo>
                      <a:pt x="1163038" y="826863"/>
                    </a:lnTo>
                    <a:lnTo>
                      <a:pt x="1169066" y="847170"/>
                    </a:lnTo>
                    <a:lnTo>
                      <a:pt x="1174460" y="867477"/>
                    </a:lnTo>
                    <a:lnTo>
                      <a:pt x="1179853" y="887783"/>
                    </a:lnTo>
                    <a:lnTo>
                      <a:pt x="1184929" y="908407"/>
                    </a:lnTo>
                    <a:lnTo>
                      <a:pt x="1189370" y="929031"/>
                    </a:lnTo>
                    <a:lnTo>
                      <a:pt x="1193177" y="949655"/>
                    </a:lnTo>
                    <a:lnTo>
                      <a:pt x="1196667" y="970279"/>
                    </a:lnTo>
                    <a:lnTo>
                      <a:pt x="1200157" y="990903"/>
                    </a:lnTo>
                    <a:lnTo>
                      <a:pt x="1202695" y="1011845"/>
                    </a:lnTo>
                    <a:lnTo>
                      <a:pt x="1204916" y="1032151"/>
                    </a:lnTo>
                    <a:lnTo>
                      <a:pt x="1206502" y="1052458"/>
                    </a:lnTo>
                    <a:lnTo>
                      <a:pt x="1207454" y="1072447"/>
                    </a:lnTo>
                    <a:lnTo>
                      <a:pt x="1208088" y="1092437"/>
                    </a:lnTo>
                    <a:lnTo>
                      <a:pt x="1207771" y="1112426"/>
                    </a:lnTo>
                    <a:lnTo>
                      <a:pt x="1207136" y="1131781"/>
                    </a:lnTo>
                    <a:lnTo>
                      <a:pt x="1205867" y="1151453"/>
                    </a:lnTo>
                    <a:lnTo>
                      <a:pt x="1203646" y="1170173"/>
                    </a:lnTo>
                    <a:lnTo>
                      <a:pt x="1201108" y="1188893"/>
                    </a:lnTo>
                    <a:lnTo>
                      <a:pt x="1199522" y="1197778"/>
                    </a:lnTo>
                    <a:lnTo>
                      <a:pt x="1197302" y="1206979"/>
                    </a:lnTo>
                    <a:lnTo>
                      <a:pt x="1195398" y="1215863"/>
                    </a:lnTo>
                    <a:lnTo>
                      <a:pt x="1193177" y="1224747"/>
                    </a:lnTo>
                    <a:lnTo>
                      <a:pt x="1190956" y="1233314"/>
                    </a:lnTo>
                    <a:lnTo>
                      <a:pt x="1188418" y="1242199"/>
                    </a:lnTo>
                    <a:lnTo>
                      <a:pt x="1185563" y="1250448"/>
                    </a:lnTo>
                    <a:lnTo>
                      <a:pt x="1182708" y="1259015"/>
                    </a:lnTo>
                    <a:lnTo>
                      <a:pt x="1179218" y="1266947"/>
                    </a:lnTo>
                    <a:lnTo>
                      <a:pt x="1175728" y="1275197"/>
                    </a:lnTo>
                    <a:lnTo>
                      <a:pt x="1172239" y="1283129"/>
                    </a:lnTo>
                    <a:lnTo>
                      <a:pt x="1168749" y="1291062"/>
                    </a:lnTo>
                    <a:lnTo>
                      <a:pt x="1164625" y="1298677"/>
                    </a:lnTo>
                    <a:lnTo>
                      <a:pt x="1160183" y="1305974"/>
                    </a:lnTo>
                    <a:lnTo>
                      <a:pt x="1155742" y="1313589"/>
                    </a:lnTo>
                    <a:lnTo>
                      <a:pt x="1151300" y="1320570"/>
                    </a:lnTo>
                    <a:lnTo>
                      <a:pt x="1146542" y="1327867"/>
                    </a:lnTo>
                    <a:lnTo>
                      <a:pt x="1141148" y="1334531"/>
                    </a:lnTo>
                    <a:lnTo>
                      <a:pt x="1135755" y="1341194"/>
                    </a:lnTo>
                    <a:lnTo>
                      <a:pt x="1130362" y="1347857"/>
                    </a:lnTo>
                    <a:lnTo>
                      <a:pt x="1124334" y="1354203"/>
                    </a:lnTo>
                    <a:lnTo>
                      <a:pt x="1118306" y="1360548"/>
                    </a:lnTo>
                    <a:lnTo>
                      <a:pt x="1112278" y="1366577"/>
                    </a:lnTo>
                    <a:lnTo>
                      <a:pt x="1105299" y="1372288"/>
                    </a:lnTo>
                    <a:lnTo>
                      <a:pt x="1098637" y="1378000"/>
                    </a:lnTo>
                    <a:lnTo>
                      <a:pt x="1091657" y="1383394"/>
                    </a:lnTo>
                    <a:lnTo>
                      <a:pt x="1084360" y="1388470"/>
                    </a:lnTo>
                    <a:lnTo>
                      <a:pt x="1076746" y="1393230"/>
                    </a:lnTo>
                    <a:lnTo>
                      <a:pt x="1068815" y="1398306"/>
                    </a:lnTo>
                    <a:lnTo>
                      <a:pt x="1061201" y="1402748"/>
                    </a:lnTo>
                    <a:lnTo>
                      <a:pt x="1052636" y="1407190"/>
                    </a:lnTo>
                    <a:lnTo>
                      <a:pt x="1044070" y="1411633"/>
                    </a:lnTo>
                    <a:lnTo>
                      <a:pt x="1035187" y="1415440"/>
                    </a:lnTo>
                    <a:lnTo>
                      <a:pt x="1025986" y="1418930"/>
                    </a:lnTo>
                    <a:lnTo>
                      <a:pt x="1016469" y="1422420"/>
                    </a:lnTo>
                    <a:lnTo>
                      <a:pt x="1006634" y="1425593"/>
                    </a:lnTo>
                    <a:lnTo>
                      <a:pt x="996800" y="1428766"/>
                    </a:lnTo>
                    <a:lnTo>
                      <a:pt x="986330" y="1431305"/>
                    </a:lnTo>
                    <a:lnTo>
                      <a:pt x="976178" y="1433843"/>
                    </a:lnTo>
                    <a:lnTo>
                      <a:pt x="965074" y="1436064"/>
                    </a:lnTo>
                    <a:lnTo>
                      <a:pt x="953971" y="1437968"/>
                    </a:lnTo>
                    <a:lnTo>
                      <a:pt x="942550" y="1439554"/>
                    </a:lnTo>
                    <a:lnTo>
                      <a:pt x="930812" y="1440823"/>
                    </a:lnTo>
                    <a:lnTo>
                      <a:pt x="918756" y="1442093"/>
                    </a:lnTo>
                    <a:lnTo>
                      <a:pt x="906383" y="1443044"/>
                    </a:lnTo>
                    <a:lnTo>
                      <a:pt x="893693" y="1443362"/>
                    </a:lnTo>
                    <a:lnTo>
                      <a:pt x="740144" y="1448756"/>
                    </a:lnTo>
                    <a:lnTo>
                      <a:pt x="652583" y="1451611"/>
                    </a:lnTo>
                    <a:lnTo>
                      <a:pt x="613244" y="1452563"/>
                    </a:lnTo>
                    <a:lnTo>
                      <a:pt x="604044" y="1452563"/>
                    </a:lnTo>
                    <a:lnTo>
                      <a:pt x="595161" y="1452563"/>
                    </a:lnTo>
                    <a:lnTo>
                      <a:pt x="555505" y="1451611"/>
                    </a:lnTo>
                    <a:lnTo>
                      <a:pt x="467944" y="1448756"/>
                    </a:lnTo>
                    <a:lnTo>
                      <a:pt x="314395" y="1443362"/>
                    </a:lnTo>
                    <a:lnTo>
                      <a:pt x="302022" y="1443044"/>
                    </a:lnTo>
                    <a:lnTo>
                      <a:pt x="289332" y="1442093"/>
                    </a:lnTo>
                    <a:lnTo>
                      <a:pt x="277276" y="1440823"/>
                    </a:lnTo>
                    <a:lnTo>
                      <a:pt x="265856" y="1439554"/>
                    </a:lnTo>
                    <a:lnTo>
                      <a:pt x="254117" y="1437968"/>
                    </a:lnTo>
                    <a:lnTo>
                      <a:pt x="243014" y="1436064"/>
                    </a:lnTo>
                    <a:lnTo>
                      <a:pt x="232227" y="1433843"/>
                    </a:lnTo>
                    <a:lnTo>
                      <a:pt x="221758" y="1431305"/>
                    </a:lnTo>
                    <a:lnTo>
                      <a:pt x="211288" y="1428766"/>
                    </a:lnTo>
                    <a:lnTo>
                      <a:pt x="201454" y="1425593"/>
                    </a:lnTo>
                    <a:lnTo>
                      <a:pt x="191619" y="1422420"/>
                    </a:lnTo>
                    <a:lnTo>
                      <a:pt x="182419" y="1418930"/>
                    </a:lnTo>
                    <a:lnTo>
                      <a:pt x="172901" y="1415440"/>
                    </a:lnTo>
                    <a:lnTo>
                      <a:pt x="164336" y="1411633"/>
                    </a:lnTo>
                    <a:lnTo>
                      <a:pt x="155452" y="1407190"/>
                    </a:lnTo>
                    <a:lnTo>
                      <a:pt x="147521" y="1402748"/>
                    </a:lnTo>
                    <a:lnTo>
                      <a:pt x="139273" y="1398306"/>
                    </a:lnTo>
                    <a:lnTo>
                      <a:pt x="131342" y="1393230"/>
                    </a:lnTo>
                    <a:lnTo>
                      <a:pt x="123728" y="1388470"/>
                    </a:lnTo>
                    <a:lnTo>
                      <a:pt x="116431" y="1383394"/>
                    </a:lnTo>
                    <a:lnTo>
                      <a:pt x="109768" y="1378000"/>
                    </a:lnTo>
                    <a:lnTo>
                      <a:pt x="102789" y="1372288"/>
                    </a:lnTo>
                    <a:lnTo>
                      <a:pt x="96127" y="1366577"/>
                    </a:lnTo>
                    <a:lnTo>
                      <a:pt x="89782" y="1360548"/>
                    </a:lnTo>
                    <a:lnTo>
                      <a:pt x="83754" y="1354203"/>
                    </a:lnTo>
                    <a:lnTo>
                      <a:pt x="78044" y="1347857"/>
                    </a:lnTo>
                    <a:lnTo>
                      <a:pt x="72333" y="1341194"/>
                    </a:lnTo>
                    <a:lnTo>
                      <a:pt x="66940" y="1334531"/>
                    </a:lnTo>
                    <a:lnTo>
                      <a:pt x="61864" y="1327867"/>
                    </a:lnTo>
                    <a:lnTo>
                      <a:pt x="56788" y="1320570"/>
                    </a:lnTo>
                    <a:lnTo>
                      <a:pt x="52346" y="1313589"/>
                    </a:lnTo>
                    <a:lnTo>
                      <a:pt x="47905" y="1305974"/>
                    </a:lnTo>
                    <a:lnTo>
                      <a:pt x="43780" y="1298677"/>
                    </a:lnTo>
                    <a:lnTo>
                      <a:pt x="39339" y="1291062"/>
                    </a:lnTo>
                    <a:lnTo>
                      <a:pt x="35849" y="1283129"/>
                    </a:lnTo>
                    <a:lnTo>
                      <a:pt x="32360" y="1275197"/>
                    </a:lnTo>
                    <a:lnTo>
                      <a:pt x="28870" y="1266947"/>
                    </a:lnTo>
                    <a:lnTo>
                      <a:pt x="25697" y="1259015"/>
                    </a:lnTo>
                    <a:lnTo>
                      <a:pt x="22525" y="1250448"/>
                    </a:lnTo>
                    <a:lnTo>
                      <a:pt x="19670" y="1242199"/>
                    </a:lnTo>
                    <a:lnTo>
                      <a:pt x="17132" y="1233314"/>
                    </a:lnTo>
                    <a:lnTo>
                      <a:pt x="14911" y="1224747"/>
                    </a:lnTo>
                    <a:lnTo>
                      <a:pt x="12690" y="1215863"/>
                    </a:lnTo>
                    <a:lnTo>
                      <a:pt x="10786" y="1206979"/>
                    </a:lnTo>
                    <a:lnTo>
                      <a:pt x="8883" y="1197778"/>
                    </a:lnTo>
                    <a:lnTo>
                      <a:pt x="7297" y="1188893"/>
                    </a:lnTo>
                    <a:lnTo>
                      <a:pt x="4442" y="1170173"/>
                    </a:lnTo>
                    <a:lnTo>
                      <a:pt x="2221" y="1151453"/>
                    </a:lnTo>
                    <a:lnTo>
                      <a:pt x="952" y="1131781"/>
                    </a:lnTo>
                    <a:lnTo>
                      <a:pt x="317" y="1112426"/>
                    </a:lnTo>
                    <a:lnTo>
                      <a:pt x="0" y="1092437"/>
                    </a:lnTo>
                    <a:lnTo>
                      <a:pt x="634" y="1072447"/>
                    </a:lnTo>
                    <a:lnTo>
                      <a:pt x="1586" y="1052458"/>
                    </a:lnTo>
                    <a:lnTo>
                      <a:pt x="3172" y="1032151"/>
                    </a:lnTo>
                    <a:lnTo>
                      <a:pt x="5393" y="1011845"/>
                    </a:lnTo>
                    <a:lnTo>
                      <a:pt x="8248" y="990903"/>
                    </a:lnTo>
                    <a:lnTo>
                      <a:pt x="11421" y="970279"/>
                    </a:lnTo>
                    <a:lnTo>
                      <a:pt x="14911" y="949655"/>
                    </a:lnTo>
                    <a:lnTo>
                      <a:pt x="19035" y="929031"/>
                    </a:lnTo>
                    <a:lnTo>
                      <a:pt x="23476" y="908407"/>
                    </a:lnTo>
                    <a:lnTo>
                      <a:pt x="28235" y="887783"/>
                    </a:lnTo>
                    <a:lnTo>
                      <a:pt x="33628" y="867477"/>
                    </a:lnTo>
                    <a:lnTo>
                      <a:pt x="39022" y="847170"/>
                    </a:lnTo>
                    <a:lnTo>
                      <a:pt x="45050" y="826863"/>
                    </a:lnTo>
                    <a:lnTo>
                      <a:pt x="51077" y="807191"/>
                    </a:lnTo>
                    <a:lnTo>
                      <a:pt x="58057" y="787519"/>
                    </a:lnTo>
                    <a:lnTo>
                      <a:pt x="64402" y="768164"/>
                    </a:lnTo>
                    <a:lnTo>
                      <a:pt x="71381" y="748492"/>
                    </a:lnTo>
                    <a:lnTo>
                      <a:pt x="78678" y="729772"/>
                    </a:lnTo>
                    <a:lnTo>
                      <a:pt x="85975" y="711369"/>
                    </a:lnTo>
                    <a:lnTo>
                      <a:pt x="93906" y="693283"/>
                    </a:lnTo>
                    <a:lnTo>
                      <a:pt x="101520" y="675832"/>
                    </a:lnTo>
                    <a:lnTo>
                      <a:pt x="109134" y="658698"/>
                    </a:lnTo>
                    <a:lnTo>
                      <a:pt x="117065" y="641882"/>
                    </a:lnTo>
                    <a:lnTo>
                      <a:pt x="124996" y="626017"/>
                    </a:lnTo>
                    <a:lnTo>
                      <a:pt x="133245" y="610153"/>
                    </a:lnTo>
                    <a:lnTo>
                      <a:pt x="141176" y="595557"/>
                    </a:lnTo>
                    <a:lnTo>
                      <a:pt x="149425" y="581279"/>
                    </a:lnTo>
                    <a:lnTo>
                      <a:pt x="157356" y="567318"/>
                    </a:lnTo>
                    <a:lnTo>
                      <a:pt x="165604" y="554309"/>
                    </a:lnTo>
                    <a:lnTo>
                      <a:pt x="173536" y="542252"/>
                    </a:lnTo>
                    <a:lnTo>
                      <a:pt x="181467" y="530830"/>
                    </a:lnTo>
                    <a:lnTo>
                      <a:pt x="189081" y="519725"/>
                    </a:lnTo>
                    <a:lnTo>
                      <a:pt x="197012" y="510206"/>
                    </a:lnTo>
                    <a:lnTo>
                      <a:pt x="204309" y="501004"/>
                    </a:lnTo>
                    <a:lnTo>
                      <a:pt x="211606" y="493072"/>
                    </a:lnTo>
                    <a:lnTo>
                      <a:pt x="218902" y="485457"/>
                    </a:lnTo>
                    <a:lnTo>
                      <a:pt x="225248" y="479428"/>
                    </a:lnTo>
                    <a:lnTo>
                      <a:pt x="232862" y="473083"/>
                    </a:lnTo>
                    <a:lnTo>
                      <a:pt x="248407" y="460074"/>
                    </a:lnTo>
                    <a:lnTo>
                      <a:pt x="265538" y="446430"/>
                    </a:lnTo>
                    <a:lnTo>
                      <a:pt x="283622" y="432469"/>
                    </a:lnTo>
                    <a:lnTo>
                      <a:pt x="322009" y="404548"/>
                    </a:lnTo>
                    <a:lnTo>
                      <a:pt x="360396" y="375991"/>
                    </a:lnTo>
                    <a:lnTo>
                      <a:pt x="379114" y="362030"/>
                    </a:lnTo>
                    <a:lnTo>
                      <a:pt x="396562" y="348387"/>
                    </a:lnTo>
                    <a:lnTo>
                      <a:pt x="412742" y="335060"/>
                    </a:lnTo>
                    <a:lnTo>
                      <a:pt x="420039" y="328397"/>
                    </a:lnTo>
                    <a:lnTo>
                      <a:pt x="427018" y="322369"/>
                    </a:lnTo>
                    <a:lnTo>
                      <a:pt x="433364" y="316340"/>
                    </a:lnTo>
                    <a:lnTo>
                      <a:pt x="439391" y="309994"/>
                    </a:lnTo>
                    <a:lnTo>
                      <a:pt x="444784" y="304283"/>
                    </a:lnTo>
                    <a:lnTo>
                      <a:pt x="449226" y="298572"/>
                    </a:lnTo>
                    <a:lnTo>
                      <a:pt x="453033" y="293178"/>
                    </a:lnTo>
                    <a:lnTo>
                      <a:pt x="456523" y="287784"/>
                    </a:lnTo>
                    <a:lnTo>
                      <a:pt x="459061" y="283024"/>
                    </a:lnTo>
                    <a:lnTo>
                      <a:pt x="460647" y="277948"/>
                    </a:lnTo>
                    <a:lnTo>
                      <a:pt x="461282" y="274775"/>
                    </a:lnTo>
                    <a:lnTo>
                      <a:pt x="461916" y="271919"/>
                    </a:lnTo>
                    <a:lnTo>
                      <a:pt x="456840" y="270967"/>
                    </a:lnTo>
                    <a:lnTo>
                      <a:pt x="452081" y="269698"/>
                    </a:lnTo>
                    <a:lnTo>
                      <a:pt x="448274" y="267794"/>
                    </a:lnTo>
                    <a:lnTo>
                      <a:pt x="444784" y="265256"/>
                    </a:lnTo>
                    <a:lnTo>
                      <a:pt x="441929" y="262083"/>
                    </a:lnTo>
                    <a:lnTo>
                      <a:pt x="440660" y="260497"/>
                    </a:lnTo>
                    <a:lnTo>
                      <a:pt x="439708" y="258910"/>
                    </a:lnTo>
                    <a:lnTo>
                      <a:pt x="438757" y="257324"/>
                    </a:lnTo>
                    <a:lnTo>
                      <a:pt x="438440" y="255420"/>
                    </a:lnTo>
                    <a:lnTo>
                      <a:pt x="438122" y="253834"/>
                    </a:lnTo>
                    <a:lnTo>
                      <a:pt x="437488" y="251930"/>
                    </a:lnTo>
                    <a:lnTo>
                      <a:pt x="438122" y="250026"/>
                    </a:lnTo>
                    <a:lnTo>
                      <a:pt x="438440" y="248122"/>
                    </a:lnTo>
                    <a:lnTo>
                      <a:pt x="438757" y="246536"/>
                    </a:lnTo>
                    <a:lnTo>
                      <a:pt x="439708" y="244315"/>
                    </a:lnTo>
                    <a:lnTo>
                      <a:pt x="440660" y="242728"/>
                    </a:lnTo>
                    <a:lnTo>
                      <a:pt x="441929" y="241142"/>
                    </a:lnTo>
                    <a:lnTo>
                      <a:pt x="444784" y="238286"/>
                    </a:lnTo>
                    <a:lnTo>
                      <a:pt x="448274" y="236065"/>
                    </a:lnTo>
                    <a:lnTo>
                      <a:pt x="452081" y="234161"/>
                    </a:lnTo>
                    <a:lnTo>
                      <a:pt x="456840" y="232575"/>
                    </a:lnTo>
                    <a:lnTo>
                      <a:pt x="461916" y="231940"/>
                    </a:lnTo>
                    <a:lnTo>
                      <a:pt x="460647" y="227498"/>
                    </a:lnTo>
                    <a:lnTo>
                      <a:pt x="459378" y="223374"/>
                    </a:lnTo>
                    <a:lnTo>
                      <a:pt x="457792" y="219249"/>
                    </a:lnTo>
                    <a:lnTo>
                      <a:pt x="456206" y="215124"/>
                    </a:lnTo>
                    <a:lnTo>
                      <a:pt x="451764" y="206874"/>
                    </a:lnTo>
                    <a:lnTo>
                      <a:pt x="447005" y="198307"/>
                    </a:lnTo>
                    <a:lnTo>
                      <a:pt x="441295" y="189423"/>
                    </a:lnTo>
                    <a:lnTo>
                      <a:pt x="434632" y="180222"/>
                    </a:lnTo>
                    <a:lnTo>
                      <a:pt x="420039" y="159598"/>
                    </a:lnTo>
                    <a:lnTo>
                      <a:pt x="412108" y="147541"/>
                    </a:lnTo>
                    <a:lnTo>
                      <a:pt x="403542" y="134532"/>
                    </a:lnTo>
                    <a:lnTo>
                      <a:pt x="394024" y="120254"/>
                    </a:lnTo>
                    <a:lnTo>
                      <a:pt x="384190" y="104706"/>
                    </a:lnTo>
                    <a:lnTo>
                      <a:pt x="374355" y="87573"/>
                    </a:lnTo>
                    <a:lnTo>
                      <a:pt x="363886" y="68535"/>
                    </a:lnTo>
                    <a:lnTo>
                      <a:pt x="353099" y="47911"/>
                    </a:lnTo>
                    <a:lnTo>
                      <a:pt x="341996" y="25066"/>
                    </a:lnTo>
                    <a:lnTo>
                      <a:pt x="352782" y="20307"/>
                    </a:lnTo>
                    <a:lnTo>
                      <a:pt x="362617" y="15865"/>
                    </a:lnTo>
                    <a:lnTo>
                      <a:pt x="372134" y="13009"/>
                    </a:lnTo>
                    <a:lnTo>
                      <a:pt x="380700" y="11105"/>
                    </a:lnTo>
                    <a:lnTo>
                      <a:pt x="388948" y="9836"/>
                    </a:lnTo>
                    <a:lnTo>
                      <a:pt x="396562" y="9519"/>
                    </a:lnTo>
                    <a:lnTo>
                      <a:pt x="403859" y="9519"/>
                    </a:lnTo>
                    <a:lnTo>
                      <a:pt x="410522" y="10471"/>
                    </a:lnTo>
                    <a:lnTo>
                      <a:pt x="416549" y="12057"/>
                    </a:lnTo>
                    <a:lnTo>
                      <a:pt x="422894" y="14278"/>
                    </a:lnTo>
                    <a:lnTo>
                      <a:pt x="428288" y="16816"/>
                    </a:lnTo>
                    <a:lnTo>
                      <a:pt x="433681" y="19989"/>
                    </a:lnTo>
                    <a:lnTo>
                      <a:pt x="439074" y="23162"/>
                    </a:lnTo>
                    <a:lnTo>
                      <a:pt x="443833" y="26970"/>
                    </a:lnTo>
                    <a:lnTo>
                      <a:pt x="448592" y="30777"/>
                    </a:lnTo>
                    <a:lnTo>
                      <a:pt x="453033" y="34585"/>
                    </a:lnTo>
                    <a:lnTo>
                      <a:pt x="462550" y="43152"/>
                    </a:lnTo>
                    <a:lnTo>
                      <a:pt x="471434" y="51401"/>
                    </a:lnTo>
                    <a:lnTo>
                      <a:pt x="476510" y="55843"/>
                    </a:lnTo>
                    <a:lnTo>
                      <a:pt x="481268" y="59651"/>
                    </a:lnTo>
                    <a:lnTo>
                      <a:pt x="486027" y="63141"/>
                    </a:lnTo>
                    <a:lnTo>
                      <a:pt x="491738" y="66314"/>
                    </a:lnTo>
                    <a:lnTo>
                      <a:pt x="497131" y="69170"/>
                    </a:lnTo>
                    <a:lnTo>
                      <a:pt x="502841" y="72025"/>
                    </a:lnTo>
                    <a:lnTo>
                      <a:pt x="509186" y="73929"/>
                    </a:lnTo>
                    <a:lnTo>
                      <a:pt x="515531" y="75198"/>
                    </a:lnTo>
                    <a:lnTo>
                      <a:pt x="522194" y="76150"/>
                    </a:lnTo>
                    <a:lnTo>
                      <a:pt x="529808" y="76150"/>
                    </a:lnTo>
                    <a:lnTo>
                      <a:pt x="537739" y="75515"/>
                    </a:lnTo>
                    <a:lnTo>
                      <a:pt x="546304" y="74246"/>
                    </a:lnTo>
                    <a:lnTo>
                      <a:pt x="557408" y="68218"/>
                    </a:lnTo>
                    <a:lnTo>
                      <a:pt x="568195" y="62824"/>
                    </a:lnTo>
                    <a:lnTo>
                      <a:pt x="587864" y="51719"/>
                    </a:lnTo>
                    <a:lnTo>
                      <a:pt x="605313" y="41882"/>
                    </a:lnTo>
                    <a:lnTo>
                      <a:pt x="620858" y="32681"/>
                    </a:lnTo>
                    <a:lnTo>
                      <a:pt x="635452" y="24749"/>
                    </a:lnTo>
                    <a:lnTo>
                      <a:pt x="648776" y="17134"/>
                    </a:lnTo>
                    <a:lnTo>
                      <a:pt x="655438" y="13961"/>
                    </a:lnTo>
                    <a:lnTo>
                      <a:pt x="661784" y="11422"/>
                    </a:lnTo>
                    <a:lnTo>
                      <a:pt x="668446" y="8884"/>
                    </a:lnTo>
                    <a:lnTo>
                      <a:pt x="675108" y="6663"/>
                    </a:lnTo>
                    <a:lnTo>
                      <a:pt x="682088" y="4759"/>
                    </a:lnTo>
                    <a:lnTo>
                      <a:pt x="688750" y="3173"/>
                    </a:lnTo>
                    <a:lnTo>
                      <a:pt x="695729" y="1586"/>
                    </a:lnTo>
                    <a:lnTo>
                      <a:pt x="703343" y="635"/>
                    </a:lnTo>
                    <a:lnTo>
                      <a:pt x="710957" y="317"/>
                    </a:lnTo>
                    <a:close/>
                  </a:path>
                </a:pathLst>
              </a:custGeom>
              <a:solidFill>
                <a:srgbClr val="008D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7656009" y="2728052"/>
                <a:ext cx="3840666" cy="7774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30000"/>
                  </a:lnSpc>
                  <a:defRPr/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点击此处编辑您的文字，点击此处编辑您的文字</a:t>
                </a: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0248" name="组合 22"/>
            <p:cNvGrpSpPr>
              <a:grpSpLocks/>
            </p:cNvGrpSpPr>
            <p:nvPr/>
          </p:nvGrpSpPr>
          <p:grpSpPr bwMode="auto">
            <a:xfrm>
              <a:off x="6803409" y="3885853"/>
              <a:ext cx="4693266" cy="777466"/>
              <a:chOff x="6803409" y="3940688"/>
              <a:chExt cx="4693266" cy="777466"/>
            </a:xfrm>
          </p:grpSpPr>
          <p:sp>
            <p:nvSpPr>
              <p:cNvPr id="63" name="KSO_Shape"/>
              <p:cNvSpPr>
                <a:spLocks noChangeArrowheads="1"/>
              </p:cNvSpPr>
              <p:nvPr/>
            </p:nvSpPr>
            <p:spPr bwMode="auto">
              <a:xfrm>
                <a:off x="6803409" y="4069277"/>
                <a:ext cx="503304" cy="555631"/>
              </a:xfrm>
              <a:custGeom>
                <a:avLst/>
                <a:gdLst>
                  <a:gd name="T0" fmla="*/ 1646266 w 2981325"/>
                  <a:gd name="T1" fmla="*/ 1733991 h 3289300"/>
                  <a:gd name="T2" fmla="*/ 0 w 2981325"/>
                  <a:gd name="T3" fmla="*/ 1690780 h 3289300"/>
                  <a:gd name="T4" fmla="*/ 1356004 w 2981325"/>
                  <a:gd name="T5" fmla="*/ 1380238 h 3289300"/>
                  <a:gd name="T6" fmla="*/ 1361976 w 2981325"/>
                  <a:gd name="T7" fmla="*/ 1397869 h 3289300"/>
                  <a:gd name="T8" fmla="*/ 1373154 w 2981325"/>
                  <a:gd name="T9" fmla="*/ 1412281 h 3289300"/>
                  <a:gd name="T10" fmla="*/ 1388619 w 2981325"/>
                  <a:gd name="T11" fmla="*/ 1422246 h 3289300"/>
                  <a:gd name="T12" fmla="*/ 1406994 w 2981325"/>
                  <a:gd name="T13" fmla="*/ 1426232 h 3289300"/>
                  <a:gd name="T14" fmla="*/ 1426134 w 2981325"/>
                  <a:gd name="T15" fmla="*/ 1423932 h 3289300"/>
                  <a:gd name="T16" fmla="*/ 1442518 w 2981325"/>
                  <a:gd name="T17" fmla="*/ 1415653 h 3289300"/>
                  <a:gd name="T18" fmla="*/ 1455074 w 2981325"/>
                  <a:gd name="T19" fmla="*/ 1402469 h 3289300"/>
                  <a:gd name="T20" fmla="*/ 1462577 w 2981325"/>
                  <a:gd name="T21" fmla="*/ 1385451 h 3289300"/>
                  <a:gd name="T22" fmla="*/ 1555216 w 2981325"/>
                  <a:gd name="T23" fmla="*/ 655534 h 3289300"/>
                  <a:gd name="T24" fmla="*/ 272903 w 2981325"/>
                  <a:gd name="T25" fmla="*/ 1374719 h 3289300"/>
                  <a:gd name="T26" fmla="*/ 277343 w 2981325"/>
                  <a:gd name="T27" fmla="*/ 1393270 h 3289300"/>
                  <a:gd name="T28" fmla="*/ 287143 w 2981325"/>
                  <a:gd name="T29" fmla="*/ 1408754 h 3289300"/>
                  <a:gd name="T30" fmla="*/ 301536 w 2981325"/>
                  <a:gd name="T31" fmla="*/ 1419793 h 3289300"/>
                  <a:gd name="T32" fmla="*/ 319298 w 2981325"/>
                  <a:gd name="T33" fmla="*/ 1425772 h 3289300"/>
                  <a:gd name="T34" fmla="*/ 338439 w 2981325"/>
                  <a:gd name="T35" fmla="*/ 1425465 h 3289300"/>
                  <a:gd name="T36" fmla="*/ 355742 w 2981325"/>
                  <a:gd name="T37" fmla="*/ 1418566 h 3289300"/>
                  <a:gd name="T38" fmla="*/ 369523 w 2981325"/>
                  <a:gd name="T39" fmla="*/ 1406761 h 3289300"/>
                  <a:gd name="T40" fmla="*/ 378710 w 2981325"/>
                  <a:gd name="T41" fmla="*/ 1390663 h 3289300"/>
                  <a:gd name="T42" fmla="*/ 381925 w 2981325"/>
                  <a:gd name="T43" fmla="*/ 1371960 h 3289300"/>
                  <a:gd name="T44" fmla="*/ 1706047 w 2981325"/>
                  <a:gd name="T45" fmla="*/ 439474 h 3289300"/>
                  <a:gd name="T46" fmla="*/ 21153 w 2981325"/>
                  <a:gd name="T47" fmla="*/ 439474 h 3289300"/>
                  <a:gd name="T48" fmla="*/ 891506 w 2981325"/>
                  <a:gd name="T49" fmla="*/ 110778 h 3289300"/>
                  <a:gd name="T50" fmla="*/ 919795 w 2981325"/>
                  <a:gd name="T51" fmla="*/ 125146 h 3289300"/>
                  <a:gd name="T52" fmla="*/ 941508 w 2981325"/>
                  <a:gd name="T53" fmla="*/ 147923 h 3289300"/>
                  <a:gd name="T54" fmla="*/ 954504 w 2981325"/>
                  <a:gd name="T55" fmla="*/ 176813 h 3289300"/>
                  <a:gd name="T56" fmla="*/ 956951 w 2981325"/>
                  <a:gd name="T57" fmla="*/ 209830 h 3289300"/>
                  <a:gd name="T58" fmla="*/ 948083 w 2981325"/>
                  <a:gd name="T59" fmla="*/ 241014 h 3289300"/>
                  <a:gd name="T60" fmla="*/ 930039 w 2981325"/>
                  <a:gd name="T61" fmla="*/ 266847 h 3289300"/>
                  <a:gd name="T62" fmla="*/ 904198 w 2981325"/>
                  <a:gd name="T63" fmla="*/ 284884 h 3289300"/>
                  <a:gd name="T64" fmla="*/ 873157 w 2981325"/>
                  <a:gd name="T65" fmla="*/ 293597 h 3289300"/>
                  <a:gd name="T66" fmla="*/ 839976 w 2981325"/>
                  <a:gd name="T67" fmla="*/ 291304 h 3289300"/>
                  <a:gd name="T68" fmla="*/ 810923 w 2981325"/>
                  <a:gd name="T69" fmla="*/ 278311 h 3289300"/>
                  <a:gd name="T70" fmla="*/ 788445 w 2981325"/>
                  <a:gd name="T71" fmla="*/ 256605 h 3289300"/>
                  <a:gd name="T72" fmla="*/ 773919 w 2981325"/>
                  <a:gd name="T73" fmla="*/ 228326 h 3289300"/>
                  <a:gd name="T74" fmla="*/ 769791 w 2981325"/>
                  <a:gd name="T75" fmla="*/ 195462 h 3289300"/>
                  <a:gd name="T76" fmla="*/ 777130 w 2981325"/>
                  <a:gd name="T77" fmla="*/ 163820 h 3289300"/>
                  <a:gd name="T78" fmla="*/ 794103 w 2981325"/>
                  <a:gd name="T79" fmla="*/ 137222 h 3289300"/>
                  <a:gd name="T80" fmla="*/ 818875 w 2981325"/>
                  <a:gd name="T81" fmla="*/ 117809 h 3289300"/>
                  <a:gd name="T82" fmla="*/ 849150 w 2981325"/>
                  <a:gd name="T83" fmla="*/ 107720 h 3289300"/>
                  <a:gd name="T84" fmla="*/ 840678 w 2981325"/>
                  <a:gd name="T85" fmla="*/ 53130 h 3289300"/>
                  <a:gd name="T86" fmla="*/ 792381 w 2981325"/>
                  <a:gd name="T87" fmla="*/ 69513 h 3289300"/>
                  <a:gd name="T88" fmla="*/ 752976 w 2981325"/>
                  <a:gd name="T89" fmla="*/ 100287 h 3289300"/>
                  <a:gd name="T90" fmla="*/ 725837 w 2981325"/>
                  <a:gd name="T91" fmla="*/ 142546 h 3289300"/>
                  <a:gd name="T92" fmla="*/ 714338 w 2981325"/>
                  <a:gd name="T93" fmla="*/ 192920 h 3289300"/>
                  <a:gd name="T94" fmla="*/ 720777 w 2981325"/>
                  <a:gd name="T95" fmla="*/ 244977 h 3289300"/>
                  <a:gd name="T96" fmla="*/ 743777 w 2981325"/>
                  <a:gd name="T97" fmla="*/ 289992 h 3289300"/>
                  <a:gd name="T98" fmla="*/ 779961 w 2981325"/>
                  <a:gd name="T99" fmla="*/ 324442 h 3289300"/>
                  <a:gd name="T100" fmla="*/ 826112 w 2981325"/>
                  <a:gd name="T101" fmla="*/ 345112 h 3289300"/>
                  <a:gd name="T102" fmla="*/ 878703 w 2981325"/>
                  <a:gd name="T103" fmla="*/ 349093 h 3289300"/>
                  <a:gd name="T104" fmla="*/ 928380 w 2981325"/>
                  <a:gd name="T105" fmla="*/ 335313 h 3289300"/>
                  <a:gd name="T106" fmla="*/ 969165 w 2981325"/>
                  <a:gd name="T107" fmla="*/ 306222 h 3289300"/>
                  <a:gd name="T108" fmla="*/ 998297 w 2981325"/>
                  <a:gd name="T109" fmla="*/ 265494 h 3289300"/>
                  <a:gd name="T110" fmla="*/ 1012403 w 2981325"/>
                  <a:gd name="T111" fmla="*/ 215886 h 3289300"/>
                  <a:gd name="T112" fmla="*/ 1008416 w 2981325"/>
                  <a:gd name="T113" fmla="*/ 163369 h 3289300"/>
                  <a:gd name="T114" fmla="*/ 987564 w 2981325"/>
                  <a:gd name="T115" fmla="*/ 117283 h 3289300"/>
                  <a:gd name="T116" fmla="*/ 953066 w 2981325"/>
                  <a:gd name="T117" fmla="*/ 81149 h 3289300"/>
                  <a:gd name="T118" fmla="*/ 907835 w 2981325"/>
                  <a:gd name="T119" fmla="*/ 58182 h 3289300"/>
                  <a:gd name="T120" fmla="*/ 863524 w 2981325"/>
                  <a:gd name="T121" fmla="*/ 0 h 328930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981325" h="3289300">
                    <a:moveTo>
                      <a:pt x="514350" y="3187700"/>
                    </a:moveTo>
                    <a:lnTo>
                      <a:pt x="2466975" y="3187700"/>
                    </a:lnTo>
                    <a:lnTo>
                      <a:pt x="2466975" y="3289300"/>
                    </a:lnTo>
                    <a:lnTo>
                      <a:pt x="514350" y="3289300"/>
                    </a:lnTo>
                    <a:lnTo>
                      <a:pt x="514350" y="3187700"/>
                    </a:lnTo>
                    <a:close/>
                    <a:moveTo>
                      <a:pt x="139700" y="2994025"/>
                    </a:moveTo>
                    <a:lnTo>
                      <a:pt x="2841625" y="2994025"/>
                    </a:lnTo>
                    <a:lnTo>
                      <a:pt x="2841625" y="3109913"/>
                    </a:lnTo>
                    <a:lnTo>
                      <a:pt x="139700" y="3109913"/>
                    </a:lnTo>
                    <a:lnTo>
                      <a:pt x="139700" y="2994025"/>
                    </a:lnTo>
                    <a:close/>
                    <a:moveTo>
                      <a:pt x="0" y="2759075"/>
                    </a:moveTo>
                    <a:lnTo>
                      <a:pt x="2981325" y="2759075"/>
                    </a:lnTo>
                    <a:lnTo>
                      <a:pt x="2981325" y="2919413"/>
                    </a:lnTo>
                    <a:lnTo>
                      <a:pt x="0" y="2919413"/>
                    </a:lnTo>
                    <a:lnTo>
                      <a:pt x="0" y="2759075"/>
                    </a:lnTo>
                    <a:close/>
                    <a:moveTo>
                      <a:pt x="2182813" y="1131888"/>
                    </a:moveTo>
                    <a:lnTo>
                      <a:pt x="2339546" y="1131888"/>
                    </a:lnTo>
                    <a:lnTo>
                      <a:pt x="2339546" y="2368917"/>
                    </a:lnTo>
                    <a:lnTo>
                      <a:pt x="2339546" y="2373682"/>
                    </a:lnTo>
                    <a:lnTo>
                      <a:pt x="2340074" y="2378711"/>
                    </a:lnTo>
                    <a:lnTo>
                      <a:pt x="2340603" y="2383211"/>
                    </a:lnTo>
                    <a:lnTo>
                      <a:pt x="2341396" y="2387976"/>
                    </a:lnTo>
                    <a:lnTo>
                      <a:pt x="2342453" y="2392212"/>
                    </a:lnTo>
                    <a:lnTo>
                      <a:pt x="2343774" y="2396977"/>
                    </a:lnTo>
                    <a:lnTo>
                      <a:pt x="2345096" y="2401212"/>
                    </a:lnTo>
                    <a:lnTo>
                      <a:pt x="2347210" y="2405713"/>
                    </a:lnTo>
                    <a:lnTo>
                      <a:pt x="2349061" y="2409683"/>
                    </a:lnTo>
                    <a:lnTo>
                      <a:pt x="2350911" y="2413654"/>
                    </a:lnTo>
                    <a:lnTo>
                      <a:pt x="2353289" y="2417890"/>
                    </a:lnTo>
                    <a:lnTo>
                      <a:pt x="2355668" y="2421596"/>
                    </a:lnTo>
                    <a:lnTo>
                      <a:pt x="2358311" y="2425302"/>
                    </a:lnTo>
                    <a:lnTo>
                      <a:pt x="2360954" y="2429008"/>
                    </a:lnTo>
                    <a:lnTo>
                      <a:pt x="2364126" y="2432449"/>
                    </a:lnTo>
                    <a:lnTo>
                      <a:pt x="2367298" y="2435361"/>
                    </a:lnTo>
                    <a:lnTo>
                      <a:pt x="2370205" y="2438538"/>
                    </a:lnTo>
                    <a:lnTo>
                      <a:pt x="2373641" y="2441714"/>
                    </a:lnTo>
                    <a:lnTo>
                      <a:pt x="2377341" y="2444361"/>
                    </a:lnTo>
                    <a:lnTo>
                      <a:pt x="2380777" y="2447009"/>
                    </a:lnTo>
                    <a:lnTo>
                      <a:pt x="2385006" y="2449391"/>
                    </a:lnTo>
                    <a:lnTo>
                      <a:pt x="2388706" y="2451509"/>
                    </a:lnTo>
                    <a:lnTo>
                      <a:pt x="2392935" y="2453891"/>
                    </a:lnTo>
                    <a:lnTo>
                      <a:pt x="2396900" y="2455744"/>
                    </a:lnTo>
                    <a:lnTo>
                      <a:pt x="2401393" y="2457068"/>
                    </a:lnTo>
                    <a:lnTo>
                      <a:pt x="2405622" y="2458656"/>
                    </a:lnTo>
                    <a:lnTo>
                      <a:pt x="2409851" y="2459980"/>
                    </a:lnTo>
                    <a:lnTo>
                      <a:pt x="2414608" y="2461303"/>
                    </a:lnTo>
                    <a:lnTo>
                      <a:pt x="2419366" y="2461833"/>
                    </a:lnTo>
                    <a:lnTo>
                      <a:pt x="2423859" y="2462362"/>
                    </a:lnTo>
                    <a:lnTo>
                      <a:pt x="2428616" y="2462627"/>
                    </a:lnTo>
                    <a:lnTo>
                      <a:pt x="2433638" y="2463156"/>
                    </a:lnTo>
                    <a:lnTo>
                      <a:pt x="2438395" y="2462627"/>
                    </a:lnTo>
                    <a:lnTo>
                      <a:pt x="2443153" y="2462362"/>
                    </a:lnTo>
                    <a:lnTo>
                      <a:pt x="2447910" y="2461833"/>
                    </a:lnTo>
                    <a:lnTo>
                      <a:pt x="2452404" y="2461303"/>
                    </a:lnTo>
                    <a:lnTo>
                      <a:pt x="2457161" y="2459980"/>
                    </a:lnTo>
                    <a:lnTo>
                      <a:pt x="2461654" y="2458656"/>
                    </a:lnTo>
                    <a:lnTo>
                      <a:pt x="2466147" y="2457068"/>
                    </a:lnTo>
                    <a:lnTo>
                      <a:pt x="2470112" y="2455744"/>
                    </a:lnTo>
                    <a:lnTo>
                      <a:pt x="2474341" y="2453891"/>
                    </a:lnTo>
                    <a:lnTo>
                      <a:pt x="2478570" y="2451509"/>
                    </a:lnTo>
                    <a:lnTo>
                      <a:pt x="2482534" y="2449391"/>
                    </a:lnTo>
                    <a:lnTo>
                      <a:pt x="2486235" y="2447009"/>
                    </a:lnTo>
                    <a:lnTo>
                      <a:pt x="2489935" y="2444361"/>
                    </a:lnTo>
                    <a:lnTo>
                      <a:pt x="2493371" y="2441714"/>
                    </a:lnTo>
                    <a:lnTo>
                      <a:pt x="2496807" y="2438538"/>
                    </a:lnTo>
                    <a:lnTo>
                      <a:pt x="2500243" y="2435361"/>
                    </a:lnTo>
                    <a:lnTo>
                      <a:pt x="2503150" y="2432449"/>
                    </a:lnTo>
                    <a:lnTo>
                      <a:pt x="2506322" y="2429008"/>
                    </a:lnTo>
                    <a:lnTo>
                      <a:pt x="2509229" y="2425302"/>
                    </a:lnTo>
                    <a:lnTo>
                      <a:pt x="2511608" y="2421596"/>
                    </a:lnTo>
                    <a:lnTo>
                      <a:pt x="2513987" y="2417890"/>
                    </a:lnTo>
                    <a:lnTo>
                      <a:pt x="2516365" y="2413654"/>
                    </a:lnTo>
                    <a:lnTo>
                      <a:pt x="2518480" y="2409683"/>
                    </a:lnTo>
                    <a:lnTo>
                      <a:pt x="2520330" y="2405713"/>
                    </a:lnTo>
                    <a:lnTo>
                      <a:pt x="2521916" y="2401212"/>
                    </a:lnTo>
                    <a:lnTo>
                      <a:pt x="2523502" y="2396977"/>
                    </a:lnTo>
                    <a:lnTo>
                      <a:pt x="2524559" y="2392212"/>
                    </a:lnTo>
                    <a:lnTo>
                      <a:pt x="2525880" y="2387976"/>
                    </a:lnTo>
                    <a:lnTo>
                      <a:pt x="2526409" y="2383211"/>
                    </a:lnTo>
                    <a:lnTo>
                      <a:pt x="2527202" y="2378711"/>
                    </a:lnTo>
                    <a:lnTo>
                      <a:pt x="2527466" y="2373682"/>
                    </a:lnTo>
                    <a:lnTo>
                      <a:pt x="2527730" y="2368917"/>
                    </a:lnTo>
                    <a:lnTo>
                      <a:pt x="2527730" y="1131888"/>
                    </a:lnTo>
                    <a:lnTo>
                      <a:pt x="2684463" y="1131888"/>
                    </a:lnTo>
                    <a:lnTo>
                      <a:pt x="2684463" y="2689226"/>
                    </a:lnTo>
                    <a:lnTo>
                      <a:pt x="2182813" y="2689226"/>
                    </a:lnTo>
                    <a:lnTo>
                      <a:pt x="2182813" y="1131888"/>
                    </a:lnTo>
                    <a:close/>
                    <a:moveTo>
                      <a:pt x="314325" y="1131888"/>
                    </a:moveTo>
                    <a:lnTo>
                      <a:pt x="471058" y="1131888"/>
                    </a:lnTo>
                    <a:lnTo>
                      <a:pt x="471058" y="2368917"/>
                    </a:lnTo>
                    <a:lnTo>
                      <a:pt x="471058" y="2373682"/>
                    </a:lnTo>
                    <a:lnTo>
                      <a:pt x="471851" y="2378711"/>
                    </a:lnTo>
                    <a:lnTo>
                      <a:pt x="472379" y="2383211"/>
                    </a:lnTo>
                    <a:lnTo>
                      <a:pt x="472908" y="2387976"/>
                    </a:lnTo>
                    <a:lnTo>
                      <a:pt x="474229" y="2392212"/>
                    </a:lnTo>
                    <a:lnTo>
                      <a:pt x="475551" y="2396977"/>
                    </a:lnTo>
                    <a:lnTo>
                      <a:pt x="477137" y="2401212"/>
                    </a:lnTo>
                    <a:lnTo>
                      <a:pt x="478723" y="2405713"/>
                    </a:lnTo>
                    <a:lnTo>
                      <a:pt x="480573" y="2409683"/>
                    </a:lnTo>
                    <a:lnTo>
                      <a:pt x="482687" y="2413654"/>
                    </a:lnTo>
                    <a:lnTo>
                      <a:pt x="484802" y="2417890"/>
                    </a:lnTo>
                    <a:lnTo>
                      <a:pt x="487180" y="2421596"/>
                    </a:lnTo>
                    <a:lnTo>
                      <a:pt x="489823" y="2425302"/>
                    </a:lnTo>
                    <a:lnTo>
                      <a:pt x="492466" y="2429008"/>
                    </a:lnTo>
                    <a:lnTo>
                      <a:pt x="495638" y="2432449"/>
                    </a:lnTo>
                    <a:lnTo>
                      <a:pt x="498810" y="2435361"/>
                    </a:lnTo>
                    <a:lnTo>
                      <a:pt x="502246" y="2438538"/>
                    </a:lnTo>
                    <a:lnTo>
                      <a:pt x="505682" y="2441714"/>
                    </a:lnTo>
                    <a:lnTo>
                      <a:pt x="508853" y="2444361"/>
                    </a:lnTo>
                    <a:lnTo>
                      <a:pt x="512818" y="2447009"/>
                    </a:lnTo>
                    <a:lnTo>
                      <a:pt x="516518" y="2449391"/>
                    </a:lnTo>
                    <a:lnTo>
                      <a:pt x="520483" y="2451509"/>
                    </a:lnTo>
                    <a:lnTo>
                      <a:pt x="524447" y="2453891"/>
                    </a:lnTo>
                    <a:lnTo>
                      <a:pt x="528676" y="2455744"/>
                    </a:lnTo>
                    <a:lnTo>
                      <a:pt x="532905" y="2457068"/>
                    </a:lnTo>
                    <a:lnTo>
                      <a:pt x="537398" y="2458656"/>
                    </a:lnTo>
                    <a:lnTo>
                      <a:pt x="541891" y="2459980"/>
                    </a:lnTo>
                    <a:lnTo>
                      <a:pt x="546385" y="2461303"/>
                    </a:lnTo>
                    <a:lnTo>
                      <a:pt x="551142" y="2461833"/>
                    </a:lnTo>
                    <a:lnTo>
                      <a:pt x="555635" y="2462362"/>
                    </a:lnTo>
                    <a:lnTo>
                      <a:pt x="560393" y="2462627"/>
                    </a:lnTo>
                    <a:lnTo>
                      <a:pt x="565415" y="2463156"/>
                    </a:lnTo>
                    <a:lnTo>
                      <a:pt x="569908" y="2462627"/>
                    </a:lnTo>
                    <a:lnTo>
                      <a:pt x="574930" y="2462362"/>
                    </a:lnTo>
                    <a:lnTo>
                      <a:pt x="579687" y="2461833"/>
                    </a:lnTo>
                    <a:lnTo>
                      <a:pt x="584180" y="2461303"/>
                    </a:lnTo>
                    <a:lnTo>
                      <a:pt x="588938" y="2459980"/>
                    </a:lnTo>
                    <a:lnTo>
                      <a:pt x="593167" y="2458656"/>
                    </a:lnTo>
                    <a:lnTo>
                      <a:pt x="597660" y="2457068"/>
                    </a:lnTo>
                    <a:lnTo>
                      <a:pt x="601889" y="2455744"/>
                    </a:lnTo>
                    <a:lnTo>
                      <a:pt x="605853" y="2453891"/>
                    </a:lnTo>
                    <a:lnTo>
                      <a:pt x="610082" y="2451509"/>
                    </a:lnTo>
                    <a:lnTo>
                      <a:pt x="614047" y="2449391"/>
                    </a:lnTo>
                    <a:lnTo>
                      <a:pt x="617747" y="2447009"/>
                    </a:lnTo>
                    <a:lnTo>
                      <a:pt x="621447" y="2444361"/>
                    </a:lnTo>
                    <a:lnTo>
                      <a:pt x="625147" y="2441714"/>
                    </a:lnTo>
                    <a:lnTo>
                      <a:pt x="628583" y="2438538"/>
                    </a:lnTo>
                    <a:lnTo>
                      <a:pt x="631755" y="2435361"/>
                    </a:lnTo>
                    <a:lnTo>
                      <a:pt x="634662" y="2432449"/>
                    </a:lnTo>
                    <a:lnTo>
                      <a:pt x="637834" y="2429008"/>
                    </a:lnTo>
                    <a:lnTo>
                      <a:pt x="640741" y="2425302"/>
                    </a:lnTo>
                    <a:lnTo>
                      <a:pt x="643120" y="2421596"/>
                    </a:lnTo>
                    <a:lnTo>
                      <a:pt x="645499" y="2417890"/>
                    </a:lnTo>
                    <a:lnTo>
                      <a:pt x="647877" y="2413654"/>
                    </a:lnTo>
                    <a:lnTo>
                      <a:pt x="649992" y="2409683"/>
                    </a:lnTo>
                    <a:lnTo>
                      <a:pt x="651842" y="2405713"/>
                    </a:lnTo>
                    <a:lnTo>
                      <a:pt x="653692" y="2401212"/>
                    </a:lnTo>
                    <a:lnTo>
                      <a:pt x="655014" y="2396977"/>
                    </a:lnTo>
                    <a:lnTo>
                      <a:pt x="656071" y="2392212"/>
                    </a:lnTo>
                    <a:lnTo>
                      <a:pt x="657392" y="2387976"/>
                    </a:lnTo>
                    <a:lnTo>
                      <a:pt x="658449" y="2383211"/>
                    </a:lnTo>
                    <a:lnTo>
                      <a:pt x="658714" y="2378711"/>
                    </a:lnTo>
                    <a:lnTo>
                      <a:pt x="659242" y="2373682"/>
                    </a:lnTo>
                    <a:lnTo>
                      <a:pt x="659242" y="2368917"/>
                    </a:lnTo>
                    <a:lnTo>
                      <a:pt x="659242" y="1131888"/>
                    </a:lnTo>
                    <a:lnTo>
                      <a:pt x="815975" y="1131888"/>
                    </a:lnTo>
                    <a:lnTo>
                      <a:pt x="815975" y="2689226"/>
                    </a:lnTo>
                    <a:lnTo>
                      <a:pt x="314325" y="2689226"/>
                    </a:lnTo>
                    <a:lnTo>
                      <a:pt x="314325" y="1131888"/>
                    </a:lnTo>
                    <a:close/>
                    <a:moveTo>
                      <a:pt x="36513" y="758825"/>
                    </a:moveTo>
                    <a:lnTo>
                      <a:pt x="2944813" y="758825"/>
                    </a:lnTo>
                    <a:lnTo>
                      <a:pt x="2944813" y="861834"/>
                    </a:lnTo>
                    <a:lnTo>
                      <a:pt x="2702389" y="861834"/>
                    </a:lnTo>
                    <a:lnTo>
                      <a:pt x="2702389" y="1063625"/>
                    </a:lnTo>
                    <a:lnTo>
                      <a:pt x="278938" y="1063625"/>
                    </a:lnTo>
                    <a:lnTo>
                      <a:pt x="278938" y="861834"/>
                    </a:lnTo>
                    <a:lnTo>
                      <a:pt x="36513" y="861834"/>
                    </a:lnTo>
                    <a:lnTo>
                      <a:pt x="36513" y="758825"/>
                    </a:lnTo>
                    <a:close/>
                    <a:moveTo>
                      <a:pt x="1490531" y="184150"/>
                    </a:moveTo>
                    <a:lnTo>
                      <a:pt x="1498713" y="184414"/>
                    </a:lnTo>
                    <a:lnTo>
                      <a:pt x="1507159" y="184942"/>
                    </a:lnTo>
                    <a:lnTo>
                      <a:pt x="1515341" y="185997"/>
                    </a:lnTo>
                    <a:lnTo>
                      <a:pt x="1523259" y="187053"/>
                    </a:lnTo>
                    <a:lnTo>
                      <a:pt x="1530913" y="188901"/>
                    </a:lnTo>
                    <a:lnTo>
                      <a:pt x="1538831" y="191276"/>
                    </a:lnTo>
                    <a:lnTo>
                      <a:pt x="1546222" y="193916"/>
                    </a:lnTo>
                    <a:lnTo>
                      <a:pt x="1553612" y="196819"/>
                    </a:lnTo>
                    <a:lnTo>
                      <a:pt x="1560738" y="199722"/>
                    </a:lnTo>
                    <a:lnTo>
                      <a:pt x="1567864" y="203417"/>
                    </a:lnTo>
                    <a:lnTo>
                      <a:pt x="1574727" y="207640"/>
                    </a:lnTo>
                    <a:lnTo>
                      <a:pt x="1581061" y="211599"/>
                    </a:lnTo>
                    <a:lnTo>
                      <a:pt x="1587660" y="216086"/>
                    </a:lnTo>
                    <a:lnTo>
                      <a:pt x="1593466" y="220837"/>
                    </a:lnTo>
                    <a:lnTo>
                      <a:pt x="1599273" y="226116"/>
                    </a:lnTo>
                    <a:lnTo>
                      <a:pt x="1605343" y="231395"/>
                    </a:lnTo>
                    <a:lnTo>
                      <a:pt x="1610622" y="236937"/>
                    </a:lnTo>
                    <a:lnTo>
                      <a:pt x="1615373" y="242744"/>
                    </a:lnTo>
                    <a:lnTo>
                      <a:pt x="1620388" y="249078"/>
                    </a:lnTo>
                    <a:lnTo>
                      <a:pt x="1625139" y="255413"/>
                    </a:lnTo>
                    <a:lnTo>
                      <a:pt x="1629098" y="262011"/>
                    </a:lnTo>
                    <a:lnTo>
                      <a:pt x="1633057" y="268873"/>
                    </a:lnTo>
                    <a:lnTo>
                      <a:pt x="1636488" y="275736"/>
                    </a:lnTo>
                    <a:lnTo>
                      <a:pt x="1639919" y="282862"/>
                    </a:lnTo>
                    <a:lnTo>
                      <a:pt x="1642822" y="290252"/>
                    </a:lnTo>
                    <a:lnTo>
                      <a:pt x="1645198" y="297642"/>
                    </a:lnTo>
                    <a:lnTo>
                      <a:pt x="1647573" y="305297"/>
                    </a:lnTo>
                    <a:lnTo>
                      <a:pt x="1649157" y="312951"/>
                    </a:lnTo>
                    <a:lnTo>
                      <a:pt x="1650740" y="321133"/>
                    </a:lnTo>
                    <a:lnTo>
                      <a:pt x="1651796" y="329051"/>
                    </a:lnTo>
                    <a:lnTo>
                      <a:pt x="1652324" y="337497"/>
                    </a:lnTo>
                    <a:lnTo>
                      <a:pt x="1652588" y="345943"/>
                    </a:lnTo>
                    <a:lnTo>
                      <a:pt x="1652324" y="354125"/>
                    </a:lnTo>
                    <a:lnTo>
                      <a:pt x="1651796" y="362307"/>
                    </a:lnTo>
                    <a:lnTo>
                      <a:pt x="1650740" y="370489"/>
                    </a:lnTo>
                    <a:lnTo>
                      <a:pt x="1649157" y="378671"/>
                    </a:lnTo>
                    <a:lnTo>
                      <a:pt x="1647573" y="386325"/>
                    </a:lnTo>
                    <a:lnTo>
                      <a:pt x="1645198" y="394243"/>
                    </a:lnTo>
                    <a:lnTo>
                      <a:pt x="1642822" y="401633"/>
                    </a:lnTo>
                    <a:lnTo>
                      <a:pt x="1639919" y="409024"/>
                    </a:lnTo>
                    <a:lnTo>
                      <a:pt x="1636488" y="416150"/>
                    </a:lnTo>
                    <a:lnTo>
                      <a:pt x="1633057" y="423276"/>
                    </a:lnTo>
                    <a:lnTo>
                      <a:pt x="1629098" y="429875"/>
                    </a:lnTo>
                    <a:lnTo>
                      <a:pt x="1625139" y="436473"/>
                    </a:lnTo>
                    <a:lnTo>
                      <a:pt x="1620388" y="443071"/>
                    </a:lnTo>
                    <a:lnTo>
                      <a:pt x="1615373" y="448878"/>
                    </a:lnTo>
                    <a:lnTo>
                      <a:pt x="1610622" y="454685"/>
                    </a:lnTo>
                    <a:lnTo>
                      <a:pt x="1605343" y="460755"/>
                    </a:lnTo>
                    <a:lnTo>
                      <a:pt x="1599273" y="465770"/>
                    </a:lnTo>
                    <a:lnTo>
                      <a:pt x="1593466" y="471049"/>
                    </a:lnTo>
                    <a:lnTo>
                      <a:pt x="1587660" y="475800"/>
                    </a:lnTo>
                    <a:lnTo>
                      <a:pt x="1581061" y="480550"/>
                    </a:lnTo>
                    <a:lnTo>
                      <a:pt x="1574727" y="484510"/>
                    </a:lnTo>
                    <a:lnTo>
                      <a:pt x="1567864" y="488469"/>
                    </a:lnTo>
                    <a:lnTo>
                      <a:pt x="1560738" y="491900"/>
                    </a:lnTo>
                    <a:lnTo>
                      <a:pt x="1553612" y="495331"/>
                    </a:lnTo>
                    <a:lnTo>
                      <a:pt x="1546222" y="497970"/>
                    </a:lnTo>
                    <a:lnTo>
                      <a:pt x="1538831" y="500874"/>
                    </a:lnTo>
                    <a:lnTo>
                      <a:pt x="1530913" y="502985"/>
                    </a:lnTo>
                    <a:lnTo>
                      <a:pt x="1523259" y="504569"/>
                    </a:lnTo>
                    <a:lnTo>
                      <a:pt x="1515341" y="506152"/>
                    </a:lnTo>
                    <a:lnTo>
                      <a:pt x="1507159" y="506944"/>
                    </a:lnTo>
                    <a:lnTo>
                      <a:pt x="1498713" y="507736"/>
                    </a:lnTo>
                    <a:lnTo>
                      <a:pt x="1490531" y="508000"/>
                    </a:lnTo>
                    <a:lnTo>
                      <a:pt x="1482085" y="507736"/>
                    </a:lnTo>
                    <a:lnTo>
                      <a:pt x="1474167" y="506944"/>
                    </a:lnTo>
                    <a:lnTo>
                      <a:pt x="1465721" y="506152"/>
                    </a:lnTo>
                    <a:lnTo>
                      <a:pt x="1458067" y="504569"/>
                    </a:lnTo>
                    <a:lnTo>
                      <a:pt x="1449885" y="502985"/>
                    </a:lnTo>
                    <a:lnTo>
                      <a:pt x="1442231" y="500874"/>
                    </a:lnTo>
                    <a:lnTo>
                      <a:pt x="1434840" y="497970"/>
                    </a:lnTo>
                    <a:lnTo>
                      <a:pt x="1427450" y="495331"/>
                    </a:lnTo>
                    <a:lnTo>
                      <a:pt x="1420324" y="491900"/>
                    </a:lnTo>
                    <a:lnTo>
                      <a:pt x="1413462" y="488469"/>
                    </a:lnTo>
                    <a:lnTo>
                      <a:pt x="1406599" y="484510"/>
                    </a:lnTo>
                    <a:lnTo>
                      <a:pt x="1399737" y="480550"/>
                    </a:lnTo>
                    <a:lnTo>
                      <a:pt x="1393666" y="475800"/>
                    </a:lnTo>
                    <a:lnTo>
                      <a:pt x="1387332" y="471049"/>
                    </a:lnTo>
                    <a:lnTo>
                      <a:pt x="1381525" y="465770"/>
                    </a:lnTo>
                    <a:lnTo>
                      <a:pt x="1375983" y="460755"/>
                    </a:lnTo>
                    <a:lnTo>
                      <a:pt x="1370704" y="454685"/>
                    </a:lnTo>
                    <a:lnTo>
                      <a:pt x="1365425" y="448878"/>
                    </a:lnTo>
                    <a:lnTo>
                      <a:pt x="1360938" y="443071"/>
                    </a:lnTo>
                    <a:lnTo>
                      <a:pt x="1356187" y="436473"/>
                    </a:lnTo>
                    <a:lnTo>
                      <a:pt x="1351964" y="429875"/>
                    </a:lnTo>
                    <a:lnTo>
                      <a:pt x="1348269" y="423276"/>
                    </a:lnTo>
                    <a:lnTo>
                      <a:pt x="1344310" y="416150"/>
                    </a:lnTo>
                    <a:lnTo>
                      <a:pt x="1341407" y="409024"/>
                    </a:lnTo>
                    <a:lnTo>
                      <a:pt x="1338240" y="401633"/>
                    </a:lnTo>
                    <a:lnTo>
                      <a:pt x="1335864" y="394243"/>
                    </a:lnTo>
                    <a:lnTo>
                      <a:pt x="1333489" y="386325"/>
                    </a:lnTo>
                    <a:lnTo>
                      <a:pt x="1331641" y="378671"/>
                    </a:lnTo>
                    <a:lnTo>
                      <a:pt x="1330586" y="370489"/>
                    </a:lnTo>
                    <a:lnTo>
                      <a:pt x="1329266" y="362307"/>
                    </a:lnTo>
                    <a:lnTo>
                      <a:pt x="1328738" y="354125"/>
                    </a:lnTo>
                    <a:lnTo>
                      <a:pt x="1328738" y="345943"/>
                    </a:lnTo>
                    <a:lnTo>
                      <a:pt x="1328738" y="337497"/>
                    </a:lnTo>
                    <a:lnTo>
                      <a:pt x="1329266" y="329051"/>
                    </a:lnTo>
                    <a:lnTo>
                      <a:pt x="1330586" y="321133"/>
                    </a:lnTo>
                    <a:lnTo>
                      <a:pt x="1331641" y="312951"/>
                    </a:lnTo>
                    <a:lnTo>
                      <a:pt x="1333489" y="305297"/>
                    </a:lnTo>
                    <a:lnTo>
                      <a:pt x="1335864" y="297642"/>
                    </a:lnTo>
                    <a:lnTo>
                      <a:pt x="1338240" y="290252"/>
                    </a:lnTo>
                    <a:lnTo>
                      <a:pt x="1341407" y="282862"/>
                    </a:lnTo>
                    <a:lnTo>
                      <a:pt x="1344310" y="275736"/>
                    </a:lnTo>
                    <a:lnTo>
                      <a:pt x="1348269" y="268873"/>
                    </a:lnTo>
                    <a:lnTo>
                      <a:pt x="1351964" y="262011"/>
                    </a:lnTo>
                    <a:lnTo>
                      <a:pt x="1356187" y="255413"/>
                    </a:lnTo>
                    <a:lnTo>
                      <a:pt x="1360938" y="249078"/>
                    </a:lnTo>
                    <a:lnTo>
                      <a:pt x="1365425" y="242744"/>
                    </a:lnTo>
                    <a:lnTo>
                      <a:pt x="1370704" y="236937"/>
                    </a:lnTo>
                    <a:lnTo>
                      <a:pt x="1375983" y="231395"/>
                    </a:lnTo>
                    <a:lnTo>
                      <a:pt x="1381525" y="226116"/>
                    </a:lnTo>
                    <a:lnTo>
                      <a:pt x="1387332" y="220837"/>
                    </a:lnTo>
                    <a:lnTo>
                      <a:pt x="1393666" y="216086"/>
                    </a:lnTo>
                    <a:lnTo>
                      <a:pt x="1399737" y="211599"/>
                    </a:lnTo>
                    <a:lnTo>
                      <a:pt x="1406599" y="207640"/>
                    </a:lnTo>
                    <a:lnTo>
                      <a:pt x="1413462" y="203417"/>
                    </a:lnTo>
                    <a:lnTo>
                      <a:pt x="1420324" y="199722"/>
                    </a:lnTo>
                    <a:lnTo>
                      <a:pt x="1427450" y="196819"/>
                    </a:lnTo>
                    <a:lnTo>
                      <a:pt x="1434840" y="193916"/>
                    </a:lnTo>
                    <a:lnTo>
                      <a:pt x="1442231" y="191276"/>
                    </a:lnTo>
                    <a:lnTo>
                      <a:pt x="1449885" y="188901"/>
                    </a:lnTo>
                    <a:lnTo>
                      <a:pt x="1458067" y="187053"/>
                    </a:lnTo>
                    <a:lnTo>
                      <a:pt x="1465721" y="185997"/>
                    </a:lnTo>
                    <a:lnTo>
                      <a:pt x="1474167" y="184942"/>
                    </a:lnTo>
                    <a:lnTo>
                      <a:pt x="1482085" y="184414"/>
                    </a:lnTo>
                    <a:lnTo>
                      <a:pt x="1490531" y="184150"/>
                    </a:lnTo>
                    <a:close/>
                    <a:moveTo>
                      <a:pt x="1490531" y="89093"/>
                    </a:moveTo>
                    <a:lnTo>
                      <a:pt x="1477033" y="89357"/>
                    </a:lnTo>
                    <a:lnTo>
                      <a:pt x="1464065" y="90151"/>
                    </a:lnTo>
                    <a:lnTo>
                      <a:pt x="1451097" y="91737"/>
                    </a:lnTo>
                    <a:lnTo>
                      <a:pt x="1438658" y="94116"/>
                    </a:lnTo>
                    <a:lnTo>
                      <a:pt x="1425955" y="97024"/>
                    </a:lnTo>
                    <a:lnTo>
                      <a:pt x="1413781" y="100461"/>
                    </a:lnTo>
                    <a:lnTo>
                      <a:pt x="1401871" y="104427"/>
                    </a:lnTo>
                    <a:lnTo>
                      <a:pt x="1390226" y="109185"/>
                    </a:lnTo>
                    <a:lnTo>
                      <a:pt x="1378846" y="114473"/>
                    </a:lnTo>
                    <a:lnTo>
                      <a:pt x="1367731" y="120025"/>
                    </a:lnTo>
                    <a:lnTo>
                      <a:pt x="1356880" y="126105"/>
                    </a:lnTo>
                    <a:lnTo>
                      <a:pt x="1346293" y="132979"/>
                    </a:lnTo>
                    <a:lnTo>
                      <a:pt x="1336237" y="140117"/>
                    </a:lnTo>
                    <a:lnTo>
                      <a:pt x="1326444" y="147784"/>
                    </a:lnTo>
                    <a:lnTo>
                      <a:pt x="1316917" y="155979"/>
                    </a:lnTo>
                    <a:lnTo>
                      <a:pt x="1307918" y="164175"/>
                    </a:lnTo>
                    <a:lnTo>
                      <a:pt x="1299714" y="173163"/>
                    </a:lnTo>
                    <a:lnTo>
                      <a:pt x="1291510" y="182681"/>
                    </a:lnTo>
                    <a:lnTo>
                      <a:pt x="1283835" y="192462"/>
                    </a:lnTo>
                    <a:lnTo>
                      <a:pt x="1276689" y="202508"/>
                    </a:lnTo>
                    <a:lnTo>
                      <a:pt x="1269808" y="212819"/>
                    </a:lnTo>
                    <a:lnTo>
                      <a:pt x="1263721" y="223658"/>
                    </a:lnTo>
                    <a:lnTo>
                      <a:pt x="1258163" y="235026"/>
                    </a:lnTo>
                    <a:lnTo>
                      <a:pt x="1252870" y="246130"/>
                    </a:lnTo>
                    <a:lnTo>
                      <a:pt x="1248106" y="257762"/>
                    </a:lnTo>
                    <a:lnTo>
                      <a:pt x="1244136" y="269923"/>
                    </a:lnTo>
                    <a:lnTo>
                      <a:pt x="1240696" y="282084"/>
                    </a:lnTo>
                    <a:lnTo>
                      <a:pt x="1237785" y="294510"/>
                    </a:lnTo>
                    <a:lnTo>
                      <a:pt x="1235403" y="307200"/>
                    </a:lnTo>
                    <a:lnTo>
                      <a:pt x="1233815" y="320154"/>
                    </a:lnTo>
                    <a:lnTo>
                      <a:pt x="1233021" y="333108"/>
                    </a:lnTo>
                    <a:lnTo>
                      <a:pt x="1232756" y="346591"/>
                    </a:lnTo>
                    <a:lnTo>
                      <a:pt x="1233021" y="359809"/>
                    </a:lnTo>
                    <a:lnTo>
                      <a:pt x="1233815" y="372764"/>
                    </a:lnTo>
                    <a:lnTo>
                      <a:pt x="1235403" y="385982"/>
                    </a:lnTo>
                    <a:lnTo>
                      <a:pt x="1237785" y="398143"/>
                    </a:lnTo>
                    <a:lnTo>
                      <a:pt x="1240696" y="410833"/>
                    </a:lnTo>
                    <a:lnTo>
                      <a:pt x="1244136" y="422994"/>
                    </a:lnTo>
                    <a:lnTo>
                      <a:pt x="1248106" y="435155"/>
                    </a:lnTo>
                    <a:lnTo>
                      <a:pt x="1252870" y="446788"/>
                    </a:lnTo>
                    <a:lnTo>
                      <a:pt x="1258163" y="458420"/>
                    </a:lnTo>
                    <a:lnTo>
                      <a:pt x="1263721" y="469259"/>
                    </a:lnTo>
                    <a:lnTo>
                      <a:pt x="1269808" y="480098"/>
                    </a:lnTo>
                    <a:lnTo>
                      <a:pt x="1276689" y="490673"/>
                    </a:lnTo>
                    <a:lnTo>
                      <a:pt x="1283835" y="500719"/>
                    </a:lnTo>
                    <a:lnTo>
                      <a:pt x="1291510" y="510501"/>
                    </a:lnTo>
                    <a:lnTo>
                      <a:pt x="1299714" y="519754"/>
                    </a:lnTo>
                    <a:lnTo>
                      <a:pt x="1307918" y="528743"/>
                    </a:lnTo>
                    <a:lnTo>
                      <a:pt x="1316917" y="537467"/>
                    </a:lnTo>
                    <a:lnTo>
                      <a:pt x="1326444" y="545398"/>
                    </a:lnTo>
                    <a:lnTo>
                      <a:pt x="1336237" y="552801"/>
                    </a:lnTo>
                    <a:lnTo>
                      <a:pt x="1346293" y="560203"/>
                    </a:lnTo>
                    <a:lnTo>
                      <a:pt x="1356880" y="566812"/>
                    </a:lnTo>
                    <a:lnTo>
                      <a:pt x="1367731" y="573157"/>
                    </a:lnTo>
                    <a:lnTo>
                      <a:pt x="1378846" y="578973"/>
                    </a:lnTo>
                    <a:lnTo>
                      <a:pt x="1390226" y="583996"/>
                    </a:lnTo>
                    <a:lnTo>
                      <a:pt x="1401871" y="588491"/>
                    </a:lnTo>
                    <a:lnTo>
                      <a:pt x="1413781" y="592456"/>
                    </a:lnTo>
                    <a:lnTo>
                      <a:pt x="1425955" y="595893"/>
                    </a:lnTo>
                    <a:lnTo>
                      <a:pt x="1438658" y="599066"/>
                    </a:lnTo>
                    <a:lnTo>
                      <a:pt x="1451097" y="601181"/>
                    </a:lnTo>
                    <a:lnTo>
                      <a:pt x="1464065" y="602767"/>
                    </a:lnTo>
                    <a:lnTo>
                      <a:pt x="1477033" y="604089"/>
                    </a:lnTo>
                    <a:lnTo>
                      <a:pt x="1490531" y="604353"/>
                    </a:lnTo>
                    <a:lnTo>
                      <a:pt x="1503763" y="604089"/>
                    </a:lnTo>
                    <a:lnTo>
                      <a:pt x="1516732" y="602767"/>
                    </a:lnTo>
                    <a:lnTo>
                      <a:pt x="1529964" y="601181"/>
                    </a:lnTo>
                    <a:lnTo>
                      <a:pt x="1542668" y="599066"/>
                    </a:lnTo>
                    <a:lnTo>
                      <a:pt x="1555107" y="595893"/>
                    </a:lnTo>
                    <a:lnTo>
                      <a:pt x="1567016" y="592456"/>
                    </a:lnTo>
                    <a:lnTo>
                      <a:pt x="1579190" y="588491"/>
                    </a:lnTo>
                    <a:lnTo>
                      <a:pt x="1591100" y="583996"/>
                    </a:lnTo>
                    <a:lnTo>
                      <a:pt x="1602480" y="578973"/>
                    </a:lnTo>
                    <a:lnTo>
                      <a:pt x="1613331" y="573157"/>
                    </a:lnTo>
                    <a:lnTo>
                      <a:pt x="1624182" y="566812"/>
                    </a:lnTo>
                    <a:lnTo>
                      <a:pt x="1634768" y="560203"/>
                    </a:lnTo>
                    <a:lnTo>
                      <a:pt x="1645090" y="552801"/>
                    </a:lnTo>
                    <a:lnTo>
                      <a:pt x="1654617" y="545398"/>
                    </a:lnTo>
                    <a:lnTo>
                      <a:pt x="1663880" y="537467"/>
                    </a:lnTo>
                    <a:lnTo>
                      <a:pt x="1672879" y="528743"/>
                    </a:lnTo>
                    <a:lnTo>
                      <a:pt x="1681612" y="519754"/>
                    </a:lnTo>
                    <a:lnTo>
                      <a:pt x="1689552" y="510501"/>
                    </a:lnTo>
                    <a:lnTo>
                      <a:pt x="1697491" y="500719"/>
                    </a:lnTo>
                    <a:lnTo>
                      <a:pt x="1704637" y="490673"/>
                    </a:lnTo>
                    <a:lnTo>
                      <a:pt x="1710989" y="480098"/>
                    </a:lnTo>
                    <a:lnTo>
                      <a:pt x="1717341" y="469259"/>
                    </a:lnTo>
                    <a:lnTo>
                      <a:pt x="1723163" y="458420"/>
                    </a:lnTo>
                    <a:lnTo>
                      <a:pt x="1728456" y="446788"/>
                    </a:lnTo>
                    <a:lnTo>
                      <a:pt x="1732691" y="435155"/>
                    </a:lnTo>
                    <a:lnTo>
                      <a:pt x="1736925" y="422994"/>
                    </a:lnTo>
                    <a:lnTo>
                      <a:pt x="1740630" y="410833"/>
                    </a:lnTo>
                    <a:lnTo>
                      <a:pt x="1743277" y="398143"/>
                    </a:lnTo>
                    <a:lnTo>
                      <a:pt x="1745394" y="385982"/>
                    </a:lnTo>
                    <a:lnTo>
                      <a:pt x="1747511" y="372764"/>
                    </a:lnTo>
                    <a:lnTo>
                      <a:pt x="1748305" y="359809"/>
                    </a:lnTo>
                    <a:lnTo>
                      <a:pt x="1748570" y="346591"/>
                    </a:lnTo>
                    <a:lnTo>
                      <a:pt x="1748305" y="333108"/>
                    </a:lnTo>
                    <a:lnTo>
                      <a:pt x="1747511" y="320154"/>
                    </a:lnTo>
                    <a:lnTo>
                      <a:pt x="1745394" y="307200"/>
                    </a:lnTo>
                    <a:lnTo>
                      <a:pt x="1743277" y="294510"/>
                    </a:lnTo>
                    <a:lnTo>
                      <a:pt x="1740630" y="282084"/>
                    </a:lnTo>
                    <a:lnTo>
                      <a:pt x="1736925" y="269923"/>
                    </a:lnTo>
                    <a:lnTo>
                      <a:pt x="1732691" y="257762"/>
                    </a:lnTo>
                    <a:lnTo>
                      <a:pt x="1728456" y="246130"/>
                    </a:lnTo>
                    <a:lnTo>
                      <a:pt x="1723163" y="235026"/>
                    </a:lnTo>
                    <a:lnTo>
                      <a:pt x="1717341" y="223658"/>
                    </a:lnTo>
                    <a:lnTo>
                      <a:pt x="1710989" y="212819"/>
                    </a:lnTo>
                    <a:lnTo>
                      <a:pt x="1704637" y="202508"/>
                    </a:lnTo>
                    <a:lnTo>
                      <a:pt x="1697491" y="192462"/>
                    </a:lnTo>
                    <a:lnTo>
                      <a:pt x="1689552" y="182681"/>
                    </a:lnTo>
                    <a:lnTo>
                      <a:pt x="1681612" y="173163"/>
                    </a:lnTo>
                    <a:lnTo>
                      <a:pt x="1672879" y="164175"/>
                    </a:lnTo>
                    <a:lnTo>
                      <a:pt x="1663880" y="155979"/>
                    </a:lnTo>
                    <a:lnTo>
                      <a:pt x="1654617" y="147784"/>
                    </a:lnTo>
                    <a:lnTo>
                      <a:pt x="1645090" y="140117"/>
                    </a:lnTo>
                    <a:lnTo>
                      <a:pt x="1634768" y="132979"/>
                    </a:lnTo>
                    <a:lnTo>
                      <a:pt x="1624182" y="126105"/>
                    </a:lnTo>
                    <a:lnTo>
                      <a:pt x="1613331" y="120025"/>
                    </a:lnTo>
                    <a:lnTo>
                      <a:pt x="1602480" y="114473"/>
                    </a:lnTo>
                    <a:lnTo>
                      <a:pt x="1591100" y="109185"/>
                    </a:lnTo>
                    <a:lnTo>
                      <a:pt x="1579190" y="104427"/>
                    </a:lnTo>
                    <a:lnTo>
                      <a:pt x="1567016" y="100461"/>
                    </a:lnTo>
                    <a:lnTo>
                      <a:pt x="1555107" y="97024"/>
                    </a:lnTo>
                    <a:lnTo>
                      <a:pt x="1542668" y="94116"/>
                    </a:lnTo>
                    <a:lnTo>
                      <a:pt x="1529964" y="91737"/>
                    </a:lnTo>
                    <a:lnTo>
                      <a:pt x="1516732" y="90151"/>
                    </a:lnTo>
                    <a:lnTo>
                      <a:pt x="1503763" y="89357"/>
                    </a:lnTo>
                    <a:lnTo>
                      <a:pt x="1490531" y="89093"/>
                    </a:lnTo>
                    <a:close/>
                    <a:moveTo>
                      <a:pt x="1490531" y="0"/>
                    </a:moveTo>
                    <a:lnTo>
                      <a:pt x="2944813" y="660400"/>
                    </a:lnTo>
                    <a:lnTo>
                      <a:pt x="36513" y="660400"/>
                    </a:lnTo>
                    <a:lnTo>
                      <a:pt x="1490531" y="0"/>
                    </a:lnTo>
                    <a:close/>
                  </a:path>
                </a:pathLst>
              </a:custGeom>
              <a:solidFill>
                <a:srgbClr val="F85C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7656009" y="3940688"/>
                <a:ext cx="3840666" cy="7774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30000"/>
                  </a:lnSpc>
                  <a:defRPr/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点击此处编辑您的文字，点击此处编辑您的文字</a:t>
                </a: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0249" name="组合 16385"/>
            <p:cNvGrpSpPr>
              <a:grpSpLocks/>
            </p:cNvGrpSpPr>
            <p:nvPr/>
          </p:nvGrpSpPr>
          <p:grpSpPr bwMode="auto">
            <a:xfrm>
              <a:off x="6793883" y="5022515"/>
              <a:ext cx="4702792" cy="777466"/>
              <a:chOff x="6793883" y="5022515"/>
              <a:chExt cx="4702792" cy="777466"/>
            </a:xfrm>
          </p:grpSpPr>
          <p:sp>
            <p:nvSpPr>
              <p:cNvPr id="64" name="KSO_Shape"/>
              <p:cNvSpPr>
                <a:spLocks/>
              </p:cNvSpPr>
              <p:nvPr/>
            </p:nvSpPr>
            <p:spPr bwMode="auto">
              <a:xfrm>
                <a:off x="6793883" y="5181267"/>
                <a:ext cx="519181" cy="495305"/>
              </a:xfrm>
              <a:custGeom>
                <a:avLst/>
                <a:gdLst>
                  <a:gd name="T0" fmla="*/ 809074 w 1703388"/>
                  <a:gd name="T1" fmla="*/ 1478228 h 1624013"/>
                  <a:gd name="T2" fmla="*/ 791320 w 1703388"/>
                  <a:gd name="T3" fmla="*/ 1498504 h 1624013"/>
                  <a:gd name="T4" fmla="*/ 767225 w 1703388"/>
                  <a:gd name="T5" fmla="*/ 1669343 h 1624013"/>
                  <a:gd name="T6" fmla="*/ 784979 w 1703388"/>
                  <a:gd name="T7" fmla="*/ 1689619 h 1624013"/>
                  <a:gd name="T8" fmla="*/ 1094912 w 1703388"/>
                  <a:gd name="T9" fmla="*/ 1696209 h 1624013"/>
                  <a:gd name="T10" fmla="*/ 1123318 w 1703388"/>
                  <a:gd name="T11" fmla="*/ 1687592 h 1624013"/>
                  <a:gd name="T12" fmla="*/ 1138790 w 1703388"/>
                  <a:gd name="T13" fmla="*/ 1665793 h 1624013"/>
                  <a:gd name="T14" fmla="*/ 1112159 w 1703388"/>
                  <a:gd name="T15" fmla="*/ 1494956 h 1624013"/>
                  <a:gd name="T16" fmla="*/ 1091869 w 1703388"/>
                  <a:gd name="T17" fmla="*/ 1476453 h 1624013"/>
                  <a:gd name="T18" fmla="*/ 420515 w 1703388"/>
                  <a:gd name="T19" fmla="*/ 1084591 h 1624013"/>
                  <a:gd name="T20" fmla="*/ 1484232 w 1703388"/>
                  <a:gd name="T21" fmla="*/ 1089660 h 1624013"/>
                  <a:gd name="T22" fmla="*/ 991959 w 1703388"/>
                  <a:gd name="T23" fmla="*/ 702499 h 1624013"/>
                  <a:gd name="T24" fmla="*/ 840325 w 1703388"/>
                  <a:gd name="T25" fmla="*/ 542724 h 1624013"/>
                  <a:gd name="T26" fmla="*/ 585098 w 1703388"/>
                  <a:gd name="T27" fmla="*/ 161549 h 1624013"/>
                  <a:gd name="T28" fmla="*/ 552147 w 1703388"/>
                  <a:gd name="T29" fmla="*/ 161549 h 1624013"/>
                  <a:gd name="T30" fmla="*/ 946033 w 1703388"/>
                  <a:gd name="T31" fmla="*/ 19770 h 1624013"/>
                  <a:gd name="T32" fmla="*/ 936648 w 1703388"/>
                  <a:gd name="T33" fmla="*/ 33458 h 1624013"/>
                  <a:gd name="T34" fmla="*/ 943496 w 1703388"/>
                  <a:gd name="T35" fmla="*/ 53482 h 1624013"/>
                  <a:gd name="T36" fmla="*/ 970128 w 1703388"/>
                  <a:gd name="T37" fmla="*/ 54496 h 1624013"/>
                  <a:gd name="T38" fmla="*/ 979258 w 1703388"/>
                  <a:gd name="T39" fmla="*/ 40556 h 1624013"/>
                  <a:gd name="T40" fmla="*/ 972156 w 1703388"/>
                  <a:gd name="T41" fmla="*/ 20784 h 1624013"/>
                  <a:gd name="T42" fmla="*/ 227758 w 1703388"/>
                  <a:gd name="T43" fmla="*/ 0 h 1624013"/>
                  <a:gd name="T44" fmla="*/ 1692713 w 1703388"/>
                  <a:gd name="T45" fmla="*/ 2281 h 1624013"/>
                  <a:gd name="T46" fmla="*/ 1716554 w 1703388"/>
                  <a:gd name="T47" fmla="*/ 12167 h 1624013"/>
                  <a:gd name="T48" fmla="*/ 1735324 w 1703388"/>
                  <a:gd name="T49" fmla="*/ 28389 h 1624013"/>
                  <a:gd name="T50" fmla="*/ 1746990 w 1703388"/>
                  <a:gd name="T51" fmla="*/ 49427 h 1624013"/>
                  <a:gd name="T52" fmla="*/ 1750794 w 1703388"/>
                  <a:gd name="T53" fmla="*/ 1014127 h 1624013"/>
                  <a:gd name="T54" fmla="*/ 1745976 w 1703388"/>
                  <a:gd name="T55" fmla="*/ 1038460 h 1624013"/>
                  <a:gd name="T56" fmla="*/ 1733040 w 1703388"/>
                  <a:gd name="T57" fmla="*/ 1058990 h 1624013"/>
                  <a:gd name="T58" fmla="*/ 1713257 w 1703388"/>
                  <a:gd name="T59" fmla="*/ 1074452 h 1624013"/>
                  <a:gd name="T60" fmla="*/ 1688909 w 1703388"/>
                  <a:gd name="T61" fmla="*/ 1083070 h 1624013"/>
                  <a:gd name="T62" fmla="*/ 1619162 w 1703388"/>
                  <a:gd name="T63" fmla="*/ 1089660 h 1624013"/>
                  <a:gd name="T64" fmla="*/ 1688402 w 1703388"/>
                  <a:gd name="T65" fmla="*/ 1097011 h 1624013"/>
                  <a:gd name="T66" fmla="*/ 1711229 w 1703388"/>
                  <a:gd name="T67" fmla="*/ 1105882 h 1624013"/>
                  <a:gd name="T68" fmla="*/ 1733294 w 1703388"/>
                  <a:gd name="T69" fmla="*/ 1127681 h 1624013"/>
                  <a:gd name="T70" fmla="*/ 1905000 w 1703388"/>
                  <a:gd name="T71" fmla="*/ 1740820 h 1624013"/>
                  <a:gd name="T72" fmla="*/ 1900435 w 1703388"/>
                  <a:gd name="T73" fmla="*/ 1766674 h 1624013"/>
                  <a:gd name="T74" fmla="*/ 1887500 w 1703388"/>
                  <a:gd name="T75" fmla="*/ 1788472 h 1624013"/>
                  <a:gd name="T76" fmla="*/ 1867970 w 1703388"/>
                  <a:gd name="T77" fmla="*/ 1804947 h 1624013"/>
                  <a:gd name="T78" fmla="*/ 1843368 w 1703388"/>
                  <a:gd name="T79" fmla="*/ 1814579 h 1624013"/>
                  <a:gd name="T80" fmla="*/ 69241 w 1703388"/>
                  <a:gd name="T81" fmla="*/ 1815593 h 1624013"/>
                  <a:gd name="T82" fmla="*/ 43624 w 1703388"/>
                  <a:gd name="T83" fmla="*/ 1808750 h 1624013"/>
                  <a:gd name="T84" fmla="*/ 22573 w 1703388"/>
                  <a:gd name="T85" fmla="*/ 1794049 h 1624013"/>
                  <a:gd name="T86" fmla="*/ 7609 w 1703388"/>
                  <a:gd name="T87" fmla="*/ 1773517 h 1624013"/>
                  <a:gd name="T88" fmla="*/ 508 w 1703388"/>
                  <a:gd name="T89" fmla="*/ 1748678 h 1624013"/>
                  <a:gd name="T90" fmla="*/ 165365 w 1703388"/>
                  <a:gd name="T91" fmla="*/ 1142635 h 1624013"/>
                  <a:gd name="T92" fmla="*/ 191490 w 1703388"/>
                  <a:gd name="T93" fmla="*/ 1108924 h 1624013"/>
                  <a:gd name="T94" fmla="*/ 213047 w 1703388"/>
                  <a:gd name="T95" fmla="*/ 1098025 h 1624013"/>
                  <a:gd name="T96" fmla="*/ 286093 w 1703388"/>
                  <a:gd name="T97" fmla="*/ 1092448 h 1624013"/>
                  <a:gd name="T98" fmla="*/ 219896 w 1703388"/>
                  <a:gd name="T99" fmla="*/ 1083831 h 1624013"/>
                  <a:gd name="T100" fmla="*/ 194787 w 1703388"/>
                  <a:gd name="T101" fmla="*/ 1075972 h 1624013"/>
                  <a:gd name="T102" fmla="*/ 174497 w 1703388"/>
                  <a:gd name="T103" fmla="*/ 1061778 h 1624013"/>
                  <a:gd name="T104" fmla="*/ 160547 w 1703388"/>
                  <a:gd name="T105" fmla="*/ 1041502 h 1624013"/>
                  <a:gd name="T106" fmla="*/ 154460 w 1703388"/>
                  <a:gd name="T107" fmla="*/ 1017675 h 1624013"/>
                  <a:gd name="T108" fmla="*/ 156996 w 1703388"/>
                  <a:gd name="T109" fmla="*/ 52975 h 1624013"/>
                  <a:gd name="T110" fmla="*/ 167649 w 1703388"/>
                  <a:gd name="T111" fmla="*/ 31177 h 1624013"/>
                  <a:gd name="T112" fmla="*/ 185403 w 1703388"/>
                  <a:gd name="T113" fmla="*/ 14194 h 1624013"/>
                  <a:gd name="T114" fmla="*/ 208736 w 1703388"/>
                  <a:gd name="T115" fmla="*/ 3296 h 16240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703388" h="1624013">
                    <a:moveTo>
                      <a:pt x="746125" y="1315983"/>
                    </a:moveTo>
                    <a:lnTo>
                      <a:pt x="742043" y="1316210"/>
                    </a:lnTo>
                    <a:lnTo>
                      <a:pt x="737961" y="1316663"/>
                    </a:lnTo>
                    <a:lnTo>
                      <a:pt x="734333" y="1317570"/>
                    </a:lnTo>
                    <a:lnTo>
                      <a:pt x="730477" y="1318930"/>
                    </a:lnTo>
                    <a:lnTo>
                      <a:pt x="727075" y="1320290"/>
                    </a:lnTo>
                    <a:lnTo>
                      <a:pt x="723447" y="1321877"/>
                    </a:lnTo>
                    <a:lnTo>
                      <a:pt x="720499" y="1323690"/>
                    </a:lnTo>
                    <a:lnTo>
                      <a:pt x="717550" y="1326183"/>
                    </a:lnTo>
                    <a:lnTo>
                      <a:pt x="715056" y="1328450"/>
                    </a:lnTo>
                    <a:lnTo>
                      <a:pt x="712788" y="1331170"/>
                    </a:lnTo>
                    <a:lnTo>
                      <a:pt x="710520" y="1334116"/>
                    </a:lnTo>
                    <a:lnTo>
                      <a:pt x="708933" y="1336836"/>
                    </a:lnTo>
                    <a:lnTo>
                      <a:pt x="707572" y="1340009"/>
                    </a:lnTo>
                    <a:lnTo>
                      <a:pt x="706665" y="1343409"/>
                    </a:lnTo>
                    <a:lnTo>
                      <a:pt x="705984" y="1346582"/>
                    </a:lnTo>
                    <a:lnTo>
                      <a:pt x="705984" y="1350209"/>
                    </a:lnTo>
                    <a:lnTo>
                      <a:pt x="684213" y="1482805"/>
                    </a:lnTo>
                    <a:lnTo>
                      <a:pt x="684440" y="1486204"/>
                    </a:lnTo>
                    <a:lnTo>
                      <a:pt x="685120" y="1489604"/>
                    </a:lnTo>
                    <a:lnTo>
                      <a:pt x="686027" y="1492778"/>
                    </a:lnTo>
                    <a:lnTo>
                      <a:pt x="687388" y="1495951"/>
                    </a:lnTo>
                    <a:lnTo>
                      <a:pt x="689202" y="1499124"/>
                    </a:lnTo>
                    <a:lnTo>
                      <a:pt x="691243" y="1501844"/>
                    </a:lnTo>
                    <a:lnTo>
                      <a:pt x="693511" y="1504564"/>
                    </a:lnTo>
                    <a:lnTo>
                      <a:pt x="696233" y="1506830"/>
                    </a:lnTo>
                    <a:lnTo>
                      <a:pt x="698954" y="1509097"/>
                    </a:lnTo>
                    <a:lnTo>
                      <a:pt x="701902" y="1510910"/>
                    </a:lnTo>
                    <a:lnTo>
                      <a:pt x="705304" y="1512950"/>
                    </a:lnTo>
                    <a:lnTo>
                      <a:pt x="708706" y="1514310"/>
                    </a:lnTo>
                    <a:lnTo>
                      <a:pt x="712561" y="1515443"/>
                    </a:lnTo>
                    <a:lnTo>
                      <a:pt x="716417" y="1516123"/>
                    </a:lnTo>
                    <a:lnTo>
                      <a:pt x="720499" y="1516803"/>
                    </a:lnTo>
                    <a:lnTo>
                      <a:pt x="724354" y="1516803"/>
                    </a:lnTo>
                    <a:lnTo>
                      <a:pt x="979034" y="1516803"/>
                    </a:lnTo>
                    <a:lnTo>
                      <a:pt x="982890" y="1516803"/>
                    </a:lnTo>
                    <a:lnTo>
                      <a:pt x="986972" y="1516123"/>
                    </a:lnTo>
                    <a:lnTo>
                      <a:pt x="990827" y="1515443"/>
                    </a:lnTo>
                    <a:lnTo>
                      <a:pt x="994683" y="1514310"/>
                    </a:lnTo>
                    <a:lnTo>
                      <a:pt x="998084" y="1512950"/>
                    </a:lnTo>
                    <a:lnTo>
                      <a:pt x="1001486" y="1510910"/>
                    </a:lnTo>
                    <a:lnTo>
                      <a:pt x="1004434" y="1509097"/>
                    </a:lnTo>
                    <a:lnTo>
                      <a:pt x="1007156" y="1506830"/>
                    </a:lnTo>
                    <a:lnTo>
                      <a:pt x="1009877" y="1504564"/>
                    </a:lnTo>
                    <a:lnTo>
                      <a:pt x="1012145" y="1501844"/>
                    </a:lnTo>
                    <a:lnTo>
                      <a:pt x="1014186" y="1499124"/>
                    </a:lnTo>
                    <a:lnTo>
                      <a:pt x="1016001" y="1495951"/>
                    </a:lnTo>
                    <a:lnTo>
                      <a:pt x="1017361" y="1492778"/>
                    </a:lnTo>
                    <a:lnTo>
                      <a:pt x="1018268" y="1489604"/>
                    </a:lnTo>
                    <a:lnTo>
                      <a:pt x="1018949" y="1486204"/>
                    </a:lnTo>
                    <a:lnTo>
                      <a:pt x="1019176" y="1482805"/>
                    </a:lnTo>
                    <a:lnTo>
                      <a:pt x="997404" y="1350209"/>
                    </a:lnTo>
                    <a:lnTo>
                      <a:pt x="997404" y="1346582"/>
                    </a:lnTo>
                    <a:lnTo>
                      <a:pt x="996724" y="1343409"/>
                    </a:lnTo>
                    <a:lnTo>
                      <a:pt x="995817" y="1340009"/>
                    </a:lnTo>
                    <a:lnTo>
                      <a:pt x="994456" y="1336836"/>
                    </a:lnTo>
                    <a:lnTo>
                      <a:pt x="992868" y="1334116"/>
                    </a:lnTo>
                    <a:lnTo>
                      <a:pt x="990601" y="1331170"/>
                    </a:lnTo>
                    <a:lnTo>
                      <a:pt x="988333" y="1328450"/>
                    </a:lnTo>
                    <a:lnTo>
                      <a:pt x="985838" y="1326183"/>
                    </a:lnTo>
                    <a:lnTo>
                      <a:pt x="982890" y="1323690"/>
                    </a:lnTo>
                    <a:lnTo>
                      <a:pt x="979942" y="1321877"/>
                    </a:lnTo>
                    <a:lnTo>
                      <a:pt x="976313" y="1320290"/>
                    </a:lnTo>
                    <a:lnTo>
                      <a:pt x="972911" y="1318930"/>
                    </a:lnTo>
                    <a:lnTo>
                      <a:pt x="969056" y="1317570"/>
                    </a:lnTo>
                    <a:lnTo>
                      <a:pt x="965427" y="1316663"/>
                    </a:lnTo>
                    <a:lnTo>
                      <a:pt x="961345" y="1316210"/>
                    </a:lnTo>
                    <a:lnTo>
                      <a:pt x="957263" y="1315983"/>
                    </a:lnTo>
                    <a:lnTo>
                      <a:pt x="746125" y="1315983"/>
                    </a:lnTo>
                    <a:close/>
                    <a:moveTo>
                      <a:pt x="376011" y="969875"/>
                    </a:moveTo>
                    <a:lnTo>
                      <a:pt x="376238" y="972141"/>
                    </a:lnTo>
                    <a:lnTo>
                      <a:pt x="376238" y="974408"/>
                    </a:lnTo>
                    <a:lnTo>
                      <a:pt x="376238" y="976901"/>
                    </a:lnTo>
                    <a:lnTo>
                      <a:pt x="375784" y="979848"/>
                    </a:lnTo>
                    <a:lnTo>
                      <a:pt x="1327604" y="979848"/>
                    </a:lnTo>
                    <a:lnTo>
                      <a:pt x="1327151" y="976901"/>
                    </a:lnTo>
                    <a:lnTo>
                      <a:pt x="1327151" y="974408"/>
                    </a:lnTo>
                    <a:lnTo>
                      <a:pt x="1327151" y="972141"/>
                    </a:lnTo>
                    <a:lnTo>
                      <a:pt x="1327377" y="969875"/>
                    </a:lnTo>
                    <a:lnTo>
                      <a:pt x="376011" y="969875"/>
                    </a:lnTo>
                    <a:close/>
                    <a:moveTo>
                      <a:pt x="1190625" y="246062"/>
                    </a:moveTo>
                    <a:lnTo>
                      <a:pt x="1179043" y="466952"/>
                    </a:lnTo>
                    <a:lnTo>
                      <a:pt x="1105004" y="394834"/>
                    </a:lnTo>
                    <a:lnTo>
                      <a:pt x="886977" y="628196"/>
                    </a:lnTo>
                    <a:lnTo>
                      <a:pt x="869943" y="612775"/>
                    </a:lnTo>
                    <a:lnTo>
                      <a:pt x="821114" y="566964"/>
                    </a:lnTo>
                    <a:lnTo>
                      <a:pt x="810667" y="557212"/>
                    </a:lnTo>
                    <a:lnTo>
                      <a:pt x="624436" y="758825"/>
                    </a:lnTo>
                    <a:lnTo>
                      <a:pt x="558800" y="693284"/>
                    </a:lnTo>
                    <a:lnTo>
                      <a:pt x="695067" y="545193"/>
                    </a:lnTo>
                    <a:lnTo>
                      <a:pt x="751391" y="485321"/>
                    </a:lnTo>
                    <a:lnTo>
                      <a:pt x="808169" y="425450"/>
                    </a:lnTo>
                    <a:lnTo>
                      <a:pt x="890838" y="502557"/>
                    </a:lnTo>
                    <a:lnTo>
                      <a:pt x="1044819" y="339498"/>
                    </a:lnTo>
                    <a:lnTo>
                      <a:pt x="970781" y="267607"/>
                    </a:lnTo>
                    <a:lnTo>
                      <a:pt x="1190625" y="246062"/>
                    </a:lnTo>
                    <a:close/>
                    <a:moveTo>
                      <a:pt x="493712" y="144462"/>
                    </a:moveTo>
                    <a:lnTo>
                      <a:pt x="523175" y="144462"/>
                    </a:lnTo>
                    <a:lnTo>
                      <a:pt x="523175" y="796255"/>
                    </a:lnTo>
                    <a:lnTo>
                      <a:pt x="1174750" y="796255"/>
                    </a:lnTo>
                    <a:lnTo>
                      <a:pt x="1174750" y="825500"/>
                    </a:lnTo>
                    <a:lnTo>
                      <a:pt x="523175" y="825500"/>
                    </a:lnTo>
                    <a:lnTo>
                      <a:pt x="493712" y="825500"/>
                    </a:lnTo>
                    <a:lnTo>
                      <a:pt x="493712" y="796255"/>
                    </a:lnTo>
                    <a:lnTo>
                      <a:pt x="493712" y="144462"/>
                    </a:lnTo>
                    <a:close/>
                    <a:moveTo>
                      <a:pt x="207282" y="64825"/>
                    </a:moveTo>
                    <a:lnTo>
                      <a:pt x="207282" y="905277"/>
                    </a:lnTo>
                    <a:lnTo>
                      <a:pt x="1496106" y="905277"/>
                    </a:lnTo>
                    <a:lnTo>
                      <a:pt x="1496106" y="64825"/>
                    </a:lnTo>
                    <a:lnTo>
                      <a:pt x="207282" y="64825"/>
                    </a:lnTo>
                    <a:close/>
                    <a:moveTo>
                      <a:pt x="846818" y="17453"/>
                    </a:moveTo>
                    <a:lnTo>
                      <a:pt x="845911" y="17679"/>
                    </a:lnTo>
                    <a:lnTo>
                      <a:pt x="844777" y="18133"/>
                    </a:lnTo>
                    <a:lnTo>
                      <a:pt x="843643" y="18586"/>
                    </a:lnTo>
                    <a:lnTo>
                      <a:pt x="841829" y="19946"/>
                    </a:lnTo>
                    <a:lnTo>
                      <a:pt x="840468" y="21986"/>
                    </a:lnTo>
                    <a:lnTo>
                      <a:pt x="839108" y="24479"/>
                    </a:lnTo>
                    <a:lnTo>
                      <a:pt x="838200" y="26973"/>
                    </a:lnTo>
                    <a:lnTo>
                      <a:pt x="837520" y="29919"/>
                    </a:lnTo>
                    <a:lnTo>
                      <a:pt x="837520" y="33319"/>
                    </a:lnTo>
                    <a:lnTo>
                      <a:pt x="837520" y="36266"/>
                    </a:lnTo>
                    <a:lnTo>
                      <a:pt x="838200" y="39439"/>
                    </a:lnTo>
                    <a:lnTo>
                      <a:pt x="839108" y="41932"/>
                    </a:lnTo>
                    <a:lnTo>
                      <a:pt x="840468" y="44199"/>
                    </a:lnTo>
                    <a:lnTo>
                      <a:pt x="841829" y="46465"/>
                    </a:lnTo>
                    <a:lnTo>
                      <a:pt x="843643" y="47825"/>
                    </a:lnTo>
                    <a:lnTo>
                      <a:pt x="844777" y="48279"/>
                    </a:lnTo>
                    <a:lnTo>
                      <a:pt x="845911" y="48732"/>
                    </a:lnTo>
                    <a:lnTo>
                      <a:pt x="846818" y="48959"/>
                    </a:lnTo>
                    <a:lnTo>
                      <a:pt x="847952" y="48959"/>
                    </a:lnTo>
                    <a:lnTo>
                      <a:pt x="865188" y="48959"/>
                    </a:lnTo>
                    <a:lnTo>
                      <a:pt x="866095" y="48959"/>
                    </a:lnTo>
                    <a:lnTo>
                      <a:pt x="867456" y="48732"/>
                    </a:lnTo>
                    <a:lnTo>
                      <a:pt x="868363" y="48279"/>
                    </a:lnTo>
                    <a:lnTo>
                      <a:pt x="869270" y="47825"/>
                    </a:lnTo>
                    <a:lnTo>
                      <a:pt x="871084" y="46465"/>
                    </a:lnTo>
                    <a:lnTo>
                      <a:pt x="872445" y="44199"/>
                    </a:lnTo>
                    <a:lnTo>
                      <a:pt x="874033" y="41932"/>
                    </a:lnTo>
                    <a:lnTo>
                      <a:pt x="874940" y="39439"/>
                    </a:lnTo>
                    <a:lnTo>
                      <a:pt x="875620" y="36266"/>
                    </a:lnTo>
                    <a:lnTo>
                      <a:pt x="875847" y="33319"/>
                    </a:lnTo>
                    <a:lnTo>
                      <a:pt x="875620" y="29919"/>
                    </a:lnTo>
                    <a:lnTo>
                      <a:pt x="874940" y="26973"/>
                    </a:lnTo>
                    <a:lnTo>
                      <a:pt x="874033" y="24479"/>
                    </a:lnTo>
                    <a:lnTo>
                      <a:pt x="872445" y="21986"/>
                    </a:lnTo>
                    <a:lnTo>
                      <a:pt x="871084" y="19946"/>
                    </a:lnTo>
                    <a:lnTo>
                      <a:pt x="869270" y="18586"/>
                    </a:lnTo>
                    <a:lnTo>
                      <a:pt x="868363" y="18133"/>
                    </a:lnTo>
                    <a:lnTo>
                      <a:pt x="867456" y="17679"/>
                    </a:lnTo>
                    <a:lnTo>
                      <a:pt x="866095" y="17453"/>
                    </a:lnTo>
                    <a:lnTo>
                      <a:pt x="865188" y="17453"/>
                    </a:lnTo>
                    <a:lnTo>
                      <a:pt x="847952" y="17453"/>
                    </a:lnTo>
                    <a:lnTo>
                      <a:pt x="846818" y="17453"/>
                    </a:lnTo>
                    <a:close/>
                    <a:moveTo>
                      <a:pt x="203654" y="0"/>
                    </a:moveTo>
                    <a:lnTo>
                      <a:pt x="207282" y="0"/>
                    </a:lnTo>
                    <a:lnTo>
                      <a:pt x="1496106" y="0"/>
                    </a:lnTo>
                    <a:lnTo>
                      <a:pt x="1499961" y="0"/>
                    </a:lnTo>
                    <a:lnTo>
                      <a:pt x="1503363" y="227"/>
                    </a:lnTo>
                    <a:lnTo>
                      <a:pt x="1506765" y="680"/>
                    </a:lnTo>
                    <a:lnTo>
                      <a:pt x="1510167" y="1360"/>
                    </a:lnTo>
                    <a:lnTo>
                      <a:pt x="1513568" y="2040"/>
                    </a:lnTo>
                    <a:lnTo>
                      <a:pt x="1516743" y="2947"/>
                    </a:lnTo>
                    <a:lnTo>
                      <a:pt x="1520145" y="3853"/>
                    </a:lnTo>
                    <a:lnTo>
                      <a:pt x="1523093" y="4987"/>
                    </a:lnTo>
                    <a:lnTo>
                      <a:pt x="1526042" y="6347"/>
                    </a:lnTo>
                    <a:lnTo>
                      <a:pt x="1529217" y="7706"/>
                    </a:lnTo>
                    <a:lnTo>
                      <a:pt x="1531938" y="9293"/>
                    </a:lnTo>
                    <a:lnTo>
                      <a:pt x="1534886" y="10880"/>
                    </a:lnTo>
                    <a:lnTo>
                      <a:pt x="1537608" y="12693"/>
                    </a:lnTo>
                    <a:lnTo>
                      <a:pt x="1540102" y="14506"/>
                    </a:lnTo>
                    <a:lnTo>
                      <a:pt x="1542824" y="16546"/>
                    </a:lnTo>
                    <a:lnTo>
                      <a:pt x="1545092" y="18586"/>
                    </a:lnTo>
                    <a:lnTo>
                      <a:pt x="1547360" y="20626"/>
                    </a:lnTo>
                    <a:lnTo>
                      <a:pt x="1549627" y="22893"/>
                    </a:lnTo>
                    <a:lnTo>
                      <a:pt x="1551669" y="25386"/>
                    </a:lnTo>
                    <a:lnTo>
                      <a:pt x="1553483" y="27879"/>
                    </a:lnTo>
                    <a:lnTo>
                      <a:pt x="1555297" y="30372"/>
                    </a:lnTo>
                    <a:lnTo>
                      <a:pt x="1557111" y="33092"/>
                    </a:lnTo>
                    <a:lnTo>
                      <a:pt x="1558472" y="35812"/>
                    </a:lnTo>
                    <a:lnTo>
                      <a:pt x="1559833" y="38759"/>
                    </a:lnTo>
                    <a:lnTo>
                      <a:pt x="1561194" y="41479"/>
                    </a:lnTo>
                    <a:lnTo>
                      <a:pt x="1562101" y="44199"/>
                    </a:lnTo>
                    <a:lnTo>
                      <a:pt x="1563008" y="47372"/>
                    </a:lnTo>
                    <a:lnTo>
                      <a:pt x="1564142" y="50318"/>
                    </a:lnTo>
                    <a:lnTo>
                      <a:pt x="1564595" y="53718"/>
                    </a:lnTo>
                    <a:lnTo>
                      <a:pt x="1565049" y="56665"/>
                    </a:lnTo>
                    <a:lnTo>
                      <a:pt x="1565276" y="59838"/>
                    </a:lnTo>
                    <a:lnTo>
                      <a:pt x="1565502" y="63238"/>
                    </a:lnTo>
                    <a:lnTo>
                      <a:pt x="1565502" y="906864"/>
                    </a:lnTo>
                    <a:lnTo>
                      <a:pt x="1565276" y="910037"/>
                    </a:lnTo>
                    <a:lnTo>
                      <a:pt x="1565049" y="913437"/>
                    </a:lnTo>
                    <a:lnTo>
                      <a:pt x="1564595" y="916383"/>
                    </a:lnTo>
                    <a:lnTo>
                      <a:pt x="1564142" y="919783"/>
                    </a:lnTo>
                    <a:lnTo>
                      <a:pt x="1563008" y="922730"/>
                    </a:lnTo>
                    <a:lnTo>
                      <a:pt x="1562101" y="925676"/>
                    </a:lnTo>
                    <a:lnTo>
                      <a:pt x="1561194" y="928623"/>
                    </a:lnTo>
                    <a:lnTo>
                      <a:pt x="1559833" y="931343"/>
                    </a:lnTo>
                    <a:lnTo>
                      <a:pt x="1558472" y="934289"/>
                    </a:lnTo>
                    <a:lnTo>
                      <a:pt x="1557111" y="937009"/>
                    </a:lnTo>
                    <a:lnTo>
                      <a:pt x="1555297" y="939502"/>
                    </a:lnTo>
                    <a:lnTo>
                      <a:pt x="1553483" y="942222"/>
                    </a:lnTo>
                    <a:lnTo>
                      <a:pt x="1551669" y="944716"/>
                    </a:lnTo>
                    <a:lnTo>
                      <a:pt x="1549627" y="946982"/>
                    </a:lnTo>
                    <a:lnTo>
                      <a:pt x="1547360" y="949475"/>
                    </a:lnTo>
                    <a:lnTo>
                      <a:pt x="1545092" y="951515"/>
                    </a:lnTo>
                    <a:lnTo>
                      <a:pt x="1542824" y="953555"/>
                    </a:lnTo>
                    <a:lnTo>
                      <a:pt x="1540102" y="955369"/>
                    </a:lnTo>
                    <a:lnTo>
                      <a:pt x="1537608" y="957409"/>
                    </a:lnTo>
                    <a:lnTo>
                      <a:pt x="1534886" y="959222"/>
                    </a:lnTo>
                    <a:lnTo>
                      <a:pt x="1531938" y="960808"/>
                    </a:lnTo>
                    <a:lnTo>
                      <a:pt x="1529217" y="962168"/>
                    </a:lnTo>
                    <a:lnTo>
                      <a:pt x="1526042" y="963755"/>
                    </a:lnTo>
                    <a:lnTo>
                      <a:pt x="1523093" y="965115"/>
                    </a:lnTo>
                    <a:lnTo>
                      <a:pt x="1520145" y="966248"/>
                    </a:lnTo>
                    <a:lnTo>
                      <a:pt x="1516743" y="967155"/>
                    </a:lnTo>
                    <a:lnTo>
                      <a:pt x="1513568" y="967835"/>
                    </a:lnTo>
                    <a:lnTo>
                      <a:pt x="1510167" y="968515"/>
                    </a:lnTo>
                    <a:lnTo>
                      <a:pt x="1506765" y="969195"/>
                    </a:lnTo>
                    <a:lnTo>
                      <a:pt x="1503363" y="969648"/>
                    </a:lnTo>
                    <a:lnTo>
                      <a:pt x="1499961" y="969875"/>
                    </a:lnTo>
                    <a:lnTo>
                      <a:pt x="1496106" y="969875"/>
                    </a:lnTo>
                    <a:lnTo>
                      <a:pt x="1447347" y="969875"/>
                    </a:lnTo>
                    <a:lnTo>
                      <a:pt x="1447801" y="972141"/>
                    </a:lnTo>
                    <a:lnTo>
                      <a:pt x="1447801" y="974408"/>
                    </a:lnTo>
                    <a:lnTo>
                      <a:pt x="1447801" y="976901"/>
                    </a:lnTo>
                    <a:lnTo>
                      <a:pt x="1447347" y="979848"/>
                    </a:lnTo>
                    <a:lnTo>
                      <a:pt x="1496106" y="979848"/>
                    </a:lnTo>
                    <a:lnTo>
                      <a:pt x="1499735" y="979848"/>
                    </a:lnTo>
                    <a:lnTo>
                      <a:pt x="1503136" y="980074"/>
                    </a:lnTo>
                    <a:lnTo>
                      <a:pt x="1506538" y="980528"/>
                    </a:lnTo>
                    <a:lnTo>
                      <a:pt x="1509713" y="980981"/>
                    </a:lnTo>
                    <a:lnTo>
                      <a:pt x="1513115" y="981661"/>
                    </a:lnTo>
                    <a:lnTo>
                      <a:pt x="1516063" y="982568"/>
                    </a:lnTo>
                    <a:lnTo>
                      <a:pt x="1519238" y="983474"/>
                    </a:lnTo>
                    <a:lnTo>
                      <a:pt x="1521960" y="984608"/>
                    </a:lnTo>
                    <a:lnTo>
                      <a:pt x="1524681" y="985968"/>
                    </a:lnTo>
                    <a:lnTo>
                      <a:pt x="1527629" y="987328"/>
                    </a:lnTo>
                    <a:lnTo>
                      <a:pt x="1530124" y="988914"/>
                    </a:lnTo>
                    <a:lnTo>
                      <a:pt x="1532619" y="990501"/>
                    </a:lnTo>
                    <a:lnTo>
                      <a:pt x="1535113" y="992314"/>
                    </a:lnTo>
                    <a:lnTo>
                      <a:pt x="1537381" y="994354"/>
                    </a:lnTo>
                    <a:lnTo>
                      <a:pt x="1539649" y="996394"/>
                    </a:lnTo>
                    <a:lnTo>
                      <a:pt x="1541917" y="998434"/>
                    </a:lnTo>
                    <a:lnTo>
                      <a:pt x="1545999" y="1003194"/>
                    </a:lnTo>
                    <a:lnTo>
                      <a:pt x="1549854" y="1008407"/>
                    </a:lnTo>
                    <a:lnTo>
                      <a:pt x="1553256" y="1013847"/>
                    </a:lnTo>
                    <a:lnTo>
                      <a:pt x="1556431" y="1019740"/>
                    </a:lnTo>
                    <a:lnTo>
                      <a:pt x="1559152" y="1026086"/>
                    </a:lnTo>
                    <a:lnTo>
                      <a:pt x="1561420" y="1032886"/>
                    </a:lnTo>
                    <a:lnTo>
                      <a:pt x="1563688" y="1039686"/>
                    </a:lnTo>
                    <a:lnTo>
                      <a:pt x="1565502" y="1046939"/>
                    </a:lnTo>
                    <a:lnTo>
                      <a:pt x="1703388" y="1556695"/>
                    </a:lnTo>
                    <a:lnTo>
                      <a:pt x="1703388" y="1560095"/>
                    </a:lnTo>
                    <a:lnTo>
                      <a:pt x="1702935" y="1563722"/>
                    </a:lnTo>
                    <a:lnTo>
                      <a:pt x="1702708" y="1566895"/>
                    </a:lnTo>
                    <a:lnTo>
                      <a:pt x="1702027" y="1570068"/>
                    </a:lnTo>
                    <a:lnTo>
                      <a:pt x="1701347" y="1573468"/>
                    </a:lnTo>
                    <a:lnTo>
                      <a:pt x="1700440" y="1576641"/>
                    </a:lnTo>
                    <a:lnTo>
                      <a:pt x="1699306" y="1579815"/>
                    </a:lnTo>
                    <a:lnTo>
                      <a:pt x="1698172" y="1582761"/>
                    </a:lnTo>
                    <a:lnTo>
                      <a:pt x="1696585" y="1585934"/>
                    </a:lnTo>
                    <a:lnTo>
                      <a:pt x="1694997" y="1588654"/>
                    </a:lnTo>
                    <a:lnTo>
                      <a:pt x="1693410" y="1591374"/>
                    </a:lnTo>
                    <a:lnTo>
                      <a:pt x="1691822" y="1594321"/>
                    </a:lnTo>
                    <a:lnTo>
                      <a:pt x="1689781" y="1596814"/>
                    </a:lnTo>
                    <a:lnTo>
                      <a:pt x="1687740" y="1599307"/>
                    </a:lnTo>
                    <a:lnTo>
                      <a:pt x="1685472" y="1602027"/>
                    </a:lnTo>
                    <a:lnTo>
                      <a:pt x="1683204" y="1604294"/>
                    </a:lnTo>
                    <a:lnTo>
                      <a:pt x="1680710" y="1606334"/>
                    </a:lnTo>
                    <a:lnTo>
                      <a:pt x="1678442" y="1608600"/>
                    </a:lnTo>
                    <a:lnTo>
                      <a:pt x="1675720" y="1610640"/>
                    </a:lnTo>
                    <a:lnTo>
                      <a:pt x="1672999" y="1612454"/>
                    </a:lnTo>
                    <a:lnTo>
                      <a:pt x="1670277" y="1614040"/>
                    </a:lnTo>
                    <a:lnTo>
                      <a:pt x="1667329" y="1615853"/>
                    </a:lnTo>
                    <a:lnTo>
                      <a:pt x="1664381" y="1617440"/>
                    </a:lnTo>
                    <a:lnTo>
                      <a:pt x="1661433" y="1618573"/>
                    </a:lnTo>
                    <a:lnTo>
                      <a:pt x="1658031" y="1619707"/>
                    </a:lnTo>
                    <a:lnTo>
                      <a:pt x="1655083" y="1620840"/>
                    </a:lnTo>
                    <a:lnTo>
                      <a:pt x="1651681" y="1621747"/>
                    </a:lnTo>
                    <a:lnTo>
                      <a:pt x="1648279" y="1622653"/>
                    </a:lnTo>
                    <a:lnTo>
                      <a:pt x="1645104" y="1623333"/>
                    </a:lnTo>
                    <a:lnTo>
                      <a:pt x="1641476" y="1623560"/>
                    </a:lnTo>
                    <a:lnTo>
                      <a:pt x="1638074" y="1624013"/>
                    </a:lnTo>
                    <a:lnTo>
                      <a:pt x="1634445" y="1624013"/>
                    </a:lnTo>
                    <a:lnTo>
                      <a:pt x="68943" y="1624013"/>
                    </a:lnTo>
                    <a:lnTo>
                      <a:pt x="65314" y="1624013"/>
                    </a:lnTo>
                    <a:lnTo>
                      <a:pt x="61913" y="1623560"/>
                    </a:lnTo>
                    <a:lnTo>
                      <a:pt x="58511" y="1623333"/>
                    </a:lnTo>
                    <a:lnTo>
                      <a:pt x="55109" y="1622653"/>
                    </a:lnTo>
                    <a:lnTo>
                      <a:pt x="51934" y="1621747"/>
                    </a:lnTo>
                    <a:lnTo>
                      <a:pt x="48532" y="1620840"/>
                    </a:lnTo>
                    <a:lnTo>
                      <a:pt x="45357" y="1619707"/>
                    </a:lnTo>
                    <a:lnTo>
                      <a:pt x="41955" y="1618573"/>
                    </a:lnTo>
                    <a:lnTo>
                      <a:pt x="39007" y="1617440"/>
                    </a:lnTo>
                    <a:lnTo>
                      <a:pt x="36286" y="1615853"/>
                    </a:lnTo>
                    <a:lnTo>
                      <a:pt x="33111" y="1614040"/>
                    </a:lnTo>
                    <a:lnTo>
                      <a:pt x="30389" y="1612454"/>
                    </a:lnTo>
                    <a:lnTo>
                      <a:pt x="27668" y="1610640"/>
                    </a:lnTo>
                    <a:lnTo>
                      <a:pt x="25173" y="1608600"/>
                    </a:lnTo>
                    <a:lnTo>
                      <a:pt x="22679" y="1606334"/>
                    </a:lnTo>
                    <a:lnTo>
                      <a:pt x="20184" y="1604294"/>
                    </a:lnTo>
                    <a:lnTo>
                      <a:pt x="17916" y="1602027"/>
                    </a:lnTo>
                    <a:lnTo>
                      <a:pt x="15875" y="1599307"/>
                    </a:lnTo>
                    <a:lnTo>
                      <a:pt x="13607" y="1596814"/>
                    </a:lnTo>
                    <a:lnTo>
                      <a:pt x="11793" y="1594321"/>
                    </a:lnTo>
                    <a:lnTo>
                      <a:pt x="9979" y="1591374"/>
                    </a:lnTo>
                    <a:lnTo>
                      <a:pt x="8391" y="1588654"/>
                    </a:lnTo>
                    <a:lnTo>
                      <a:pt x="6804" y="1585934"/>
                    </a:lnTo>
                    <a:lnTo>
                      <a:pt x="5216" y="1582761"/>
                    </a:lnTo>
                    <a:lnTo>
                      <a:pt x="4082" y="1579815"/>
                    </a:lnTo>
                    <a:lnTo>
                      <a:pt x="2948" y="1576641"/>
                    </a:lnTo>
                    <a:lnTo>
                      <a:pt x="2041" y="1573468"/>
                    </a:lnTo>
                    <a:lnTo>
                      <a:pt x="1361" y="1570068"/>
                    </a:lnTo>
                    <a:lnTo>
                      <a:pt x="680" y="1566895"/>
                    </a:lnTo>
                    <a:lnTo>
                      <a:pt x="454" y="1563722"/>
                    </a:lnTo>
                    <a:lnTo>
                      <a:pt x="0" y="1560095"/>
                    </a:lnTo>
                    <a:lnTo>
                      <a:pt x="0" y="1556695"/>
                    </a:lnTo>
                    <a:lnTo>
                      <a:pt x="137886" y="1046939"/>
                    </a:lnTo>
                    <a:lnTo>
                      <a:pt x="140154" y="1040592"/>
                    </a:lnTo>
                    <a:lnTo>
                      <a:pt x="142422" y="1034019"/>
                    </a:lnTo>
                    <a:lnTo>
                      <a:pt x="144916" y="1027673"/>
                    </a:lnTo>
                    <a:lnTo>
                      <a:pt x="147864" y="1021780"/>
                    </a:lnTo>
                    <a:lnTo>
                      <a:pt x="150813" y="1016113"/>
                    </a:lnTo>
                    <a:lnTo>
                      <a:pt x="154214" y="1010447"/>
                    </a:lnTo>
                    <a:lnTo>
                      <a:pt x="158070" y="1005007"/>
                    </a:lnTo>
                    <a:lnTo>
                      <a:pt x="161925" y="1000474"/>
                    </a:lnTo>
                    <a:lnTo>
                      <a:pt x="166461" y="995714"/>
                    </a:lnTo>
                    <a:lnTo>
                      <a:pt x="168729" y="993901"/>
                    </a:lnTo>
                    <a:lnTo>
                      <a:pt x="171224" y="991634"/>
                    </a:lnTo>
                    <a:lnTo>
                      <a:pt x="173718" y="990047"/>
                    </a:lnTo>
                    <a:lnTo>
                      <a:pt x="176213" y="988234"/>
                    </a:lnTo>
                    <a:lnTo>
                      <a:pt x="178934" y="986874"/>
                    </a:lnTo>
                    <a:lnTo>
                      <a:pt x="181656" y="985288"/>
                    </a:lnTo>
                    <a:lnTo>
                      <a:pt x="184604" y="983928"/>
                    </a:lnTo>
                    <a:lnTo>
                      <a:pt x="187552" y="982794"/>
                    </a:lnTo>
                    <a:lnTo>
                      <a:pt x="190500" y="981888"/>
                    </a:lnTo>
                    <a:lnTo>
                      <a:pt x="193675" y="981208"/>
                    </a:lnTo>
                    <a:lnTo>
                      <a:pt x="196850" y="980528"/>
                    </a:lnTo>
                    <a:lnTo>
                      <a:pt x="200252" y="980074"/>
                    </a:lnTo>
                    <a:lnTo>
                      <a:pt x="203654" y="979848"/>
                    </a:lnTo>
                    <a:lnTo>
                      <a:pt x="207282" y="979848"/>
                    </a:lnTo>
                    <a:lnTo>
                      <a:pt x="256041" y="979848"/>
                    </a:lnTo>
                    <a:lnTo>
                      <a:pt x="255815" y="976901"/>
                    </a:lnTo>
                    <a:lnTo>
                      <a:pt x="255588" y="974408"/>
                    </a:lnTo>
                    <a:lnTo>
                      <a:pt x="255588" y="972141"/>
                    </a:lnTo>
                    <a:lnTo>
                      <a:pt x="256041" y="969875"/>
                    </a:lnTo>
                    <a:lnTo>
                      <a:pt x="207282" y="969875"/>
                    </a:lnTo>
                    <a:lnTo>
                      <a:pt x="203654" y="969875"/>
                    </a:lnTo>
                    <a:lnTo>
                      <a:pt x="200252" y="969648"/>
                    </a:lnTo>
                    <a:lnTo>
                      <a:pt x="196624" y="969195"/>
                    </a:lnTo>
                    <a:lnTo>
                      <a:pt x="193222" y="968515"/>
                    </a:lnTo>
                    <a:lnTo>
                      <a:pt x="189820" y="967835"/>
                    </a:lnTo>
                    <a:lnTo>
                      <a:pt x="186645" y="967155"/>
                    </a:lnTo>
                    <a:lnTo>
                      <a:pt x="183243" y="966248"/>
                    </a:lnTo>
                    <a:lnTo>
                      <a:pt x="180295" y="965115"/>
                    </a:lnTo>
                    <a:lnTo>
                      <a:pt x="177347" y="963755"/>
                    </a:lnTo>
                    <a:lnTo>
                      <a:pt x="174172" y="962168"/>
                    </a:lnTo>
                    <a:lnTo>
                      <a:pt x="171450" y="960808"/>
                    </a:lnTo>
                    <a:lnTo>
                      <a:pt x="168502" y="959222"/>
                    </a:lnTo>
                    <a:lnTo>
                      <a:pt x="165781" y="957409"/>
                    </a:lnTo>
                    <a:lnTo>
                      <a:pt x="163286" y="955369"/>
                    </a:lnTo>
                    <a:lnTo>
                      <a:pt x="160564" y="953555"/>
                    </a:lnTo>
                    <a:lnTo>
                      <a:pt x="158297" y="951515"/>
                    </a:lnTo>
                    <a:lnTo>
                      <a:pt x="156029" y="949475"/>
                    </a:lnTo>
                    <a:lnTo>
                      <a:pt x="153761" y="946982"/>
                    </a:lnTo>
                    <a:lnTo>
                      <a:pt x="151720" y="944716"/>
                    </a:lnTo>
                    <a:lnTo>
                      <a:pt x="149906" y="942222"/>
                    </a:lnTo>
                    <a:lnTo>
                      <a:pt x="148091" y="939502"/>
                    </a:lnTo>
                    <a:lnTo>
                      <a:pt x="146277" y="937009"/>
                    </a:lnTo>
                    <a:lnTo>
                      <a:pt x="144916" y="934289"/>
                    </a:lnTo>
                    <a:lnTo>
                      <a:pt x="143556" y="931343"/>
                    </a:lnTo>
                    <a:lnTo>
                      <a:pt x="142195" y="928623"/>
                    </a:lnTo>
                    <a:lnTo>
                      <a:pt x="141288" y="925676"/>
                    </a:lnTo>
                    <a:lnTo>
                      <a:pt x="140381" y="922730"/>
                    </a:lnTo>
                    <a:lnTo>
                      <a:pt x="139247" y="919783"/>
                    </a:lnTo>
                    <a:lnTo>
                      <a:pt x="138793" y="916383"/>
                    </a:lnTo>
                    <a:lnTo>
                      <a:pt x="138339" y="913437"/>
                    </a:lnTo>
                    <a:lnTo>
                      <a:pt x="138113" y="910037"/>
                    </a:lnTo>
                    <a:lnTo>
                      <a:pt x="137886" y="906864"/>
                    </a:lnTo>
                    <a:lnTo>
                      <a:pt x="137886" y="63238"/>
                    </a:lnTo>
                    <a:lnTo>
                      <a:pt x="138113" y="59838"/>
                    </a:lnTo>
                    <a:lnTo>
                      <a:pt x="138339" y="56665"/>
                    </a:lnTo>
                    <a:lnTo>
                      <a:pt x="138793" y="53718"/>
                    </a:lnTo>
                    <a:lnTo>
                      <a:pt x="139247" y="50318"/>
                    </a:lnTo>
                    <a:lnTo>
                      <a:pt x="140381" y="47372"/>
                    </a:lnTo>
                    <a:lnTo>
                      <a:pt x="141288" y="44199"/>
                    </a:lnTo>
                    <a:lnTo>
                      <a:pt x="142195" y="41479"/>
                    </a:lnTo>
                    <a:lnTo>
                      <a:pt x="143556" y="38759"/>
                    </a:lnTo>
                    <a:lnTo>
                      <a:pt x="144916" y="35812"/>
                    </a:lnTo>
                    <a:lnTo>
                      <a:pt x="146277" y="33092"/>
                    </a:lnTo>
                    <a:lnTo>
                      <a:pt x="148091" y="30372"/>
                    </a:lnTo>
                    <a:lnTo>
                      <a:pt x="149906" y="27879"/>
                    </a:lnTo>
                    <a:lnTo>
                      <a:pt x="151720" y="25386"/>
                    </a:lnTo>
                    <a:lnTo>
                      <a:pt x="153761" y="22893"/>
                    </a:lnTo>
                    <a:lnTo>
                      <a:pt x="156029" y="20626"/>
                    </a:lnTo>
                    <a:lnTo>
                      <a:pt x="158297" y="18586"/>
                    </a:lnTo>
                    <a:lnTo>
                      <a:pt x="160564" y="16546"/>
                    </a:lnTo>
                    <a:lnTo>
                      <a:pt x="163286" y="14506"/>
                    </a:lnTo>
                    <a:lnTo>
                      <a:pt x="165781" y="12693"/>
                    </a:lnTo>
                    <a:lnTo>
                      <a:pt x="168502" y="10880"/>
                    </a:lnTo>
                    <a:lnTo>
                      <a:pt x="171450" y="9293"/>
                    </a:lnTo>
                    <a:lnTo>
                      <a:pt x="174172" y="7706"/>
                    </a:lnTo>
                    <a:lnTo>
                      <a:pt x="177347" y="6347"/>
                    </a:lnTo>
                    <a:lnTo>
                      <a:pt x="180295" y="4987"/>
                    </a:lnTo>
                    <a:lnTo>
                      <a:pt x="183243" y="3853"/>
                    </a:lnTo>
                    <a:lnTo>
                      <a:pt x="186645" y="2947"/>
                    </a:lnTo>
                    <a:lnTo>
                      <a:pt x="189820" y="2040"/>
                    </a:lnTo>
                    <a:lnTo>
                      <a:pt x="193222" y="1360"/>
                    </a:lnTo>
                    <a:lnTo>
                      <a:pt x="196624" y="680"/>
                    </a:lnTo>
                    <a:lnTo>
                      <a:pt x="200252" y="227"/>
                    </a:lnTo>
                    <a:lnTo>
                      <a:pt x="203654" y="0"/>
                    </a:lnTo>
                    <a:close/>
                  </a:path>
                </a:pathLst>
              </a:custGeom>
              <a:solidFill>
                <a:srgbClr val="A5AB4B"/>
              </a:solidFill>
              <a:ln>
                <a:noFill/>
              </a:ln>
              <a:extLst/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7656009" y="5022515"/>
                <a:ext cx="3840666" cy="7774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30000"/>
                  </a:lnSpc>
                  <a:defRPr/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点击此处编辑您的文字，点击此处编辑您的文字</a:t>
                </a: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sp>
        <p:nvSpPr>
          <p:cNvPr id="34" name="任意多边形 33"/>
          <p:cNvSpPr/>
          <p:nvPr/>
        </p:nvSpPr>
        <p:spPr bwMode="auto">
          <a:xfrm>
            <a:off x="0" y="311150"/>
            <a:ext cx="5116513" cy="898525"/>
          </a:xfrm>
          <a:custGeom>
            <a:avLst/>
            <a:gdLst/>
            <a:ahLst/>
            <a:cxnLst/>
            <a:rect l="l" t="t" r="r" b="b"/>
            <a:pathLst>
              <a:path w="5116513" h="898525">
                <a:moveTo>
                  <a:pt x="4666612" y="0"/>
                </a:moveTo>
                <a:cubicBezTo>
                  <a:pt x="4915086" y="0"/>
                  <a:pt x="5116513" y="201141"/>
                  <a:pt x="5116513" y="449263"/>
                </a:cubicBezTo>
                <a:cubicBezTo>
                  <a:pt x="5116513" y="697384"/>
                  <a:pt x="4915086" y="898525"/>
                  <a:pt x="4666612" y="898525"/>
                </a:cubicBezTo>
                <a:cubicBezTo>
                  <a:pt x="4542375" y="898525"/>
                  <a:pt x="4429899" y="848240"/>
                  <a:pt x="4348483" y="766939"/>
                </a:cubicBezTo>
                <a:lnTo>
                  <a:pt x="4318243" y="730340"/>
                </a:lnTo>
                <a:lnTo>
                  <a:pt x="0" y="730340"/>
                </a:lnTo>
                <a:lnTo>
                  <a:pt x="0" y="168185"/>
                </a:lnTo>
                <a:lnTo>
                  <a:pt x="4318243" y="168185"/>
                </a:lnTo>
                <a:lnTo>
                  <a:pt x="4348483" y="131586"/>
                </a:lnTo>
                <a:cubicBezTo>
                  <a:pt x="4429899" y="50285"/>
                  <a:pt x="4542375" y="0"/>
                  <a:pt x="4666612" y="0"/>
                </a:cubicBezTo>
                <a:close/>
              </a:path>
            </a:pathLst>
          </a:custGeom>
          <a:solidFill>
            <a:srgbClr val="009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文本框 1"/>
          <p:cNvSpPr txBox="1"/>
          <p:nvPr/>
        </p:nvSpPr>
        <p:spPr bwMode="auto">
          <a:xfrm>
            <a:off x="615950" y="498475"/>
            <a:ext cx="3595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此处添加目录标题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338656" y="230819"/>
            <a:ext cx="1526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6100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116</Words>
  <Application>Microsoft Office PowerPoint</Application>
  <PresentationFormat>宽屏</PresentationFormat>
  <Paragraphs>13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Meiryo</vt:lpstr>
      <vt:lpstr>宋体</vt:lpstr>
      <vt:lpstr>微软雅黑</vt:lpstr>
      <vt:lpstr>Arial</vt:lpstr>
      <vt:lpstr>Calibri</vt:lpstr>
      <vt:lpstr>Calibri Light</vt:lpstr>
      <vt:lpstr>Office 主题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191</cp:revision>
  <dcterms:created xsi:type="dcterms:W3CDTF">2015-09-11T05:49:34Z</dcterms:created>
  <dcterms:modified xsi:type="dcterms:W3CDTF">2023-02-14T02:39:05Z</dcterms:modified>
</cp:coreProperties>
</file>