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Lst>
  <p:notesMasterIdLst>
    <p:notesMasterId r:id="rId22"/>
  </p:notesMasterIdLst>
  <p:sldIdLst>
    <p:sldId id="256" r:id="rId4"/>
    <p:sldId id="271" r:id="rId5"/>
    <p:sldId id="275" r:id="rId6"/>
    <p:sldId id="264" r:id="rId7"/>
    <p:sldId id="261" r:id="rId8"/>
    <p:sldId id="276" r:id="rId9"/>
    <p:sldId id="270" r:id="rId10"/>
    <p:sldId id="273" r:id="rId11"/>
    <p:sldId id="260" r:id="rId12"/>
    <p:sldId id="277" r:id="rId13"/>
    <p:sldId id="274" r:id="rId14"/>
    <p:sldId id="258" r:id="rId15"/>
    <p:sldId id="278" r:id="rId16"/>
    <p:sldId id="265" r:id="rId17"/>
    <p:sldId id="269" r:id="rId18"/>
    <p:sldId id="279" r:id="rId19"/>
    <p:sldId id="280" r:id="rId20"/>
    <p:sldId id="28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D7E9"/>
    <a:srgbClr val="88CBBA"/>
    <a:srgbClr val="C5E0EB"/>
    <a:srgbClr val="F2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108" d="100"/>
          <a:sy n="108" d="100"/>
        </p:scale>
        <p:origin x="654" y="11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AED7E9"/>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1C5F-4D99-9A57-392713185C74}"/>
            </c:ext>
          </c:extLst>
        </c:ser>
        <c:ser>
          <c:idx val="1"/>
          <c:order val="1"/>
          <c:tx>
            <c:strRef>
              <c:f>Sheet1!$C$1</c:f>
              <c:strCache>
                <c:ptCount val="1"/>
                <c:pt idx="0">
                  <c:v>系列 2</c:v>
                </c:pt>
              </c:strCache>
            </c:strRef>
          </c:tx>
          <c:spPr>
            <a:solidFill>
              <a:srgbClr val="88CBBA"/>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1C5F-4D99-9A57-392713185C74}"/>
            </c:ext>
          </c:extLst>
        </c:ser>
        <c:dLbls>
          <c:showLegendKey val="0"/>
          <c:showVal val="0"/>
          <c:showCatName val="0"/>
          <c:showSerName val="0"/>
          <c:showPercent val="0"/>
          <c:showBubbleSize val="0"/>
        </c:dLbls>
        <c:gapWidth val="219"/>
        <c:overlap val="-27"/>
        <c:axId val="-1216970640"/>
        <c:axId val="-1216968464"/>
      </c:barChart>
      <c:catAx>
        <c:axId val="-121697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crossAx val="-1216968464"/>
        <c:crosses val="autoZero"/>
        <c:auto val="1"/>
        <c:lblAlgn val="ctr"/>
        <c:lblOffset val="100"/>
        <c:noMultiLvlLbl val="0"/>
      </c:catAx>
      <c:valAx>
        <c:axId val="-1216968464"/>
        <c:scaling>
          <c:orientation val="minMax"/>
        </c:scaling>
        <c:delete val="1"/>
        <c:axPos val="l"/>
        <c:numFmt formatCode="General" sourceLinked="1"/>
        <c:majorTickMark val="none"/>
        <c:minorTickMark val="none"/>
        <c:tickLblPos val="nextTo"/>
        <c:crossAx val="-121697064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D53A2-ABDD-4056-8CE6-B98700659FA9}" type="datetimeFigureOut">
              <a:rPr lang="zh-CN" altLang="en-US" smtClean="0"/>
              <a:t>2023/2/9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F9B47-6DF8-4E1E-A7F4-FF1749D6F715}" type="slidenum">
              <a:rPr lang="zh-CN" altLang="en-US" smtClean="0"/>
              <a:t>‹#›</a:t>
            </a:fld>
            <a:endParaRPr lang="zh-CN" altLang="en-US"/>
          </a:p>
        </p:txBody>
      </p:sp>
    </p:spTree>
    <p:extLst>
      <p:ext uri="{BB962C8B-B14F-4D97-AF65-F5344CB8AC3E}">
        <p14:creationId xmlns:p14="http://schemas.microsoft.com/office/powerpoint/2010/main" val="3991529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1A1ED5-B953-45A0-8397-5BA84D1397E3}" type="slidenum">
              <a:rPr lang="zh-CN" altLang="en-US" smtClean="0"/>
              <a:t>8</a:t>
            </a:fld>
            <a:endParaRPr lang="zh-CN" altLang="en-US"/>
          </a:p>
        </p:txBody>
      </p:sp>
    </p:spTree>
    <p:extLst>
      <p:ext uri="{BB962C8B-B14F-4D97-AF65-F5344CB8AC3E}">
        <p14:creationId xmlns:p14="http://schemas.microsoft.com/office/powerpoint/2010/main" val="17524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FE7F4C-45C9-425B-9C6A-313DBFBA6C92}" type="slidenum">
              <a:rPr lang="zh-CN" altLang="en-US" smtClean="0"/>
              <a:t>9</a:t>
            </a:fld>
            <a:endParaRPr lang="zh-CN" altLang="en-US"/>
          </a:p>
        </p:txBody>
      </p:sp>
    </p:spTree>
    <p:extLst>
      <p:ext uri="{BB962C8B-B14F-4D97-AF65-F5344CB8AC3E}">
        <p14:creationId xmlns:p14="http://schemas.microsoft.com/office/powerpoint/2010/main" val="115046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18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179926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C2FD284B-B6B1-48C0-8F32-41776A48D154}"/>
              </a:ext>
            </a:extLst>
          </p:cNvPr>
          <p:cNvSpPr>
            <a:spLocks noGrp="1"/>
          </p:cNvSpPr>
          <p:nvPr>
            <p:ph type="dt" sz="half" idx="10"/>
          </p:nvPr>
        </p:nvSpPr>
        <p:spPr/>
        <p:txBody>
          <a:bodyPr/>
          <a:lstStyle/>
          <a:p>
            <a:fld id="{71105ECC-05DB-4A25-8E6A-E61FCA6F5619}" type="datetimeFigureOut">
              <a:rPr lang="zh-CN" altLang="en-US" smtClean="0"/>
              <a:t>2023/2/9</a:t>
            </a:fld>
            <a:endParaRPr lang="zh-CN" altLang="en-US"/>
          </a:p>
        </p:txBody>
      </p:sp>
      <p:sp>
        <p:nvSpPr>
          <p:cNvPr id="5" name="页脚占位符 4">
            <a:extLst>
              <a:ext uri="{FF2B5EF4-FFF2-40B4-BE49-F238E27FC236}">
                <a16:creationId xmlns:a16="http://schemas.microsoft.com/office/drawing/2014/main" xmlns=""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xmlns=""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6149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91E2DCD-6EF3-47CA-939F-0E285CE594CC}"/>
              </a:ext>
            </a:extLst>
          </p:cNvPr>
          <p:cNvSpPr>
            <a:spLocks noGrp="1"/>
          </p:cNvSpPr>
          <p:nvPr>
            <p:ph type="dt" sz="half" idx="10"/>
          </p:nvPr>
        </p:nvSpPr>
        <p:spPr/>
        <p:txBody>
          <a:bodyPr/>
          <a:lstStyle/>
          <a:p>
            <a:fld id="{71105ECC-05DB-4A25-8E6A-E61FCA6F5619}" type="datetimeFigureOut">
              <a:rPr lang="zh-CN" altLang="en-US" smtClean="0"/>
              <a:t>2023/2/9</a:t>
            </a:fld>
            <a:endParaRPr lang="zh-CN" altLang="en-US"/>
          </a:p>
        </p:txBody>
      </p:sp>
      <p:sp>
        <p:nvSpPr>
          <p:cNvPr id="5" name="页脚占位符 4">
            <a:extLst>
              <a:ext uri="{FF2B5EF4-FFF2-40B4-BE49-F238E27FC236}">
                <a16:creationId xmlns:a16="http://schemas.microsoft.com/office/drawing/2014/main" xmlns=""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80334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4942A72-9BD4-4F4F-9B99-39C3A0CEEC6A}"/>
              </a:ext>
            </a:extLst>
          </p:cNvPr>
          <p:cNvSpPr>
            <a:spLocks noGrp="1"/>
          </p:cNvSpPr>
          <p:nvPr>
            <p:ph type="dt" sz="half" idx="10"/>
          </p:nvPr>
        </p:nvSpPr>
        <p:spPr/>
        <p:txBody>
          <a:bodyPr/>
          <a:lstStyle/>
          <a:p>
            <a:fld id="{71105ECC-05DB-4A25-8E6A-E61FCA6F5619}" type="datetimeFigureOut">
              <a:rPr lang="zh-CN" altLang="en-US" smtClean="0"/>
              <a:t>2023/2/9</a:t>
            </a:fld>
            <a:endParaRPr lang="zh-CN" altLang="en-US"/>
          </a:p>
        </p:txBody>
      </p:sp>
      <p:sp>
        <p:nvSpPr>
          <p:cNvPr id="5" name="页脚占位符 4">
            <a:extLst>
              <a:ext uri="{FF2B5EF4-FFF2-40B4-BE49-F238E27FC236}">
                <a16:creationId xmlns:a16="http://schemas.microsoft.com/office/drawing/2014/main" xmlns=""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614234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2244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72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836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652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4081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2338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2731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199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BA66174-3328-40E4-AADF-655C79A2A8DD}"/>
              </a:ext>
            </a:extLst>
          </p:cNvPr>
          <p:cNvSpPr>
            <a:spLocks noGrp="1"/>
          </p:cNvSpPr>
          <p:nvPr>
            <p:ph type="dt" sz="half" idx="10"/>
          </p:nvPr>
        </p:nvSpPr>
        <p:spPr/>
        <p:txBody>
          <a:bodyPr/>
          <a:lstStyle/>
          <a:p>
            <a:fld id="{71105ECC-05DB-4A25-8E6A-E61FCA6F5619}" type="datetimeFigureOut">
              <a:rPr lang="zh-CN" altLang="en-US" smtClean="0"/>
              <a:t>2023/2/9</a:t>
            </a:fld>
            <a:endParaRPr lang="zh-CN" altLang="en-US"/>
          </a:p>
        </p:txBody>
      </p:sp>
      <p:sp>
        <p:nvSpPr>
          <p:cNvPr id="5" name="页脚占位符 4">
            <a:extLst>
              <a:ext uri="{FF2B5EF4-FFF2-40B4-BE49-F238E27FC236}">
                <a16:creationId xmlns:a16="http://schemas.microsoft.com/office/drawing/2014/main" xmlns=""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942570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58058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5704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52734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1259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8228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107114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1573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7855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8348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7810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FB2325A1-5419-4E2B-9422-B4F96BE32499}"/>
              </a:ext>
            </a:extLst>
          </p:cNvPr>
          <p:cNvSpPr>
            <a:spLocks noGrp="1"/>
          </p:cNvSpPr>
          <p:nvPr>
            <p:ph type="dt" sz="half" idx="10"/>
          </p:nvPr>
        </p:nvSpPr>
        <p:spPr/>
        <p:txBody>
          <a:bodyPr/>
          <a:lstStyle/>
          <a:p>
            <a:fld id="{71105ECC-05DB-4A25-8E6A-E61FCA6F5619}" type="datetimeFigureOut">
              <a:rPr lang="zh-CN" altLang="en-US" smtClean="0"/>
              <a:t>2023/2/9</a:t>
            </a:fld>
            <a:endParaRPr lang="zh-CN" altLang="en-US"/>
          </a:p>
        </p:txBody>
      </p:sp>
      <p:sp>
        <p:nvSpPr>
          <p:cNvPr id="5" name="页脚占位符 4">
            <a:extLst>
              <a:ext uri="{FF2B5EF4-FFF2-40B4-BE49-F238E27FC236}">
                <a16:creationId xmlns:a16="http://schemas.microsoft.com/office/drawing/2014/main" xmlns=""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924732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4402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3632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419173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91400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66726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4850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4EBFD6E4-B295-43C9-AC11-8D2495366D49}"/>
              </a:ext>
            </a:extLst>
          </p:cNvPr>
          <p:cNvSpPr>
            <a:spLocks noGrp="1"/>
          </p:cNvSpPr>
          <p:nvPr>
            <p:ph type="dt" sz="half" idx="10"/>
          </p:nvPr>
        </p:nvSpPr>
        <p:spPr/>
        <p:txBody>
          <a:bodyPr/>
          <a:lstStyle/>
          <a:p>
            <a:fld id="{71105ECC-05DB-4A25-8E6A-E61FCA6F5619}" type="datetimeFigureOut">
              <a:rPr lang="zh-CN" altLang="en-US" smtClean="0"/>
              <a:t>2023/2/9</a:t>
            </a:fld>
            <a:endParaRPr lang="zh-CN" altLang="en-US"/>
          </a:p>
        </p:txBody>
      </p:sp>
      <p:sp>
        <p:nvSpPr>
          <p:cNvPr id="6" name="页脚占位符 5">
            <a:extLst>
              <a:ext uri="{FF2B5EF4-FFF2-40B4-BE49-F238E27FC236}">
                <a16:creationId xmlns:a16="http://schemas.microsoft.com/office/drawing/2014/main" xmlns=""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97757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5287C14-A4B0-4F1B-8E5A-89FD29364D21}"/>
              </a:ext>
            </a:extLst>
          </p:cNvPr>
          <p:cNvSpPr>
            <a:spLocks noGrp="1"/>
          </p:cNvSpPr>
          <p:nvPr>
            <p:ph type="dt" sz="half" idx="10"/>
          </p:nvPr>
        </p:nvSpPr>
        <p:spPr/>
        <p:txBody>
          <a:bodyPr/>
          <a:lstStyle/>
          <a:p>
            <a:fld id="{71105ECC-05DB-4A25-8E6A-E61FCA6F5619}" type="datetimeFigureOut">
              <a:rPr lang="zh-CN" altLang="en-US" smtClean="0"/>
              <a:t>2023/2/9</a:t>
            </a:fld>
            <a:endParaRPr lang="zh-CN" altLang="en-US"/>
          </a:p>
        </p:txBody>
      </p:sp>
      <p:sp>
        <p:nvSpPr>
          <p:cNvPr id="8" name="页脚占位符 7">
            <a:extLst>
              <a:ext uri="{FF2B5EF4-FFF2-40B4-BE49-F238E27FC236}">
                <a16:creationId xmlns:a16="http://schemas.microsoft.com/office/drawing/2014/main" xmlns=""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60015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5276493-8949-47D2-A31E-3697CEF21ED1}"/>
              </a:ext>
            </a:extLst>
          </p:cNvPr>
          <p:cNvSpPr>
            <a:spLocks noGrp="1"/>
          </p:cNvSpPr>
          <p:nvPr>
            <p:ph type="dt" sz="half" idx="10"/>
          </p:nvPr>
        </p:nvSpPr>
        <p:spPr/>
        <p:txBody>
          <a:bodyPr/>
          <a:lstStyle/>
          <a:p>
            <a:fld id="{71105ECC-05DB-4A25-8E6A-E61FCA6F5619}" type="datetimeFigureOut">
              <a:rPr lang="zh-CN" altLang="en-US" smtClean="0"/>
              <a:t>2023/2/9</a:t>
            </a:fld>
            <a:endParaRPr lang="zh-CN" altLang="en-US"/>
          </a:p>
        </p:txBody>
      </p:sp>
      <p:sp>
        <p:nvSpPr>
          <p:cNvPr id="4" name="页脚占位符 3">
            <a:extLst>
              <a:ext uri="{FF2B5EF4-FFF2-40B4-BE49-F238E27FC236}">
                <a16:creationId xmlns:a16="http://schemas.microsoft.com/office/drawing/2014/main" xmlns=""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09130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07E2CB0-1E5C-4D6D-8111-447F5484230F}"/>
              </a:ext>
            </a:extLst>
          </p:cNvPr>
          <p:cNvSpPr>
            <a:spLocks noGrp="1"/>
          </p:cNvSpPr>
          <p:nvPr>
            <p:ph type="dt" sz="half" idx="10"/>
          </p:nvPr>
        </p:nvSpPr>
        <p:spPr/>
        <p:txBody>
          <a:bodyPr/>
          <a:lstStyle/>
          <a:p>
            <a:fld id="{71105ECC-05DB-4A25-8E6A-E61FCA6F5619}" type="datetimeFigureOut">
              <a:rPr lang="zh-CN" altLang="en-US" smtClean="0"/>
              <a:t>2023/2/9</a:t>
            </a:fld>
            <a:endParaRPr lang="zh-CN" altLang="en-US"/>
          </a:p>
        </p:txBody>
      </p:sp>
      <p:sp>
        <p:nvSpPr>
          <p:cNvPr id="3" name="页脚占位符 2">
            <a:extLst>
              <a:ext uri="{FF2B5EF4-FFF2-40B4-BE49-F238E27FC236}">
                <a16:creationId xmlns:a16="http://schemas.microsoft.com/office/drawing/2014/main" xmlns=""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5643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E67B5ECA-415D-4C02-B62A-EEE0C0B32E66}"/>
              </a:ext>
            </a:extLst>
          </p:cNvPr>
          <p:cNvSpPr>
            <a:spLocks noGrp="1"/>
          </p:cNvSpPr>
          <p:nvPr>
            <p:ph type="dt" sz="half" idx="10"/>
          </p:nvPr>
        </p:nvSpPr>
        <p:spPr/>
        <p:txBody>
          <a:bodyPr/>
          <a:lstStyle/>
          <a:p>
            <a:fld id="{71105ECC-05DB-4A25-8E6A-E61FCA6F5619}" type="datetimeFigureOut">
              <a:rPr lang="zh-CN" altLang="en-US" smtClean="0"/>
              <a:t>2023/2/9</a:t>
            </a:fld>
            <a:endParaRPr lang="zh-CN" altLang="en-US"/>
          </a:p>
        </p:txBody>
      </p:sp>
      <p:sp>
        <p:nvSpPr>
          <p:cNvPr id="6" name="页脚占位符 5">
            <a:extLst>
              <a:ext uri="{FF2B5EF4-FFF2-40B4-BE49-F238E27FC236}">
                <a16:creationId xmlns:a16="http://schemas.microsoft.com/office/drawing/2014/main" xmlns=""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68489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F8C2AF9-1C3B-4D55-97BD-2BB1383D6710}"/>
              </a:ext>
            </a:extLst>
          </p:cNvPr>
          <p:cNvSpPr>
            <a:spLocks noGrp="1"/>
          </p:cNvSpPr>
          <p:nvPr>
            <p:ph type="dt" sz="half" idx="10"/>
          </p:nvPr>
        </p:nvSpPr>
        <p:spPr/>
        <p:txBody>
          <a:bodyPr/>
          <a:lstStyle/>
          <a:p>
            <a:fld id="{71105ECC-05DB-4A25-8E6A-E61FCA6F5619}" type="datetimeFigureOut">
              <a:rPr lang="zh-CN" altLang="en-US" smtClean="0"/>
              <a:t>2023/2/9</a:t>
            </a:fld>
            <a:endParaRPr lang="zh-CN" altLang="en-US"/>
          </a:p>
        </p:txBody>
      </p:sp>
      <p:sp>
        <p:nvSpPr>
          <p:cNvPr id="6" name="页脚占位符 5">
            <a:extLst>
              <a:ext uri="{FF2B5EF4-FFF2-40B4-BE49-F238E27FC236}">
                <a16:creationId xmlns:a16="http://schemas.microsoft.com/office/drawing/2014/main" xmlns=""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151317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2023/2/9</a:t>
            </a:fld>
            <a:endParaRPr lang="zh-CN" altLang="en-US"/>
          </a:p>
        </p:txBody>
      </p:sp>
      <p:sp>
        <p:nvSpPr>
          <p:cNvPr id="5" name="页脚占位符 4">
            <a:extLst>
              <a:ext uri="{FF2B5EF4-FFF2-40B4-BE49-F238E27FC236}">
                <a16:creationId xmlns:a16="http://schemas.microsoft.com/office/drawing/2014/main" xmlns=""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xmlns="" id="{886C911A-9196-4F09-87BE-8803B4E812A0}"/>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xmlns=""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07571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628140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4189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emf"/><Relationship Id="rId10" Type="http://schemas.openxmlformats.org/officeDocument/2006/relationships/image" Target="../media/image4.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5.xml"/><Relationship Id="rId7"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10" Type="http://schemas.openxmlformats.org/officeDocument/2006/relationships/hyperlink" Target="http://www.ypppt.com/gushi/" TargetMode="External"/><Relationship Id="rId4" Type="http://schemas.openxmlformats.org/officeDocument/2006/relationships/hyperlink" Target="http://www.ypppt.com/jieri/" TargetMode="External"/><Relationship Id="rId9" Type="http://schemas.openxmlformats.org/officeDocument/2006/relationships/hyperlink" Target="http://www.ypppt.com/zit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xmlns="" id="{2A65DA98-4F7C-4DC3-8E23-A1A69E27E025}"/>
              </a:ext>
            </a:extLst>
          </p:cNvPr>
          <p:cNvSpPr txBox="1"/>
          <p:nvPr/>
        </p:nvSpPr>
        <p:spPr>
          <a:xfrm>
            <a:off x="5531184" y="2825343"/>
            <a:ext cx="4885076" cy="1015663"/>
          </a:xfrm>
          <a:prstGeom prst="rect">
            <a:avLst/>
          </a:prstGeom>
          <a:noFill/>
        </p:spPr>
        <p:txBody>
          <a:bodyPr wrap="square" rtlCol="0">
            <a:spAutoFit/>
          </a:bodyPr>
          <a:lstStyle/>
          <a:p>
            <a:r>
              <a:rPr lang="zh-CN" altLang="en-US" sz="6000" b="1" dirty="0">
                <a:latin typeface="汉仪小麦体简" panose="00020600040101010101" pitchFamily="18" charset="-122"/>
                <a:ea typeface="汉仪小麦体简" panose="00020600040101010101" pitchFamily="18" charset="-122"/>
              </a:rPr>
              <a:t>可</a:t>
            </a:r>
            <a:r>
              <a:rPr lang="zh-CN" altLang="en-US" sz="6000" b="1" dirty="0" smtClean="0">
                <a:latin typeface="汉仪小麦体简" panose="00020600040101010101" pitchFamily="18" charset="-122"/>
                <a:ea typeface="汉仪小麦体简" panose="00020600040101010101" pitchFamily="18" charset="-122"/>
              </a:rPr>
              <a:t>爱卡通模</a:t>
            </a:r>
            <a:r>
              <a:rPr lang="zh-CN" altLang="en-US" sz="6000" b="1" dirty="0">
                <a:latin typeface="汉仪小麦体简" panose="00020600040101010101" pitchFamily="18" charset="-122"/>
                <a:ea typeface="汉仪小麦体简" panose="00020600040101010101" pitchFamily="18" charset="-122"/>
              </a:rPr>
              <a:t>板</a:t>
            </a:r>
          </a:p>
        </p:txBody>
      </p:sp>
      <p:sp>
        <p:nvSpPr>
          <p:cNvPr id="10" name="文本框 9">
            <a:extLst>
              <a:ext uri="{FF2B5EF4-FFF2-40B4-BE49-F238E27FC236}">
                <a16:creationId xmlns:a16="http://schemas.microsoft.com/office/drawing/2014/main" xmlns="" id="{BA4D9A36-5CEE-437D-9668-81C65B3C9BA1}"/>
              </a:ext>
            </a:extLst>
          </p:cNvPr>
          <p:cNvSpPr txBox="1"/>
          <p:nvPr/>
        </p:nvSpPr>
        <p:spPr>
          <a:xfrm>
            <a:off x="6202380" y="3819269"/>
            <a:ext cx="4862316" cy="415498"/>
          </a:xfrm>
          <a:prstGeom prst="rect">
            <a:avLst/>
          </a:prstGeom>
          <a:noFill/>
        </p:spPr>
        <p:txBody>
          <a:bodyPr wrap="square" rtlCol="0">
            <a:spAutoFit/>
          </a:bodyPr>
          <a:lstStyle/>
          <a:p>
            <a:pPr>
              <a:lnSpc>
                <a:spcPct val="150000"/>
              </a:lnSpc>
              <a:defRPr/>
            </a:pPr>
            <a:r>
              <a:rPr lang="zh-CN" altLang="en-US"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汇报人</a:t>
            </a:r>
            <a:r>
              <a:rPr lang="zh-CN" altLang="en-US" sz="1400" dirty="0" smtClean="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a:t>
            </a:r>
            <a:r>
              <a:rPr lang="zh-CN" altLang="en-US"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优</a:t>
            </a:r>
            <a:r>
              <a:rPr lang="zh-CN" altLang="en-US" sz="1400" dirty="0" smtClean="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品</a:t>
            </a:r>
            <a:r>
              <a:rPr lang="en-US" altLang="zh-CN" sz="1400" dirty="0" smtClean="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PPT</a:t>
            </a:r>
            <a:r>
              <a:rPr lang="zh-CN" altLang="en-US" sz="1400" dirty="0" smtClean="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     </a:t>
            </a:r>
            <a:r>
              <a:rPr lang="zh-CN" altLang="en-US"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汇报时间：</a:t>
            </a:r>
            <a:r>
              <a:rPr lang="en-US" altLang="zh-CN"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XX</a:t>
            </a:r>
            <a:r>
              <a:rPr lang="zh-CN" altLang="en-US"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年</a:t>
            </a:r>
            <a:r>
              <a:rPr lang="en-US" altLang="zh-CN"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XX</a:t>
            </a:r>
            <a:r>
              <a:rPr lang="zh-CN" altLang="en-US"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月</a:t>
            </a:r>
            <a:endParaRPr lang="en-US" altLang="zh-CN"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p:txBody>
      </p:sp>
      <p:grpSp>
        <p:nvGrpSpPr>
          <p:cNvPr id="11" name="组合 10">
            <a:extLst>
              <a:ext uri="{FF2B5EF4-FFF2-40B4-BE49-F238E27FC236}">
                <a16:creationId xmlns:a16="http://schemas.microsoft.com/office/drawing/2014/main" xmlns="" id="{AC87F657-17D1-4B0E-8D12-1A692F82BF70}"/>
              </a:ext>
            </a:extLst>
          </p:cNvPr>
          <p:cNvGrpSpPr/>
          <p:nvPr/>
        </p:nvGrpSpPr>
        <p:grpSpPr>
          <a:xfrm>
            <a:off x="6918327" y="1395517"/>
            <a:ext cx="2110789" cy="1937657"/>
            <a:chOff x="5699508" y="1226174"/>
            <a:chExt cx="2110789" cy="1937657"/>
          </a:xfrm>
        </p:grpSpPr>
        <p:pic>
          <p:nvPicPr>
            <p:cNvPr id="12" name="图片 11">
              <a:extLst>
                <a:ext uri="{FF2B5EF4-FFF2-40B4-BE49-F238E27FC236}">
                  <a16:creationId xmlns:a16="http://schemas.microsoft.com/office/drawing/2014/main" xmlns="" id="{D2EA0ABC-C7A9-468F-AD92-01391AF5F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508" y="1226174"/>
              <a:ext cx="2110789" cy="1937657"/>
            </a:xfrm>
            <a:prstGeom prst="rect">
              <a:avLst/>
            </a:prstGeom>
          </p:spPr>
        </p:pic>
        <p:sp>
          <p:nvSpPr>
            <p:cNvPr id="13" name="矩形 12">
              <a:extLst>
                <a:ext uri="{FF2B5EF4-FFF2-40B4-BE49-F238E27FC236}">
                  <a16:creationId xmlns:a16="http://schemas.microsoft.com/office/drawing/2014/main" xmlns="" id="{6D8B2C9C-60CB-4796-B1C8-E6A0FE523D31}"/>
                </a:ext>
              </a:extLst>
            </p:cNvPr>
            <p:cNvSpPr/>
            <p:nvPr/>
          </p:nvSpPr>
          <p:spPr>
            <a:xfrm rot="20714278">
              <a:off x="6231361" y="1855780"/>
              <a:ext cx="1047082" cy="584775"/>
            </a:xfrm>
            <a:prstGeom prst="rect">
              <a:avLst/>
            </a:prstGeom>
          </p:spPr>
          <p:txBody>
            <a:bodyPr wrap="none">
              <a:spAutoFit/>
            </a:bodyPr>
            <a:lstStyle/>
            <a:p>
              <a:r>
                <a:rPr lang="en-US" altLang="zh-CN" sz="3200" b="1" dirty="0" smtClean="0">
                  <a:latin typeface="汉仪小麦体简" panose="00020600040101010101" pitchFamily="18" charset="-122"/>
                  <a:ea typeface="汉仪小麦体简" panose="00020600040101010101" pitchFamily="18" charset="-122"/>
                </a:rPr>
                <a:t>20</a:t>
              </a:r>
              <a:r>
                <a:rPr lang="en-US" altLang="zh-CN" sz="2400" b="1" dirty="0" smtClean="0">
                  <a:latin typeface="汉仪小麦体简" panose="00020600040101010101" pitchFamily="18" charset="-122"/>
                  <a:ea typeface="汉仪小麦体简" panose="00020600040101010101" pitchFamily="18" charset="-122"/>
                </a:rPr>
                <a:t>XX</a:t>
              </a:r>
              <a:endParaRPr lang="zh-CN" altLang="en-US" sz="2400" b="1" dirty="0">
                <a:latin typeface="汉仪小麦体简" panose="00020600040101010101" pitchFamily="18" charset="-122"/>
                <a:ea typeface="汉仪小麦体简" panose="00020600040101010101" pitchFamily="18" charset="-122"/>
              </a:endParaRPr>
            </a:p>
          </p:txBody>
        </p:sp>
      </p:grpSp>
    </p:spTree>
    <p:extLst>
      <p:ext uri="{BB962C8B-B14F-4D97-AF65-F5344CB8AC3E}">
        <p14:creationId xmlns:p14="http://schemas.microsoft.com/office/powerpoint/2010/main" val="4290985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xmlns="" id="{2A65DA98-4F7C-4DC3-8E23-A1A69E27E025}"/>
              </a:ext>
            </a:extLst>
          </p:cNvPr>
          <p:cNvSpPr txBox="1"/>
          <p:nvPr/>
        </p:nvSpPr>
        <p:spPr>
          <a:xfrm>
            <a:off x="5531184" y="2825343"/>
            <a:ext cx="4885076" cy="1015663"/>
          </a:xfrm>
          <a:prstGeom prst="rect">
            <a:avLst/>
          </a:prstGeom>
          <a:noFill/>
        </p:spPr>
        <p:txBody>
          <a:bodyPr wrap="square" rtlCol="0">
            <a:spAutoFit/>
          </a:bodyPr>
          <a:lstStyle/>
          <a:p>
            <a:r>
              <a:rPr lang="zh-CN" altLang="en-US" sz="6000" b="1" dirty="0">
                <a:latin typeface="汉仪小麦体简" panose="00020600040101010101" pitchFamily="18" charset="-122"/>
                <a:ea typeface="汉仪小麦体简" panose="00020600040101010101" pitchFamily="18" charset="-122"/>
              </a:rPr>
              <a:t>点击添加标题</a:t>
            </a:r>
          </a:p>
        </p:txBody>
      </p:sp>
      <p:sp>
        <p:nvSpPr>
          <p:cNvPr id="10" name="文本框 9">
            <a:extLst>
              <a:ext uri="{FF2B5EF4-FFF2-40B4-BE49-F238E27FC236}">
                <a16:creationId xmlns:a16="http://schemas.microsoft.com/office/drawing/2014/main" xmlns="" id="{BA4D9A36-5CEE-437D-9668-81C65B3C9BA1}"/>
              </a:ext>
            </a:extLst>
          </p:cNvPr>
          <p:cNvSpPr txBox="1"/>
          <p:nvPr/>
        </p:nvSpPr>
        <p:spPr>
          <a:xfrm>
            <a:off x="5601390" y="3823100"/>
            <a:ext cx="4862316" cy="1061829"/>
          </a:xfrm>
          <a:prstGeom prst="rect">
            <a:avLst/>
          </a:prstGeom>
          <a:noFill/>
        </p:spPr>
        <p:txBody>
          <a:bodyPr wrap="square" rtlCol="0">
            <a:spAutoFit/>
          </a:bodyPr>
          <a:lstStyle/>
          <a:p>
            <a:pPr>
              <a:lnSpc>
                <a:spcPct val="150000"/>
              </a:lnSpc>
              <a:defRPr/>
            </a:pPr>
            <a:r>
              <a:rPr lang="zh-CN" altLang="en-US"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单击此处添加段落文本单击此处添加段落文本单击此处添加段落文本单击此处添加段落文本单击此处添加段落文本单击此处添加段落文本</a:t>
            </a:r>
            <a:endParaRPr lang="en-US" altLang="zh-CN"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p:txBody>
      </p:sp>
      <p:grpSp>
        <p:nvGrpSpPr>
          <p:cNvPr id="11" name="组合 10">
            <a:extLst>
              <a:ext uri="{FF2B5EF4-FFF2-40B4-BE49-F238E27FC236}">
                <a16:creationId xmlns:a16="http://schemas.microsoft.com/office/drawing/2014/main" xmlns="" id="{AC87F657-17D1-4B0E-8D12-1A692F82BF70}"/>
              </a:ext>
            </a:extLst>
          </p:cNvPr>
          <p:cNvGrpSpPr/>
          <p:nvPr/>
        </p:nvGrpSpPr>
        <p:grpSpPr>
          <a:xfrm>
            <a:off x="6918327" y="1395517"/>
            <a:ext cx="2110789" cy="1937657"/>
            <a:chOff x="5699508" y="1226174"/>
            <a:chExt cx="2110789" cy="1937657"/>
          </a:xfrm>
        </p:grpSpPr>
        <p:pic>
          <p:nvPicPr>
            <p:cNvPr id="12" name="图片 11">
              <a:extLst>
                <a:ext uri="{FF2B5EF4-FFF2-40B4-BE49-F238E27FC236}">
                  <a16:creationId xmlns:a16="http://schemas.microsoft.com/office/drawing/2014/main" xmlns="" id="{D2EA0ABC-C7A9-468F-AD92-01391AF5F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508" y="1226174"/>
              <a:ext cx="2110789" cy="1937657"/>
            </a:xfrm>
            <a:prstGeom prst="rect">
              <a:avLst/>
            </a:prstGeom>
          </p:spPr>
        </p:pic>
        <p:sp>
          <p:nvSpPr>
            <p:cNvPr id="13" name="矩形 12">
              <a:extLst>
                <a:ext uri="{FF2B5EF4-FFF2-40B4-BE49-F238E27FC236}">
                  <a16:creationId xmlns:a16="http://schemas.microsoft.com/office/drawing/2014/main" xmlns="" id="{6D8B2C9C-60CB-4796-B1C8-E6A0FE523D31}"/>
                </a:ext>
              </a:extLst>
            </p:cNvPr>
            <p:cNvSpPr/>
            <p:nvPr/>
          </p:nvSpPr>
          <p:spPr>
            <a:xfrm rot="20714278">
              <a:off x="6128769" y="1855780"/>
              <a:ext cx="1252266" cy="584775"/>
            </a:xfrm>
            <a:prstGeom prst="rect">
              <a:avLst/>
            </a:prstGeom>
          </p:spPr>
          <p:txBody>
            <a:bodyPr wrap="none">
              <a:spAutoFit/>
            </a:bodyPr>
            <a:lstStyle/>
            <a:p>
              <a:r>
                <a:rPr lang="zh-CN" altLang="en-US" sz="3200" b="1" dirty="0">
                  <a:latin typeface="汉仪小麦体简" panose="00020600040101010101" pitchFamily="18" charset="-122"/>
                  <a:ea typeface="汉仪小麦体简" panose="00020600040101010101" pitchFamily="18" charset="-122"/>
                </a:rPr>
                <a:t>第</a:t>
              </a:r>
              <a:r>
                <a:rPr lang="en-US" altLang="zh-CN" sz="3200" b="1" dirty="0">
                  <a:latin typeface="汉仪小麦体简" panose="00020600040101010101" pitchFamily="18" charset="-122"/>
                  <a:ea typeface="汉仪小麦体简" panose="00020600040101010101" pitchFamily="18" charset="-122"/>
                </a:rPr>
                <a:t>3</a:t>
              </a:r>
              <a:r>
                <a:rPr lang="zh-CN" altLang="en-US" sz="3200" b="1" dirty="0">
                  <a:latin typeface="汉仪小麦体简" panose="00020600040101010101" pitchFamily="18" charset="-122"/>
                  <a:ea typeface="汉仪小麦体简" panose="00020600040101010101" pitchFamily="18" charset="-122"/>
                </a:rPr>
                <a:t>章</a:t>
              </a:r>
            </a:p>
          </p:txBody>
        </p:sp>
      </p:grpSp>
    </p:spTree>
    <p:extLst>
      <p:ext uri="{BB962C8B-B14F-4D97-AF65-F5344CB8AC3E}">
        <p14:creationId xmlns:p14="http://schemas.microsoft.com/office/powerpoint/2010/main" val="1502002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E58B4AD0-5384-461D-A75C-62D515D31778}"/>
              </a:ext>
            </a:extLst>
          </p:cNvPr>
          <p:cNvGrpSpPr/>
          <p:nvPr/>
        </p:nvGrpSpPr>
        <p:grpSpPr>
          <a:xfrm>
            <a:off x="1546995" y="1987142"/>
            <a:ext cx="3106062" cy="2544335"/>
            <a:chOff x="1569358" y="2028941"/>
            <a:chExt cx="3886200" cy="3183386"/>
          </a:xfrm>
        </p:grpSpPr>
        <p:pic>
          <p:nvPicPr>
            <p:cNvPr id="2" name="图片 1">
              <a:extLst>
                <a:ext uri="{FF2B5EF4-FFF2-40B4-BE49-F238E27FC236}">
                  <a16:creationId xmlns:a16="http://schemas.microsoft.com/office/drawing/2014/main" xmlns="" id="{3C365423-9CF6-4BA2-845B-D3BE7692D3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9358" y="3029506"/>
              <a:ext cx="3886200" cy="1858530"/>
            </a:xfrm>
            <a:prstGeom prst="rect">
              <a:avLst/>
            </a:prstGeom>
          </p:spPr>
        </p:pic>
        <p:pic>
          <p:nvPicPr>
            <p:cNvPr id="3" name="图片 2">
              <a:extLst>
                <a:ext uri="{FF2B5EF4-FFF2-40B4-BE49-F238E27FC236}">
                  <a16:creationId xmlns:a16="http://schemas.microsoft.com/office/drawing/2014/main" xmlns="" id="{5C3E0180-F4B1-474B-849D-BA6A581A8BCD}"/>
                </a:ext>
              </a:extLst>
            </p:cNvPr>
            <p:cNvPicPr>
              <a:picLocks noChangeAspect="1"/>
            </p:cNvPicPr>
            <p:nvPr/>
          </p:nvPicPr>
          <p:blipFill>
            <a:blip r:embed="rId3"/>
            <a:stretch>
              <a:fillRect/>
            </a:stretch>
          </p:blipFill>
          <p:spPr>
            <a:xfrm>
              <a:off x="2737610" y="2028941"/>
              <a:ext cx="1549695" cy="3183386"/>
            </a:xfrm>
            <a:prstGeom prst="rect">
              <a:avLst/>
            </a:prstGeom>
          </p:spPr>
        </p:pic>
      </p:grpSp>
      <p:grpSp>
        <p:nvGrpSpPr>
          <p:cNvPr id="4" name="组合 3">
            <a:extLst>
              <a:ext uri="{FF2B5EF4-FFF2-40B4-BE49-F238E27FC236}">
                <a16:creationId xmlns:a16="http://schemas.microsoft.com/office/drawing/2014/main" xmlns="" id="{64AAA7C3-4392-49B3-80D4-0B3BAD91200F}"/>
              </a:ext>
            </a:extLst>
          </p:cNvPr>
          <p:cNvGrpSpPr/>
          <p:nvPr/>
        </p:nvGrpSpPr>
        <p:grpSpPr>
          <a:xfrm>
            <a:off x="7777675" y="2095499"/>
            <a:ext cx="2488015" cy="2690325"/>
            <a:chOff x="1277269" y="1829020"/>
            <a:chExt cx="3655519" cy="3952762"/>
          </a:xfrm>
        </p:grpSpPr>
        <p:pic>
          <p:nvPicPr>
            <p:cNvPr id="5" name="图片 4">
              <a:extLst>
                <a:ext uri="{FF2B5EF4-FFF2-40B4-BE49-F238E27FC236}">
                  <a16:creationId xmlns:a16="http://schemas.microsoft.com/office/drawing/2014/main" xmlns="" id="{937D6843-4DB5-4B0A-AD70-A2BE0A6593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3047" y="3259702"/>
              <a:ext cx="1113801" cy="2522080"/>
            </a:xfrm>
            <a:prstGeom prst="rect">
              <a:avLst/>
            </a:prstGeom>
          </p:spPr>
        </p:pic>
        <p:pic>
          <p:nvPicPr>
            <p:cNvPr id="6" name="图片 5">
              <a:extLst>
                <a:ext uri="{FF2B5EF4-FFF2-40B4-BE49-F238E27FC236}">
                  <a16:creationId xmlns:a16="http://schemas.microsoft.com/office/drawing/2014/main" xmlns="" id="{AA741D69-39EC-491D-951C-005DDE574ADB}"/>
                </a:ext>
              </a:extLst>
            </p:cNvPr>
            <p:cNvPicPr>
              <a:picLocks noChangeAspect="1"/>
            </p:cNvPicPr>
            <p:nvPr/>
          </p:nvPicPr>
          <p:blipFill>
            <a:blip r:embed="rId5"/>
            <a:stretch>
              <a:fillRect/>
            </a:stretch>
          </p:blipFill>
          <p:spPr>
            <a:xfrm rot="4341486">
              <a:off x="1468003" y="3071294"/>
              <a:ext cx="952031" cy="1333500"/>
            </a:xfrm>
            <a:prstGeom prst="rect">
              <a:avLst/>
            </a:prstGeom>
          </p:spPr>
        </p:pic>
        <p:pic>
          <p:nvPicPr>
            <p:cNvPr id="7" name="图片 6">
              <a:extLst>
                <a:ext uri="{FF2B5EF4-FFF2-40B4-BE49-F238E27FC236}">
                  <a16:creationId xmlns:a16="http://schemas.microsoft.com/office/drawing/2014/main" xmlns="" id="{D76286E5-E0D0-425A-9ECC-023F9E675B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292072">
              <a:off x="2062909" y="1741080"/>
              <a:ext cx="2781939" cy="2957819"/>
            </a:xfrm>
            <a:prstGeom prst="rect">
              <a:avLst/>
            </a:prstGeom>
          </p:spPr>
        </p:pic>
      </p:grpSp>
      <p:grpSp>
        <p:nvGrpSpPr>
          <p:cNvPr id="10" name="组合 9">
            <a:extLst>
              <a:ext uri="{FF2B5EF4-FFF2-40B4-BE49-F238E27FC236}">
                <a16:creationId xmlns:a16="http://schemas.microsoft.com/office/drawing/2014/main" xmlns="" id="{F0D47B6E-D16F-46F5-BA46-54989DB3A1AC}"/>
              </a:ext>
            </a:extLst>
          </p:cNvPr>
          <p:cNvGrpSpPr/>
          <p:nvPr/>
        </p:nvGrpSpPr>
        <p:grpSpPr>
          <a:xfrm>
            <a:off x="1546995" y="4762509"/>
            <a:ext cx="3795175" cy="1226697"/>
            <a:chOff x="1565783" y="2305849"/>
            <a:chExt cx="5698401" cy="1293783"/>
          </a:xfrm>
        </p:grpSpPr>
        <p:sp>
          <p:nvSpPr>
            <p:cNvPr id="11" name="TextBox 46">
              <a:extLst>
                <a:ext uri="{FF2B5EF4-FFF2-40B4-BE49-F238E27FC236}">
                  <a16:creationId xmlns:a16="http://schemas.microsoft.com/office/drawing/2014/main" xmlns="" id="{4D0D8A79-CADB-4DC4-BCE7-17D85D99E897}"/>
                </a:ext>
              </a:extLst>
            </p:cNvPr>
            <p:cNvSpPr txBox="1"/>
            <p:nvPr/>
          </p:nvSpPr>
          <p:spPr>
            <a:xfrm>
              <a:off x="1565785" y="2793183"/>
              <a:ext cx="5698399" cy="806449"/>
            </a:xfrm>
            <a:prstGeom prst="rect">
              <a:avLst/>
            </a:prstGeom>
            <a:noFill/>
          </p:spPr>
          <p:txBody>
            <a:bodyPr wrap="square" rtlCol="0">
              <a:spAutoFit/>
            </a:bodyPr>
            <a:lstStyle/>
            <a:p>
              <a:pPr defTabSz="1155895">
                <a:lnSpc>
                  <a:spcPct val="200000"/>
                </a:lnSpc>
                <a:spcBef>
                  <a:spcPts val="948"/>
                </a:spcBef>
                <a:defRPr/>
              </a:pPr>
              <a:r>
                <a:rPr lang="zh-CN" altLang="en-US" sz="1200" dirty="0">
                  <a:latin typeface="隶书" panose="02010509060101010101" pitchFamily="49" charset="-122"/>
                  <a:ea typeface="隶书" panose="02010509060101010101" pitchFamily="49" charset="-122"/>
                  <a:cs typeface="宋体" charset="-122"/>
                </a:rPr>
                <a:t>单击此处添加段落文本单击此处添加段落文本单击此处添加段落文本单击此处添加段落文本 </a:t>
              </a:r>
            </a:p>
          </p:txBody>
        </p:sp>
        <p:sp>
          <p:nvSpPr>
            <p:cNvPr id="12" name="TextBox 47">
              <a:extLst>
                <a:ext uri="{FF2B5EF4-FFF2-40B4-BE49-F238E27FC236}">
                  <a16:creationId xmlns:a16="http://schemas.microsoft.com/office/drawing/2014/main" xmlns="" id="{87B66F90-D2CE-4734-9F88-D323C67E86B7}"/>
                </a:ext>
              </a:extLst>
            </p:cNvPr>
            <p:cNvSpPr txBox="1"/>
            <p:nvPr/>
          </p:nvSpPr>
          <p:spPr>
            <a:xfrm flipH="1">
              <a:off x="1565783" y="2305849"/>
              <a:ext cx="3575755" cy="551825"/>
            </a:xfrm>
            <a:prstGeom prst="rect">
              <a:avLst/>
            </a:prstGeom>
            <a:noFill/>
          </p:spPr>
          <p:txBody>
            <a:bodyPr wrap="square" lIns="91433" tIns="45716" rIns="91433" bIns="45716" rtlCol="0">
              <a:spAutoFit/>
            </a:bodyPr>
            <a:lstStyle/>
            <a:p>
              <a:pPr algn="dist"/>
              <a:r>
                <a:rPr lang="en-US" sz="2800" dirty="0" err="1">
                  <a:latin typeface="隶书" panose="02010509060101010101" pitchFamily="49" charset="-122"/>
                  <a:ea typeface="隶书" panose="02010509060101010101" pitchFamily="49" charset="-122"/>
                </a:rPr>
                <a:t>单击添加标题</a:t>
              </a:r>
              <a:endParaRPr lang="en-US" sz="2800" dirty="0">
                <a:latin typeface="隶书" panose="02010509060101010101" pitchFamily="49" charset="-122"/>
                <a:ea typeface="隶书" panose="02010509060101010101" pitchFamily="49" charset="-122"/>
              </a:endParaRPr>
            </a:p>
          </p:txBody>
        </p:sp>
      </p:grpSp>
      <p:grpSp>
        <p:nvGrpSpPr>
          <p:cNvPr id="13" name="组合 12">
            <a:extLst>
              <a:ext uri="{FF2B5EF4-FFF2-40B4-BE49-F238E27FC236}">
                <a16:creationId xmlns:a16="http://schemas.microsoft.com/office/drawing/2014/main" xmlns="" id="{5E09E22F-0466-44D1-A010-DB06905874D8}"/>
              </a:ext>
            </a:extLst>
          </p:cNvPr>
          <p:cNvGrpSpPr/>
          <p:nvPr/>
        </p:nvGrpSpPr>
        <p:grpSpPr>
          <a:xfrm>
            <a:off x="7518491" y="4762509"/>
            <a:ext cx="3795175" cy="1226697"/>
            <a:chOff x="1565783" y="2305849"/>
            <a:chExt cx="5698401" cy="1293783"/>
          </a:xfrm>
        </p:grpSpPr>
        <p:sp>
          <p:nvSpPr>
            <p:cNvPr id="14" name="TextBox 46">
              <a:extLst>
                <a:ext uri="{FF2B5EF4-FFF2-40B4-BE49-F238E27FC236}">
                  <a16:creationId xmlns:a16="http://schemas.microsoft.com/office/drawing/2014/main" xmlns="" id="{7F8EDFD3-0A27-4C82-B7B2-7F532E5FE8DE}"/>
                </a:ext>
              </a:extLst>
            </p:cNvPr>
            <p:cNvSpPr txBox="1"/>
            <p:nvPr/>
          </p:nvSpPr>
          <p:spPr>
            <a:xfrm>
              <a:off x="1565785" y="2793183"/>
              <a:ext cx="5698399" cy="806449"/>
            </a:xfrm>
            <a:prstGeom prst="rect">
              <a:avLst/>
            </a:prstGeom>
            <a:noFill/>
          </p:spPr>
          <p:txBody>
            <a:bodyPr wrap="square" rtlCol="0">
              <a:spAutoFit/>
            </a:bodyPr>
            <a:lstStyle/>
            <a:p>
              <a:pPr defTabSz="1155895">
                <a:lnSpc>
                  <a:spcPct val="200000"/>
                </a:lnSpc>
                <a:spcBef>
                  <a:spcPts val="948"/>
                </a:spcBef>
                <a:defRPr/>
              </a:pPr>
              <a:r>
                <a:rPr lang="zh-CN" altLang="en-US" sz="1200" dirty="0">
                  <a:latin typeface="隶书" panose="02010509060101010101" pitchFamily="49" charset="-122"/>
                  <a:ea typeface="隶书" panose="02010509060101010101" pitchFamily="49" charset="-122"/>
                  <a:cs typeface="宋体" charset="-122"/>
                </a:rPr>
                <a:t>单击此处添加段落文本单击此处添加段落文本单击此处添加段落文本单击此处添加段落文本 </a:t>
              </a:r>
            </a:p>
          </p:txBody>
        </p:sp>
        <p:sp>
          <p:nvSpPr>
            <p:cNvPr id="15" name="TextBox 47">
              <a:extLst>
                <a:ext uri="{FF2B5EF4-FFF2-40B4-BE49-F238E27FC236}">
                  <a16:creationId xmlns:a16="http://schemas.microsoft.com/office/drawing/2014/main" xmlns="" id="{55E431A4-C2AD-466B-A7B4-711BF091BE4F}"/>
                </a:ext>
              </a:extLst>
            </p:cNvPr>
            <p:cNvSpPr txBox="1"/>
            <p:nvPr/>
          </p:nvSpPr>
          <p:spPr>
            <a:xfrm flipH="1">
              <a:off x="1565783" y="2305849"/>
              <a:ext cx="3575755" cy="551825"/>
            </a:xfrm>
            <a:prstGeom prst="rect">
              <a:avLst/>
            </a:prstGeom>
            <a:noFill/>
          </p:spPr>
          <p:txBody>
            <a:bodyPr wrap="square" lIns="91433" tIns="45716" rIns="91433" bIns="45716" rtlCol="0">
              <a:spAutoFit/>
            </a:bodyPr>
            <a:lstStyle/>
            <a:p>
              <a:pPr algn="dist"/>
              <a:r>
                <a:rPr lang="en-US" sz="2800" dirty="0" err="1">
                  <a:latin typeface="隶书" panose="02010509060101010101" pitchFamily="49" charset="-122"/>
                  <a:ea typeface="隶书" panose="02010509060101010101" pitchFamily="49" charset="-122"/>
                </a:rPr>
                <a:t>单击添加标题</a:t>
              </a:r>
              <a:endParaRPr lang="en-US" sz="2800" dirty="0">
                <a:latin typeface="隶书" panose="02010509060101010101" pitchFamily="49" charset="-122"/>
                <a:ea typeface="隶书" panose="02010509060101010101" pitchFamily="49" charset="-122"/>
              </a:endParaRPr>
            </a:p>
          </p:txBody>
        </p:sp>
      </p:grpSp>
      <p:grpSp>
        <p:nvGrpSpPr>
          <p:cNvPr id="16" name="组合 15">
            <a:extLst>
              <a:ext uri="{FF2B5EF4-FFF2-40B4-BE49-F238E27FC236}">
                <a16:creationId xmlns:a16="http://schemas.microsoft.com/office/drawing/2014/main" xmlns="" id="{6ABFC140-169F-45B2-B8D5-E71AA2A75092}"/>
              </a:ext>
            </a:extLst>
          </p:cNvPr>
          <p:cNvGrpSpPr/>
          <p:nvPr/>
        </p:nvGrpSpPr>
        <p:grpSpPr>
          <a:xfrm>
            <a:off x="628440" y="609600"/>
            <a:ext cx="3270833" cy="597805"/>
            <a:chOff x="628440" y="609600"/>
            <a:chExt cx="3270833" cy="597805"/>
          </a:xfrm>
        </p:grpSpPr>
        <p:grpSp>
          <p:nvGrpSpPr>
            <p:cNvPr id="17" name="组合 16">
              <a:extLst>
                <a:ext uri="{FF2B5EF4-FFF2-40B4-BE49-F238E27FC236}">
                  <a16:creationId xmlns:a16="http://schemas.microsoft.com/office/drawing/2014/main" xmlns="" id="{2568DCBB-2D98-4CC2-82C7-3A1126254EB1}"/>
                </a:ext>
              </a:extLst>
            </p:cNvPr>
            <p:cNvGrpSpPr/>
            <p:nvPr/>
          </p:nvGrpSpPr>
          <p:grpSpPr>
            <a:xfrm>
              <a:off x="628440" y="609600"/>
              <a:ext cx="918555" cy="597805"/>
              <a:chOff x="965597" y="532844"/>
              <a:chExt cx="1950872" cy="1269647"/>
            </a:xfrm>
          </p:grpSpPr>
          <p:pic>
            <p:nvPicPr>
              <p:cNvPr id="19" name="图片 18">
                <a:extLst>
                  <a:ext uri="{FF2B5EF4-FFF2-40B4-BE49-F238E27FC236}">
                    <a16:creationId xmlns:a16="http://schemas.microsoft.com/office/drawing/2014/main" xmlns="" id="{D0901C3B-F3C7-4664-A3DA-542DA40C13E1}"/>
                  </a:ext>
                </a:extLst>
              </p:cNvPr>
              <p:cNvPicPr>
                <a:picLocks noChangeAspect="1"/>
              </p:cNvPicPr>
              <p:nvPr/>
            </p:nvPicPr>
            <p:blipFill>
              <a:blip r:embed="rId7"/>
              <a:stretch>
                <a:fillRect/>
              </a:stretch>
            </p:blipFill>
            <p:spPr>
              <a:xfrm>
                <a:off x="1733362" y="532844"/>
                <a:ext cx="1183107" cy="1213530"/>
              </a:xfrm>
              <a:prstGeom prst="rect">
                <a:avLst/>
              </a:prstGeom>
            </p:spPr>
          </p:pic>
          <p:pic>
            <p:nvPicPr>
              <p:cNvPr id="20" name="图片 19">
                <a:extLst>
                  <a:ext uri="{FF2B5EF4-FFF2-40B4-BE49-F238E27FC236}">
                    <a16:creationId xmlns:a16="http://schemas.microsoft.com/office/drawing/2014/main" xmlns="" id="{BBB2C1C6-F1D2-40F4-89D4-DA2C390B5E92}"/>
                  </a:ext>
                </a:extLst>
              </p:cNvPr>
              <p:cNvPicPr>
                <a:picLocks noChangeAspect="1"/>
              </p:cNvPicPr>
              <p:nvPr/>
            </p:nvPicPr>
            <p:blipFill>
              <a:blip r:embed="rId8"/>
              <a:stretch>
                <a:fillRect/>
              </a:stretch>
            </p:blipFill>
            <p:spPr>
              <a:xfrm>
                <a:off x="965597" y="854098"/>
                <a:ext cx="1417375" cy="948393"/>
              </a:xfrm>
              <a:prstGeom prst="rect">
                <a:avLst/>
              </a:prstGeom>
            </p:spPr>
          </p:pic>
        </p:grpSp>
        <p:sp>
          <p:nvSpPr>
            <p:cNvPr id="18" name="矩形 17">
              <a:extLst>
                <a:ext uri="{FF2B5EF4-FFF2-40B4-BE49-F238E27FC236}">
                  <a16:creationId xmlns:a16="http://schemas.microsoft.com/office/drawing/2014/main" xmlns="" id="{2B424DC6-F4ED-4CF2-8FE4-47CB03B214A6}"/>
                </a:ext>
              </a:extLst>
            </p:cNvPr>
            <p:cNvSpPr/>
            <p:nvPr/>
          </p:nvSpPr>
          <p:spPr>
            <a:xfrm>
              <a:off x="1657299" y="652522"/>
              <a:ext cx="2241974" cy="51264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latin typeface="汉仪小麦体简" panose="00020600040101010101" pitchFamily="18" charset="-122"/>
                  <a:ea typeface="汉仪小麦体简" panose="00020600040101010101" pitchFamily="18" charset="-122"/>
                </a:rPr>
                <a:t>点击添加标题</a:t>
              </a:r>
            </a:p>
          </p:txBody>
        </p:sp>
      </p:grpSp>
      <p:pic>
        <p:nvPicPr>
          <p:cNvPr id="22" name="图片 21">
            <a:extLst>
              <a:ext uri="{FF2B5EF4-FFF2-40B4-BE49-F238E27FC236}">
                <a16:creationId xmlns:a16="http://schemas.microsoft.com/office/drawing/2014/main" xmlns="" id="{B49EEACE-8D41-48B5-8BF3-4573726627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60910" y="2098585"/>
            <a:ext cx="828460" cy="4337230"/>
          </a:xfrm>
          <a:prstGeom prst="rect">
            <a:avLst/>
          </a:prstGeom>
        </p:spPr>
      </p:pic>
      <p:pic>
        <p:nvPicPr>
          <p:cNvPr id="23" name="图片 22">
            <a:extLst>
              <a:ext uri="{FF2B5EF4-FFF2-40B4-BE49-F238E27FC236}">
                <a16:creationId xmlns:a16="http://schemas.microsoft.com/office/drawing/2014/main" xmlns="" id="{2FF34366-57F7-4879-8BFA-C4F2AECF71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45724" y="1677832"/>
            <a:ext cx="847725" cy="829559"/>
          </a:xfrm>
          <a:prstGeom prst="rect">
            <a:avLst/>
          </a:prstGeom>
        </p:spPr>
      </p:pic>
    </p:spTree>
    <p:extLst>
      <p:ext uri="{BB962C8B-B14F-4D97-AF65-F5344CB8AC3E}">
        <p14:creationId xmlns:p14="http://schemas.microsoft.com/office/powerpoint/2010/main" val="1822609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35E7235-5241-45D1-8D53-796DF6A116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grpSp>
        <p:nvGrpSpPr>
          <p:cNvPr id="5" name="组合 4">
            <a:extLst>
              <a:ext uri="{FF2B5EF4-FFF2-40B4-BE49-F238E27FC236}">
                <a16:creationId xmlns:a16="http://schemas.microsoft.com/office/drawing/2014/main" xmlns="" id="{0FB991BA-DEA3-4E76-A72E-4117B4BE0489}"/>
              </a:ext>
            </a:extLst>
          </p:cNvPr>
          <p:cNvGrpSpPr>
            <a:grpSpLocks/>
          </p:cNvGrpSpPr>
          <p:nvPr/>
        </p:nvGrpSpPr>
        <p:grpSpPr bwMode="auto">
          <a:xfrm>
            <a:off x="1965325" y="2586038"/>
            <a:ext cx="2282825" cy="2497137"/>
            <a:chOff x="4422229" y="1648092"/>
            <a:chExt cx="2281724" cy="2496431"/>
          </a:xfrm>
        </p:grpSpPr>
        <p:grpSp>
          <p:nvGrpSpPr>
            <p:cNvPr id="6" name="组合 4">
              <a:extLst>
                <a:ext uri="{FF2B5EF4-FFF2-40B4-BE49-F238E27FC236}">
                  <a16:creationId xmlns:a16="http://schemas.microsoft.com/office/drawing/2014/main" xmlns="" id="{2C976BD5-C19A-4B21-9D08-92BEBF271298}"/>
                </a:ext>
              </a:extLst>
            </p:cNvPr>
            <p:cNvGrpSpPr>
              <a:grpSpLocks/>
            </p:cNvGrpSpPr>
            <p:nvPr/>
          </p:nvGrpSpPr>
          <p:grpSpPr bwMode="auto">
            <a:xfrm>
              <a:off x="4959841" y="1648092"/>
              <a:ext cx="1206500" cy="1206500"/>
              <a:chOff x="2419350" y="2343150"/>
              <a:chExt cx="1333500" cy="1333500"/>
            </a:xfrm>
          </p:grpSpPr>
          <p:sp>
            <p:nvSpPr>
              <p:cNvPr id="8" name="矩形 7">
                <a:extLst>
                  <a:ext uri="{FF2B5EF4-FFF2-40B4-BE49-F238E27FC236}">
                    <a16:creationId xmlns:a16="http://schemas.microsoft.com/office/drawing/2014/main" xmlns="" id="{AA835437-807B-41FE-BBFC-A672828E0618}"/>
                  </a:ext>
                </a:extLst>
              </p:cNvPr>
              <p:cNvSpPr/>
              <p:nvPr/>
            </p:nvSpPr>
            <p:spPr>
              <a:xfrm>
                <a:off x="2419673" y="2343150"/>
                <a:ext cx="1332857" cy="133312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7">
                <a:extLst>
                  <a:ext uri="{FF2B5EF4-FFF2-40B4-BE49-F238E27FC236}">
                    <a16:creationId xmlns:a16="http://schemas.microsoft.com/office/drawing/2014/main" xmlns="" id="{9BCB49F2-8EE9-44BD-BDE1-704D8C52D102}"/>
                  </a:ext>
                </a:extLst>
              </p:cNvPr>
              <p:cNvSpPr>
                <a:spLocks noChangeArrowheads="1"/>
              </p:cNvSpPr>
              <p:nvPr/>
            </p:nvSpPr>
            <p:spPr bwMode="auto">
              <a:xfrm>
                <a:off x="2685991" y="2594402"/>
                <a:ext cx="884453" cy="91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4800">
                    <a:solidFill>
                      <a:srgbClr val="333333"/>
                    </a:solidFill>
                    <a:latin typeface="隶书" panose="02010509060101010101" pitchFamily="49" charset="-122"/>
                    <a:ea typeface="隶书" panose="02010509060101010101" pitchFamily="49" charset="-122"/>
                  </a:rPr>
                  <a:t>小</a:t>
                </a:r>
                <a:endParaRPr lang="zh-CN" altLang="en-US" sz="4800"/>
              </a:p>
            </p:txBody>
          </p:sp>
        </p:grpSp>
        <p:sp>
          <p:nvSpPr>
            <p:cNvPr id="7" name="矩形 6">
              <a:extLst>
                <a:ext uri="{FF2B5EF4-FFF2-40B4-BE49-F238E27FC236}">
                  <a16:creationId xmlns:a16="http://schemas.microsoft.com/office/drawing/2014/main" xmlns="" id="{034C24F7-B70A-422F-AE77-419EE30A58D9}"/>
                </a:ext>
              </a:extLst>
            </p:cNvPr>
            <p:cNvSpPr/>
            <p:nvPr/>
          </p:nvSpPr>
          <p:spPr>
            <a:xfrm>
              <a:off x="4422229" y="3082786"/>
              <a:ext cx="2281724" cy="1061737"/>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itchFamily="34" charset="-122"/>
                </a:rPr>
                <a:t>点击添加文本信息点击添加文本信息点击添加文本信息</a:t>
              </a:r>
            </a:p>
          </p:txBody>
        </p:sp>
      </p:grpSp>
      <p:grpSp>
        <p:nvGrpSpPr>
          <p:cNvPr id="10" name="组合 9">
            <a:extLst>
              <a:ext uri="{FF2B5EF4-FFF2-40B4-BE49-F238E27FC236}">
                <a16:creationId xmlns:a16="http://schemas.microsoft.com/office/drawing/2014/main" xmlns="" id="{61A4F69C-DB44-4C09-9888-98C961960FEF}"/>
              </a:ext>
            </a:extLst>
          </p:cNvPr>
          <p:cNvGrpSpPr>
            <a:grpSpLocks/>
          </p:cNvGrpSpPr>
          <p:nvPr/>
        </p:nvGrpSpPr>
        <p:grpSpPr bwMode="auto">
          <a:xfrm>
            <a:off x="4343400" y="2586038"/>
            <a:ext cx="2281238" cy="2497137"/>
            <a:chOff x="6653078" y="1648092"/>
            <a:chExt cx="2281724" cy="2496431"/>
          </a:xfrm>
        </p:grpSpPr>
        <p:grpSp>
          <p:nvGrpSpPr>
            <p:cNvPr id="11" name="组合 9">
              <a:extLst>
                <a:ext uri="{FF2B5EF4-FFF2-40B4-BE49-F238E27FC236}">
                  <a16:creationId xmlns:a16="http://schemas.microsoft.com/office/drawing/2014/main" xmlns="" id="{08B223BA-554A-4C22-BFD7-1380E5C54486}"/>
                </a:ext>
              </a:extLst>
            </p:cNvPr>
            <p:cNvGrpSpPr>
              <a:grpSpLocks/>
            </p:cNvGrpSpPr>
            <p:nvPr/>
          </p:nvGrpSpPr>
          <p:grpSpPr bwMode="auto">
            <a:xfrm>
              <a:off x="7190690" y="1648092"/>
              <a:ext cx="1206500" cy="1206500"/>
              <a:chOff x="2419350" y="2343150"/>
              <a:chExt cx="1333500" cy="1333500"/>
            </a:xfrm>
          </p:grpSpPr>
          <p:sp>
            <p:nvSpPr>
              <p:cNvPr id="13" name="矩形 12">
                <a:extLst>
                  <a:ext uri="{FF2B5EF4-FFF2-40B4-BE49-F238E27FC236}">
                    <a16:creationId xmlns:a16="http://schemas.microsoft.com/office/drawing/2014/main" xmlns="" id="{FDEBB899-29BA-42E5-A22A-91C7C4641E58}"/>
                  </a:ext>
                </a:extLst>
              </p:cNvPr>
              <p:cNvSpPr/>
              <p:nvPr/>
            </p:nvSpPr>
            <p:spPr>
              <a:xfrm>
                <a:off x="2420086" y="2343150"/>
                <a:ext cx="1332029" cy="133312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矩形 14">
                <a:extLst>
                  <a:ext uri="{FF2B5EF4-FFF2-40B4-BE49-F238E27FC236}">
                    <a16:creationId xmlns:a16="http://schemas.microsoft.com/office/drawing/2014/main" xmlns="" id="{04F7955C-AABC-48D1-84C7-FE7998D174FB}"/>
                  </a:ext>
                </a:extLst>
              </p:cNvPr>
              <p:cNvSpPr>
                <a:spLocks noChangeArrowheads="1"/>
              </p:cNvSpPr>
              <p:nvPr/>
            </p:nvSpPr>
            <p:spPr bwMode="auto">
              <a:xfrm>
                <a:off x="2685991" y="2594402"/>
                <a:ext cx="884453" cy="91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4800">
                    <a:solidFill>
                      <a:srgbClr val="333333"/>
                    </a:solidFill>
                    <a:latin typeface="隶书" panose="02010509060101010101" pitchFamily="49" charset="-122"/>
                    <a:ea typeface="隶书" panose="02010509060101010101" pitchFamily="49" charset="-122"/>
                  </a:rPr>
                  <a:t>清</a:t>
                </a:r>
                <a:endParaRPr lang="zh-CN" altLang="en-US" sz="4800"/>
              </a:p>
            </p:txBody>
          </p:sp>
        </p:grpSp>
        <p:sp>
          <p:nvSpPr>
            <p:cNvPr id="12" name="矩形 11">
              <a:extLst>
                <a:ext uri="{FF2B5EF4-FFF2-40B4-BE49-F238E27FC236}">
                  <a16:creationId xmlns:a16="http://schemas.microsoft.com/office/drawing/2014/main" xmlns="" id="{A48B781C-7A78-4AEA-8B5D-7BFA4298F170}"/>
                </a:ext>
              </a:extLst>
            </p:cNvPr>
            <p:cNvSpPr/>
            <p:nvPr/>
          </p:nvSpPr>
          <p:spPr>
            <a:xfrm>
              <a:off x="6653078" y="3082786"/>
              <a:ext cx="2281724" cy="1061737"/>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itchFamily="34" charset="-122"/>
                </a:rPr>
                <a:t>点击添加文本信息点击添加文本信息点击添加文本信息</a:t>
              </a:r>
            </a:p>
          </p:txBody>
        </p:sp>
      </p:grpSp>
      <p:grpSp>
        <p:nvGrpSpPr>
          <p:cNvPr id="15" name="组合 14">
            <a:extLst>
              <a:ext uri="{FF2B5EF4-FFF2-40B4-BE49-F238E27FC236}">
                <a16:creationId xmlns:a16="http://schemas.microsoft.com/office/drawing/2014/main" xmlns="" id="{30504C2B-EE6A-463F-BB2B-4E0442431A02}"/>
              </a:ext>
            </a:extLst>
          </p:cNvPr>
          <p:cNvGrpSpPr>
            <a:grpSpLocks/>
          </p:cNvGrpSpPr>
          <p:nvPr/>
        </p:nvGrpSpPr>
        <p:grpSpPr bwMode="auto">
          <a:xfrm>
            <a:off x="6719888" y="2586038"/>
            <a:ext cx="2281237" cy="2497137"/>
            <a:chOff x="8754738" y="1648092"/>
            <a:chExt cx="2281724" cy="2496431"/>
          </a:xfrm>
        </p:grpSpPr>
        <p:grpSp>
          <p:nvGrpSpPr>
            <p:cNvPr id="16" name="组合 16">
              <a:extLst>
                <a:ext uri="{FF2B5EF4-FFF2-40B4-BE49-F238E27FC236}">
                  <a16:creationId xmlns:a16="http://schemas.microsoft.com/office/drawing/2014/main" xmlns="" id="{A14B1D1A-54CB-445A-846D-73D332E9F497}"/>
                </a:ext>
              </a:extLst>
            </p:cNvPr>
            <p:cNvGrpSpPr>
              <a:grpSpLocks/>
            </p:cNvGrpSpPr>
            <p:nvPr/>
          </p:nvGrpSpPr>
          <p:grpSpPr bwMode="auto">
            <a:xfrm>
              <a:off x="9292350" y="1648092"/>
              <a:ext cx="1206500" cy="1206500"/>
              <a:chOff x="2419350" y="2343150"/>
              <a:chExt cx="1333500" cy="1333500"/>
            </a:xfrm>
          </p:grpSpPr>
          <p:sp>
            <p:nvSpPr>
              <p:cNvPr id="18" name="矩形 17">
                <a:extLst>
                  <a:ext uri="{FF2B5EF4-FFF2-40B4-BE49-F238E27FC236}">
                    <a16:creationId xmlns:a16="http://schemas.microsoft.com/office/drawing/2014/main" xmlns="" id="{7AB875CC-9749-47C7-9007-FD50FB9B69DE}"/>
                  </a:ext>
                </a:extLst>
              </p:cNvPr>
              <p:cNvSpPr/>
              <p:nvPr/>
            </p:nvSpPr>
            <p:spPr>
              <a:xfrm>
                <a:off x="2420085" y="2343150"/>
                <a:ext cx="1332031" cy="133312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矩形 19">
                <a:extLst>
                  <a:ext uri="{FF2B5EF4-FFF2-40B4-BE49-F238E27FC236}">
                    <a16:creationId xmlns:a16="http://schemas.microsoft.com/office/drawing/2014/main" xmlns="" id="{B20E997F-CBEF-4BF6-8001-D8564FD55696}"/>
                  </a:ext>
                </a:extLst>
              </p:cNvPr>
              <p:cNvSpPr>
                <a:spLocks noChangeArrowheads="1"/>
              </p:cNvSpPr>
              <p:nvPr/>
            </p:nvSpPr>
            <p:spPr bwMode="auto">
              <a:xfrm>
                <a:off x="2685991" y="2594402"/>
                <a:ext cx="884453" cy="91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r>
                  <a:rPr lang="zh-CN" altLang="en-US" sz="4800">
                    <a:solidFill>
                      <a:srgbClr val="333333"/>
                    </a:solidFill>
                    <a:latin typeface="隶书" panose="02010509060101010101" pitchFamily="49" charset="-122"/>
                    <a:ea typeface="隶书" panose="02010509060101010101" pitchFamily="49" charset="-122"/>
                  </a:rPr>
                  <a:t>新</a:t>
                </a:r>
                <a:endParaRPr lang="zh-CN" altLang="en-US" sz="4800"/>
              </a:p>
            </p:txBody>
          </p:sp>
        </p:grpSp>
        <p:sp>
          <p:nvSpPr>
            <p:cNvPr id="17" name="矩形 16">
              <a:extLst>
                <a:ext uri="{FF2B5EF4-FFF2-40B4-BE49-F238E27FC236}">
                  <a16:creationId xmlns:a16="http://schemas.microsoft.com/office/drawing/2014/main" xmlns="" id="{D209162F-C70E-4646-A769-06A4D13F18A5}"/>
                </a:ext>
              </a:extLst>
            </p:cNvPr>
            <p:cNvSpPr/>
            <p:nvPr/>
          </p:nvSpPr>
          <p:spPr>
            <a:xfrm>
              <a:off x="8754738" y="3082786"/>
              <a:ext cx="2281724" cy="1061737"/>
            </a:xfrm>
            <a:prstGeom prst="rect">
              <a:avLst/>
            </a:prstGeom>
          </p:spPr>
          <p:txBody>
            <a:bodyPr>
              <a:spAutoFit/>
            </a:bodyPr>
            <a:lstStyle/>
            <a:p>
              <a:pPr algn="ctr" eaLnBrk="1" fontAlgn="auto" hangingPunct="1">
                <a:lnSpc>
                  <a:spcPct val="150000"/>
                </a:lnSpc>
                <a:spcBef>
                  <a:spcPts val="0"/>
                </a:spcBef>
                <a:spcAft>
                  <a:spcPts val="0"/>
                </a:spcAft>
                <a:defRPr/>
              </a:pPr>
              <a:r>
                <a:rPr lang="zh-CN" altLang="en-US" sz="1400" spc="300" dirty="0">
                  <a:solidFill>
                    <a:schemeClr val="tx1">
                      <a:lumMod val="85000"/>
                      <a:lumOff val="15000"/>
                    </a:schemeClr>
                  </a:solidFill>
                  <a:latin typeface="隶书" panose="02010509060101010101" pitchFamily="49" charset="-122"/>
                  <a:ea typeface="隶书" panose="02010509060101010101" pitchFamily="49" charset="-122"/>
                  <a:sym typeface="微软雅黑" pitchFamily="34" charset="-122"/>
                </a:rPr>
                <a:t>点击添加文本信息点击添加文本信息点击添加文本信息</a:t>
              </a:r>
            </a:p>
          </p:txBody>
        </p:sp>
      </p:gr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xmlns="" id="{2A65DA98-4F7C-4DC3-8E23-A1A69E27E025}"/>
              </a:ext>
            </a:extLst>
          </p:cNvPr>
          <p:cNvSpPr txBox="1"/>
          <p:nvPr/>
        </p:nvSpPr>
        <p:spPr>
          <a:xfrm>
            <a:off x="5531184" y="2825343"/>
            <a:ext cx="4885076" cy="1015663"/>
          </a:xfrm>
          <a:prstGeom prst="rect">
            <a:avLst/>
          </a:prstGeom>
          <a:noFill/>
        </p:spPr>
        <p:txBody>
          <a:bodyPr wrap="square" rtlCol="0">
            <a:spAutoFit/>
          </a:bodyPr>
          <a:lstStyle/>
          <a:p>
            <a:r>
              <a:rPr lang="zh-CN" altLang="en-US" sz="6000" b="1" dirty="0">
                <a:latin typeface="汉仪小麦体简" panose="00020600040101010101" pitchFamily="18" charset="-122"/>
                <a:ea typeface="汉仪小麦体简" panose="00020600040101010101" pitchFamily="18" charset="-122"/>
              </a:rPr>
              <a:t>点击添加标题</a:t>
            </a:r>
          </a:p>
        </p:txBody>
      </p:sp>
      <p:sp>
        <p:nvSpPr>
          <p:cNvPr id="10" name="文本框 9">
            <a:extLst>
              <a:ext uri="{FF2B5EF4-FFF2-40B4-BE49-F238E27FC236}">
                <a16:creationId xmlns:a16="http://schemas.microsoft.com/office/drawing/2014/main" xmlns="" id="{BA4D9A36-5CEE-437D-9668-81C65B3C9BA1}"/>
              </a:ext>
            </a:extLst>
          </p:cNvPr>
          <p:cNvSpPr txBox="1"/>
          <p:nvPr/>
        </p:nvSpPr>
        <p:spPr>
          <a:xfrm>
            <a:off x="5601390" y="3823100"/>
            <a:ext cx="4862316" cy="1061829"/>
          </a:xfrm>
          <a:prstGeom prst="rect">
            <a:avLst/>
          </a:prstGeom>
          <a:noFill/>
        </p:spPr>
        <p:txBody>
          <a:bodyPr wrap="square" rtlCol="0">
            <a:spAutoFit/>
          </a:bodyPr>
          <a:lstStyle/>
          <a:p>
            <a:pPr>
              <a:lnSpc>
                <a:spcPct val="150000"/>
              </a:lnSpc>
              <a:defRPr/>
            </a:pPr>
            <a:r>
              <a:rPr lang="zh-CN" altLang="en-US"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单击此处添加段落文本单击此处添加段落文本单击此处添加段落文本单击此处添加段落文本单击此处添加段落文本单击此处添加段落文本</a:t>
            </a:r>
            <a:endParaRPr lang="en-US" altLang="zh-CN"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p:txBody>
      </p:sp>
      <p:grpSp>
        <p:nvGrpSpPr>
          <p:cNvPr id="11" name="组合 10">
            <a:extLst>
              <a:ext uri="{FF2B5EF4-FFF2-40B4-BE49-F238E27FC236}">
                <a16:creationId xmlns:a16="http://schemas.microsoft.com/office/drawing/2014/main" xmlns="" id="{AC87F657-17D1-4B0E-8D12-1A692F82BF70}"/>
              </a:ext>
            </a:extLst>
          </p:cNvPr>
          <p:cNvGrpSpPr/>
          <p:nvPr/>
        </p:nvGrpSpPr>
        <p:grpSpPr>
          <a:xfrm>
            <a:off x="6918327" y="1395517"/>
            <a:ext cx="2110789" cy="1937657"/>
            <a:chOff x="5699508" y="1226174"/>
            <a:chExt cx="2110789" cy="1937657"/>
          </a:xfrm>
        </p:grpSpPr>
        <p:pic>
          <p:nvPicPr>
            <p:cNvPr id="12" name="图片 11">
              <a:extLst>
                <a:ext uri="{FF2B5EF4-FFF2-40B4-BE49-F238E27FC236}">
                  <a16:creationId xmlns:a16="http://schemas.microsoft.com/office/drawing/2014/main" xmlns="" id="{D2EA0ABC-C7A9-468F-AD92-01391AF5F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508" y="1226174"/>
              <a:ext cx="2110789" cy="1937657"/>
            </a:xfrm>
            <a:prstGeom prst="rect">
              <a:avLst/>
            </a:prstGeom>
          </p:spPr>
        </p:pic>
        <p:sp>
          <p:nvSpPr>
            <p:cNvPr id="13" name="矩形 12">
              <a:extLst>
                <a:ext uri="{FF2B5EF4-FFF2-40B4-BE49-F238E27FC236}">
                  <a16:creationId xmlns:a16="http://schemas.microsoft.com/office/drawing/2014/main" xmlns="" id="{6D8B2C9C-60CB-4796-B1C8-E6A0FE523D31}"/>
                </a:ext>
              </a:extLst>
            </p:cNvPr>
            <p:cNvSpPr/>
            <p:nvPr/>
          </p:nvSpPr>
          <p:spPr>
            <a:xfrm rot="20714278">
              <a:off x="6128769" y="1855780"/>
              <a:ext cx="1252266" cy="584775"/>
            </a:xfrm>
            <a:prstGeom prst="rect">
              <a:avLst/>
            </a:prstGeom>
          </p:spPr>
          <p:txBody>
            <a:bodyPr wrap="none">
              <a:spAutoFit/>
            </a:bodyPr>
            <a:lstStyle/>
            <a:p>
              <a:r>
                <a:rPr lang="zh-CN" altLang="en-US" sz="3200" b="1" dirty="0">
                  <a:latin typeface="汉仪小麦体简" panose="00020600040101010101" pitchFamily="18" charset="-122"/>
                  <a:ea typeface="汉仪小麦体简" panose="00020600040101010101" pitchFamily="18" charset="-122"/>
                </a:rPr>
                <a:t>第</a:t>
              </a:r>
              <a:r>
                <a:rPr lang="en-US" altLang="zh-CN" sz="3200" b="1" dirty="0">
                  <a:latin typeface="汉仪小麦体简" panose="00020600040101010101" pitchFamily="18" charset="-122"/>
                  <a:ea typeface="汉仪小麦体简" panose="00020600040101010101" pitchFamily="18" charset="-122"/>
                </a:rPr>
                <a:t>4</a:t>
              </a:r>
              <a:r>
                <a:rPr lang="zh-CN" altLang="en-US" sz="3200" b="1" dirty="0">
                  <a:latin typeface="汉仪小麦体简" panose="00020600040101010101" pitchFamily="18" charset="-122"/>
                  <a:ea typeface="汉仪小麦体简" panose="00020600040101010101" pitchFamily="18" charset="-122"/>
                </a:rPr>
                <a:t>章</a:t>
              </a:r>
            </a:p>
          </p:txBody>
        </p:sp>
      </p:grpSp>
    </p:spTree>
    <p:extLst>
      <p:ext uri="{BB962C8B-B14F-4D97-AF65-F5344CB8AC3E}">
        <p14:creationId xmlns:p14="http://schemas.microsoft.com/office/powerpoint/2010/main" val="4205753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37544247-E5A2-48B6-95E1-7F16A60D41B3}"/>
              </a:ext>
            </a:extLst>
          </p:cNvPr>
          <p:cNvGrpSpPr/>
          <p:nvPr/>
        </p:nvGrpSpPr>
        <p:grpSpPr>
          <a:xfrm>
            <a:off x="4806131" y="1201604"/>
            <a:ext cx="5612653" cy="1321761"/>
            <a:chOff x="4806131" y="1201604"/>
            <a:chExt cx="5612653" cy="1321761"/>
          </a:xfrm>
        </p:grpSpPr>
        <p:grpSp>
          <p:nvGrpSpPr>
            <p:cNvPr id="16" name="组合 15">
              <a:extLst>
                <a:ext uri="{FF2B5EF4-FFF2-40B4-BE49-F238E27FC236}">
                  <a16:creationId xmlns:a16="http://schemas.microsoft.com/office/drawing/2014/main" xmlns="" id="{599313CF-EB5C-45C3-A0E7-A701BDE1A3ED}"/>
                </a:ext>
              </a:extLst>
            </p:cNvPr>
            <p:cNvGrpSpPr/>
            <p:nvPr/>
          </p:nvGrpSpPr>
          <p:grpSpPr>
            <a:xfrm>
              <a:off x="4806131" y="1201604"/>
              <a:ext cx="1274670" cy="1196196"/>
              <a:chOff x="1306183" y="3795713"/>
              <a:chExt cx="1632781" cy="1532261"/>
            </a:xfrm>
          </p:grpSpPr>
          <p:grpSp>
            <p:nvGrpSpPr>
              <p:cNvPr id="4" name="Group 17"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a:extLst>
                  <a:ext uri="{FF2B5EF4-FFF2-40B4-BE49-F238E27FC236}">
                    <a16:creationId xmlns:a16="http://schemas.microsoft.com/office/drawing/2014/main" xmlns="" id="{5603226D-DC72-48F5-9A82-1104C4F22EF2}"/>
                  </a:ext>
                </a:extLst>
              </p:cNvPr>
              <p:cNvGrpSpPr/>
              <p:nvPr/>
            </p:nvGrpSpPr>
            <p:grpSpPr>
              <a:xfrm>
                <a:off x="1412602" y="3795713"/>
                <a:ext cx="1526362" cy="1526362"/>
                <a:chOff x="1191465" y="1771650"/>
                <a:chExt cx="2035149" cy="2035149"/>
              </a:xfrm>
            </p:grpSpPr>
            <p:sp>
              <p:nvSpPr>
                <p:cNvPr id="5" name="Oval 19">
                  <a:extLst>
                    <a:ext uri="{FF2B5EF4-FFF2-40B4-BE49-F238E27FC236}">
                      <a16:creationId xmlns:a16="http://schemas.microsoft.com/office/drawing/2014/main" xmlns="" id="{4DAFF4F5-E18C-46C0-972B-C829C71B11EE}"/>
                    </a:ext>
                  </a:extLst>
                </p:cNvPr>
                <p:cNvSpPr/>
                <p:nvPr/>
              </p:nvSpPr>
              <p:spPr>
                <a:xfrm flipH="1">
                  <a:off x="1191465" y="1771650"/>
                  <a:ext cx="2035149" cy="2035149"/>
                </a:xfrm>
                <a:prstGeom prst="ellipse">
                  <a:avLst/>
                </a:prstGeom>
                <a:noFill/>
                <a:ln w="12700">
                  <a:solidFill>
                    <a:srgbClr val="AED7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hape 1094">
                  <a:extLst>
                    <a:ext uri="{FF2B5EF4-FFF2-40B4-BE49-F238E27FC236}">
                      <a16:creationId xmlns:a16="http://schemas.microsoft.com/office/drawing/2014/main" xmlns="" id="{AE40365E-D0BA-480E-AD36-80973DCF7443}"/>
                    </a:ext>
                  </a:extLst>
                </p:cNvPr>
                <p:cNvSpPr/>
                <p:nvPr/>
              </p:nvSpPr>
              <p:spPr>
                <a:xfrm>
                  <a:off x="1779015" y="2471235"/>
                  <a:ext cx="890526" cy="635977"/>
                </a:xfrm>
                <a:custGeom>
                  <a:avLst/>
                  <a:gdLst/>
                  <a:ahLst/>
                  <a:cxnLst>
                    <a:cxn ang="0">
                      <a:pos x="wd2" y="hd2"/>
                    </a:cxn>
                    <a:cxn ang="5400000">
                      <a:pos x="wd2" y="hd2"/>
                    </a:cxn>
                    <a:cxn ang="10800000">
                      <a:pos x="wd2" y="hd2"/>
                    </a:cxn>
                    <a:cxn ang="16200000">
                      <a:pos x="wd2" y="hd2"/>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rgbClr val="AED7E9"/>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sz="2400" dirty="0"/>
                </a:p>
              </p:txBody>
            </p:sp>
          </p:grpSp>
          <p:grpSp>
            <p:nvGrpSpPr>
              <p:cNvPr id="10" name="Group 4"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a:extLst>
                  <a:ext uri="{FF2B5EF4-FFF2-40B4-BE49-F238E27FC236}">
                    <a16:creationId xmlns:a16="http://schemas.microsoft.com/office/drawing/2014/main" xmlns="" id="{F848679F-E79A-4F66-8327-5865A63701AC}"/>
                  </a:ext>
                </a:extLst>
              </p:cNvPr>
              <p:cNvGrpSpPr/>
              <p:nvPr/>
            </p:nvGrpSpPr>
            <p:grpSpPr>
              <a:xfrm>
                <a:off x="1306183" y="4838662"/>
                <a:ext cx="489312" cy="489312"/>
                <a:chOff x="1049573" y="3162249"/>
                <a:chExt cx="652416" cy="652416"/>
              </a:xfrm>
              <a:solidFill>
                <a:srgbClr val="C9180E"/>
              </a:solidFill>
            </p:grpSpPr>
            <p:sp>
              <p:nvSpPr>
                <p:cNvPr id="11" name="Oval 20">
                  <a:extLst>
                    <a:ext uri="{FF2B5EF4-FFF2-40B4-BE49-F238E27FC236}">
                      <a16:creationId xmlns:a16="http://schemas.microsoft.com/office/drawing/2014/main" xmlns="" id="{790125F5-0E73-4A99-A1DC-F541291EB7F6}"/>
                    </a:ext>
                  </a:extLst>
                </p:cNvPr>
                <p:cNvSpPr/>
                <p:nvPr/>
              </p:nvSpPr>
              <p:spPr>
                <a:xfrm flipH="1">
                  <a:off x="1049573" y="3162249"/>
                  <a:ext cx="652416" cy="652416"/>
                </a:xfrm>
                <a:prstGeom prst="ellipse">
                  <a:avLst/>
                </a:prstGeom>
                <a:solidFill>
                  <a:srgbClr val="AED7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Box 7">
                  <a:extLst>
                    <a:ext uri="{FF2B5EF4-FFF2-40B4-BE49-F238E27FC236}">
                      <a16:creationId xmlns:a16="http://schemas.microsoft.com/office/drawing/2014/main" xmlns="" id="{A07D6D6F-6CD2-4919-A217-6DE5DC1EEBD3}"/>
                    </a:ext>
                  </a:extLst>
                </p:cNvPr>
                <p:cNvSpPr txBox="1">
                  <a:spLocks noChangeArrowheads="1"/>
                </p:cNvSpPr>
                <p:nvPr/>
              </p:nvSpPr>
              <p:spPr bwMode="auto">
                <a:xfrm flipH="1">
                  <a:off x="1164515" y="3247401"/>
                  <a:ext cx="383867" cy="430888"/>
                </a:xfrm>
                <a:prstGeom prst="rect">
                  <a:avLst/>
                </a:prstGeom>
                <a:noFill/>
                <a:ln w="9525">
                  <a:noFill/>
                  <a:miter lim="800000"/>
                  <a:headEnd/>
                  <a:tailEnd/>
                </a:ln>
              </p:spPr>
              <p:txBody>
                <a:bodyPr wrap="none" lIns="45720" tIns="22860" rIns="45720" bIns="22860">
                  <a:spAutoFit/>
                </a:bodyPr>
                <a:lstStyle/>
                <a:p>
                  <a:pPr algn="ctr" defTabSz="1088205"/>
                  <a:r>
                    <a:rPr lang="en-CA" sz="1800" spc="-150" dirty="0">
                      <a:solidFill>
                        <a:schemeClr val="bg1"/>
                      </a:solidFill>
                      <a:latin typeface="Fira Sans SemiBold Italic" panose="00000700000000000000" pitchFamily="50" charset="0"/>
                      <a:ea typeface="Fira Sans SemiBold Italic" panose="00000700000000000000" pitchFamily="50" charset="0"/>
                      <a:cs typeface="Open Sans Light" pitchFamily="34" charset="0"/>
                    </a:rPr>
                    <a:t>01</a:t>
                  </a:r>
                </a:p>
              </p:txBody>
            </p:sp>
          </p:grpSp>
        </p:grpSp>
        <p:grpSp>
          <p:nvGrpSpPr>
            <p:cNvPr id="27" name="组合 26">
              <a:extLst>
                <a:ext uri="{FF2B5EF4-FFF2-40B4-BE49-F238E27FC236}">
                  <a16:creationId xmlns:a16="http://schemas.microsoft.com/office/drawing/2014/main" xmlns="" id="{9F6BAA71-ACFD-4E69-A702-3C6C1D1C07B2}"/>
                </a:ext>
              </a:extLst>
            </p:cNvPr>
            <p:cNvGrpSpPr/>
            <p:nvPr/>
          </p:nvGrpSpPr>
          <p:grpSpPr>
            <a:xfrm>
              <a:off x="6163880" y="1260358"/>
              <a:ext cx="4254904" cy="1263007"/>
              <a:chOff x="7495954" y="1376666"/>
              <a:chExt cx="4449116" cy="1263007"/>
            </a:xfrm>
          </p:grpSpPr>
          <p:sp>
            <p:nvSpPr>
              <p:cNvPr id="28" name="PA_文本框 5">
                <a:extLst>
                  <a:ext uri="{FF2B5EF4-FFF2-40B4-BE49-F238E27FC236}">
                    <a16:creationId xmlns:a16="http://schemas.microsoft.com/office/drawing/2014/main" xmlns="" id="{0FFE7976-CD7A-446E-B1CB-F8F25C65D79F}"/>
                  </a:ext>
                </a:extLst>
              </p:cNvPr>
              <p:cNvSpPr txBox="1"/>
              <p:nvPr>
                <p:custDataLst>
                  <p:tags r:id="rId5"/>
                </p:custDataLst>
              </p:nvPr>
            </p:nvSpPr>
            <p:spPr>
              <a:xfrm>
                <a:off x="7535061" y="1376666"/>
                <a:ext cx="3125957" cy="461665"/>
              </a:xfrm>
              <a:prstGeom prst="rect">
                <a:avLst/>
              </a:prstGeom>
              <a:noFill/>
            </p:spPr>
            <p:txBody>
              <a:bodyPr wrap="square" rtlCol="0">
                <a:spAutoFit/>
              </a:bodyPr>
              <a:lstStyle/>
              <a:p>
                <a:r>
                  <a:rPr lang="zh-CN" altLang="en-US" sz="2400" b="1" dirty="0">
                    <a:latin typeface="汉仪小麦体简" panose="00020600040101010101" pitchFamily="18" charset="-122"/>
                    <a:ea typeface="汉仪小麦体简" panose="00020600040101010101" pitchFamily="18" charset="-122"/>
                    <a:cs typeface="+mn-ea"/>
                    <a:sym typeface="+mn-lt"/>
                  </a:rPr>
                  <a:t>点击添加标题</a:t>
                </a:r>
              </a:p>
            </p:txBody>
          </p:sp>
          <p:sp>
            <p:nvSpPr>
              <p:cNvPr id="29" name="PA_矩形 7">
                <a:extLst>
                  <a:ext uri="{FF2B5EF4-FFF2-40B4-BE49-F238E27FC236}">
                    <a16:creationId xmlns:a16="http://schemas.microsoft.com/office/drawing/2014/main" xmlns="" id="{3611BD93-BBCE-4D2B-8691-A0405E070AA5}"/>
                  </a:ext>
                </a:extLst>
              </p:cNvPr>
              <p:cNvSpPr/>
              <p:nvPr>
                <p:custDataLst>
                  <p:tags r:id="rId6"/>
                </p:custDataLst>
              </p:nvPr>
            </p:nvSpPr>
            <p:spPr>
              <a:xfrm>
                <a:off x="7495954" y="1901009"/>
                <a:ext cx="4449116" cy="738664"/>
              </a:xfrm>
              <a:prstGeom prst="rect">
                <a:avLst/>
              </a:prstGeom>
            </p:spPr>
            <p:txBody>
              <a:bodyPr wrap="square">
                <a:spAutoFit/>
              </a:bodyPr>
              <a:lstStyle/>
              <a:p>
                <a:pPr defTabSz="121917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charset="-122"/>
                  </a:rPr>
                  <a:t>单击此处添加段落文本单击此处添加段落文本单击此处添加段落文本</a:t>
                </a:r>
              </a:p>
            </p:txBody>
          </p:sp>
        </p:grpSp>
      </p:grpSp>
      <p:grpSp>
        <p:nvGrpSpPr>
          <p:cNvPr id="3" name="组合 2">
            <a:extLst>
              <a:ext uri="{FF2B5EF4-FFF2-40B4-BE49-F238E27FC236}">
                <a16:creationId xmlns:a16="http://schemas.microsoft.com/office/drawing/2014/main" xmlns="" id="{ACF9C661-E52D-423A-BBA2-319982B722E2}"/>
              </a:ext>
            </a:extLst>
          </p:cNvPr>
          <p:cNvGrpSpPr/>
          <p:nvPr/>
        </p:nvGrpSpPr>
        <p:grpSpPr>
          <a:xfrm>
            <a:off x="4806131" y="2941434"/>
            <a:ext cx="5612653" cy="1382451"/>
            <a:chOff x="4806131" y="2941434"/>
            <a:chExt cx="5612653" cy="1382451"/>
          </a:xfrm>
        </p:grpSpPr>
        <p:grpSp>
          <p:nvGrpSpPr>
            <p:cNvPr id="17" name="组合 16">
              <a:extLst>
                <a:ext uri="{FF2B5EF4-FFF2-40B4-BE49-F238E27FC236}">
                  <a16:creationId xmlns:a16="http://schemas.microsoft.com/office/drawing/2014/main" xmlns="" id="{4CCB6F3A-4E66-4C36-8928-23C3F92470FD}"/>
                </a:ext>
              </a:extLst>
            </p:cNvPr>
            <p:cNvGrpSpPr/>
            <p:nvPr/>
          </p:nvGrpSpPr>
          <p:grpSpPr>
            <a:xfrm>
              <a:off x="4806131" y="2941434"/>
              <a:ext cx="1274670" cy="1196196"/>
              <a:chOff x="1392389" y="6094819"/>
              <a:chExt cx="1632781" cy="1532261"/>
            </a:xfrm>
          </p:grpSpPr>
          <p:grpSp>
            <p:nvGrpSpPr>
              <p:cNvPr id="7" name="Group 27"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a:extLst>
                  <a:ext uri="{FF2B5EF4-FFF2-40B4-BE49-F238E27FC236}">
                    <a16:creationId xmlns:a16="http://schemas.microsoft.com/office/drawing/2014/main" xmlns="" id="{7CD4EF55-F073-4FFB-80ED-B89E0AC18994}"/>
                  </a:ext>
                </a:extLst>
              </p:cNvPr>
              <p:cNvGrpSpPr/>
              <p:nvPr/>
            </p:nvGrpSpPr>
            <p:grpSpPr>
              <a:xfrm>
                <a:off x="1498808" y="6094819"/>
                <a:ext cx="1526362" cy="1526362"/>
                <a:chOff x="6467105" y="1771650"/>
                <a:chExt cx="2035149" cy="2035149"/>
              </a:xfrm>
            </p:grpSpPr>
            <p:sp>
              <p:nvSpPr>
                <p:cNvPr id="8" name="Oval 11">
                  <a:extLst>
                    <a:ext uri="{FF2B5EF4-FFF2-40B4-BE49-F238E27FC236}">
                      <a16:creationId xmlns:a16="http://schemas.microsoft.com/office/drawing/2014/main" xmlns="" id="{12803E23-ACA7-4BBF-A06E-36A381B7D5BA}"/>
                    </a:ext>
                  </a:extLst>
                </p:cNvPr>
                <p:cNvSpPr/>
                <p:nvPr/>
              </p:nvSpPr>
              <p:spPr>
                <a:xfrm flipH="1">
                  <a:off x="6467105" y="1771650"/>
                  <a:ext cx="2035149" cy="2035149"/>
                </a:xfrm>
                <a:prstGeom prst="ellipse">
                  <a:avLst/>
                </a:prstGeom>
                <a:noFill/>
                <a:ln w="12700">
                  <a:solidFill>
                    <a:srgbClr val="AED7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Shape 731">
                  <a:extLst>
                    <a:ext uri="{FF2B5EF4-FFF2-40B4-BE49-F238E27FC236}">
                      <a16:creationId xmlns:a16="http://schemas.microsoft.com/office/drawing/2014/main" xmlns="" id="{BB46184F-B66F-4952-A36E-A61730E08B11}"/>
                    </a:ext>
                  </a:extLst>
                </p:cNvPr>
                <p:cNvSpPr/>
                <p:nvPr/>
              </p:nvSpPr>
              <p:spPr>
                <a:xfrm>
                  <a:off x="7168553" y="2372842"/>
                  <a:ext cx="662729" cy="833097"/>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AED7E9"/>
                </a:solidFill>
                <a:ln w="12700" cap="flat">
                  <a:noFill/>
                  <a:miter lim="400000"/>
                </a:ln>
                <a:effectLst/>
              </p:spPr>
              <p:txBody>
                <a:bodyPr wrap="square" lIns="28575" tIns="28575" rIns="28575" bIns="28575" numCol="1" anchor="ctr">
                  <a:noAutofit/>
                </a:bodyPr>
                <a:lstStyle/>
                <a:p>
                  <a:pPr lvl="0" algn="l">
                    <a:defRPr sz="3100" b="1">
                      <a:latin typeface="Kontrapunkt Bob Bold"/>
                      <a:ea typeface="Kontrapunkt Bob Bold"/>
                      <a:cs typeface="Kontrapunkt Bob Bold"/>
                      <a:sym typeface="Kontrapunkt Bob Bold"/>
                    </a:defRPr>
                  </a:pPr>
                  <a:endParaRPr sz="2325" dirty="0"/>
                </a:p>
              </p:txBody>
            </p:sp>
          </p:grpSp>
          <p:grpSp>
            <p:nvGrpSpPr>
              <p:cNvPr id="13" name="Group 15"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a:extLst>
                  <a:ext uri="{FF2B5EF4-FFF2-40B4-BE49-F238E27FC236}">
                    <a16:creationId xmlns:a16="http://schemas.microsoft.com/office/drawing/2014/main" xmlns="" id="{D8BE1291-A0FD-4EA4-9C43-1A6B76EE0EDC}"/>
                  </a:ext>
                </a:extLst>
              </p:cNvPr>
              <p:cNvGrpSpPr/>
              <p:nvPr/>
            </p:nvGrpSpPr>
            <p:grpSpPr>
              <a:xfrm>
                <a:off x="1392389" y="7137768"/>
                <a:ext cx="489312" cy="489312"/>
                <a:chOff x="6325213" y="3162249"/>
                <a:chExt cx="652416" cy="652416"/>
              </a:xfrm>
            </p:grpSpPr>
            <p:sp>
              <p:nvSpPr>
                <p:cNvPr id="14" name="Oval 12">
                  <a:extLst>
                    <a:ext uri="{FF2B5EF4-FFF2-40B4-BE49-F238E27FC236}">
                      <a16:creationId xmlns:a16="http://schemas.microsoft.com/office/drawing/2014/main" xmlns="" id="{6670E5ED-B6A0-4F83-9D73-9C555D2E370B}"/>
                    </a:ext>
                  </a:extLst>
                </p:cNvPr>
                <p:cNvSpPr/>
                <p:nvPr/>
              </p:nvSpPr>
              <p:spPr>
                <a:xfrm flipH="1">
                  <a:off x="6325213" y="3162249"/>
                  <a:ext cx="652416" cy="652416"/>
                </a:xfrm>
                <a:prstGeom prst="ellipse">
                  <a:avLst/>
                </a:prstGeom>
                <a:solidFill>
                  <a:srgbClr val="AED7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Text Box 7">
                  <a:extLst>
                    <a:ext uri="{FF2B5EF4-FFF2-40B4-BE49-F238E27FC236}">
                      <a16:creationId xmlns:a16="http://schemas.microsoft.com/office/drawing/2014/main" xmlns="" id="{E2CD9B48-6510-4E7C-9BAC-D3D97C69B972}"/>
                    </a:ext>
                  </a:extLst>
                </p:cNvPr>
                <p:cNvSpPr txBox="1">
                  <a:spLocks noChangeArrowheads="1"/>
                </p:cNvSpPr>
                <p:nvPr/>
              </p:nvSpPr>
              <p:spPr bwMode="auto">
                <a:xfrm flipH="1">
                  <a:off x="6432543" y="3247401"/>
                  <a:ext cx="383865" cy="430888"/>
                </a:xfrm>
                <a:prstGeom prst="rect">
                  <a:avLst/>
                </a:prstGeom>
                <a:noFill/>
                <a:ln w="9525">
                  <a:noFill/>
                  <a:miter lim="800000"/>
                  <a:headEnd/>
                  <a:tailEnd/>
                </a:ln>
              </p:spPr>
              <p:txBody>
                <a:bodyPr wrap="none" lIns="45720" tIns="22860" rIns="45720" bIns="22860">
                  <a:spAutoFit/>
                </a:bodyPr>
                <a:lstStyle/>
                <a:p>
                  <a:pPr algn="ctr" defTabSz="1088205"/>
                  <a:r>
                    <a:rPr lang="en-CA" sz="1800" spc="-150" dirty="0">
                      <a:solidFill>
                        <a:schemeClr val="bg1"/>
                      </a:solidFill>
                      <a:latin typeface="Fira Sans SemiBold Italic" panose="00000700000000000000" pitchFamily="50" charset="0"/>
                      <a:ea typeface="Fira Sans SemiBold Italic" panose="00000700000000000000" pitchFamily="50" charset="0"/>
                      <a:cs typeface="Open Sans Light" pitchFamily="34" charset="0"/>
                    </a:rPr>
                    <a:t>02</a:t>
                  </a:r>
                </a:p>
              </p:txBody>
            </p:sp>
          </p:grpSp>
        </p:grpSp>
        <p:grpSp>
          <p:nvGrpSpPr>
            <p:cNvPr id="30" name="组合 29">
              <a:extLst>
                <a:ext uri="{FF2B5EF4-FFF2-40B4-BE49-F238E27FC236}">
                  <a16:creationId xmlns:a16="http://schemas.microsoft.com/office/drawing/2014/main" xmlns="" id="{B784242D-5C9C-4F45-B6EC-679D7E793287}"/>
                </a:ext>
              </a:extLst>
            </p:cNvPr>
            <p:cNvGrpSpPr/>
            <p:nvPr/>
          </p:nvGrpSpPr>
          <p:grpSpPr>
            <a:xfrm>
              <a:off x="6163880" y="3060878"/>
              <a:ext cx="4254904" cy="1263007"/>
              <a:chOff x="7495954" y="1376666"/>
              <a:chExt cx="4449116" cy="1263007"/>
            </a:xfrm>
          </p:grpSpPr>
          <p:sp>
            <p:nvSpPr>
              <p:cNvPr id="31" name="PA_文本框 5">
                <a:extLst>
                  <a:ext uri="{FF2B5EF4-FFF2-40B4-BE49-F238E27FC236}">
                    <a16:creationId xmlns:a16="http://schemas.microsoft.com/office/drawing/2014/main" xmlns="" id="{8CC4A77F-D78E-4307-9A18-6FE83AA24FE6}"/>
                  </a:ext>
                </a:extLst>
              </p:cNvPr>
              <p:cNvSpPr txBox="1"/>
              <p:nvPr>
                <p:custDataLst>
                  <p:tags r:id="rId3"/>
                </p:custDataLst>
              </p:nvPr>
            </p:nvSpPr>
            <p:spPr>
              <a:xfrm>
                <a:off x="7535061" y="1376666"/>
                <a:ext cx="3125957" cy="461665"/>
              </a:xfrm>
              <a:prstGeom prst="rect">
                <a:avLst/>
              </a:prstGeom>
              <a:noFill/>
            </p:spPr>
            <p:txBody>
              <a:bodyPr wrap="square" rtlCol="0">
                <a:spAutoFit/>
              </a:bodyPr>
              <a:lstStyle/>
              <a:p>
                <a:r>
                  <a:rPr lang="zh-CN" altLang="en-US" sz="2400" b="1" dirty="0">
                    <a:latin typeface="汉仪小麦体简" panose="00020600040101010101" pitchFamily="18" charset="-122"/>
                    <a:ea typeface="汉仪小麦体简" panose="00020600040101010101" pitchFamily="18" charset="-122"/>
                    <a:cs typeface="+mn-ea"/>
                    <a:sym typeface="+mn-lt"/>
                  </a:rPr>
                  <a:t>点击添加标题</a:t>
                </a:r>
              </a:p>
            </p:txBody>
          </p:sp>
          <p:sp>
            <p:nvSpPr>
              <p:cNvPr id="32" name="PA_矩形 7">
                <a:extLst>
                  <a:ext uri="{FF2B5EF4-FFF2-40B4-BE49-F238E27FC236}">
                    <a16:creationId xmlns:a16="http://schemas.microsoft.com/office/drawing/2014/main" xmlns="" id="{EA5EEC1A-6941-4616-813F-89E1281142F1}"/>
                  </a:ext>
                </a:extLst>
              </p:cNvPr>
              <p:cNvSpPr/>
              <p:nvPr>
                <p:custDataLst>
                  <p:tags r:id="rId4"/>
                </p:custDataLst>
              </p:nvPr>
            </p:nvSpPr>
            <p:spPr>
              <a:xfrm>
                <a:off x="7495954" y="1901009"/>
                <a:ext cx="4449116" cy="738664"/>
              </a:xfrm>
              <a:prstGeom prst="rect">
                <a:avLst/>
              </a:prstGeom>
            </p:spPr>
            <p:txBody>
              <a:bodyPr wrap="square">
                <a:spAutoFit/>
              </a:bodyPr>
              <a:lstStyle/>
              <a:p>
                <a:pPr defTabSz="121917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charset="-122"/>
                  </a:rPr>
                  <a:t>单击此处添加段落文本单击此处添加段落文本单击此处添加段落文本</a:t>
                </a:r>
              </a:p>
            </p:txBody>
          </p:sp>
        </p:grpSp>
      </p:grpSp>
      <p:grpSp>
        <p:nvGrpSpPr>
          <p:cNvPr id="20" name="组合 19">
            <a:extLst>
              <a:ext uri="{FF2B5EF4-FFF2-40B4-BE49-F238E27FC236}">
                <a16:creationId xmlns:a16="http://schemas.microsoft.com/office/drawing/2014/main" xmlns="" id="{89487939-369A-4036-9D3A-709327A6CD5A}"/>
              </a:ext>
            </a:extLst>
          </p:cNvPr>
          <p:cNvGrpSpPr/>
          <p:nvPr/>
        </p:nvGrpSpPr>
        <p:grpSpPr>
          <a:xfrm>
            <a:off x="4806131" y="4861398"/>
            <a:ext cx="5612653" cy="1282026"/>
            <a:chOff x="4806131" y="4861398"/>
            <a:chExt cx="5612653" cy="1282026"/>
          </a:xfrm>
        </p:grpSpPr>
        <p:grpSp>
          <p:nvGrpSpPr>
            <p:cNvPr id="26" name="组合 25">
              <a:extLst>
                <a:ext uri="{FF2B5EF4-FFF2-40B4-BE49-F238E27FC236}">
                  <a16:creationId xmlns:a16="http://schemas.microsoft.com/office/drawing/2014/main" xmlns="" id="{425EF054-0F38-4002-A135-BAA950162971}"/>
                </a:ext>
              </a:extLst>
            </p:cNvPr>
            <p:cNvGrpSpPr/>
            <p:nvPr/>
          </p:nvGrpSpPr>
          <p:grpSpPr>
            <a:xfrm>
              <a:off x="4806131" y="4947228"/>
              <a:ext cx="1274670" cy="1196196"/>
              <a:chOff x="6517310" y="4747338"/>
              <a:chExt cx="1274670" cy="1196196"/>
            </a:xfrm>
          </p:grpSpPr>
          <p:sp>
            <p:nvSpPr>
              <p:cNvPr id="18" name="Freeform 80">
                <a:extLst>
                  <a:ext uri="{FF2B5EF4-FFF2-40B4-BE49-F238E27FC236}">
                    <a16:creationId xmlns:a16="http://schemas.microsoft.com/office/drawing/2014/main" xmlns="" id="{412E7B20-9BF1-4E9A-A6BE-A27384C75A07}"/>
                  </a:ext>
                </a:extLst>
              </p:cNvPr>
              <p:cNvSpPr>
                <a:spLocks noEditPoints="1"/>
              </p:cNvSpPr>
              <p:nvPr/>
            </p:nvSpPr>
            <p:spPr bwMode="auto">
              <a:xfrm>
                <a:off x="6891569" y="5178742"/>
                <a:ext cx="526153" cy="382799"/>
              </a:xfrm>
              <a:custGeom>
                <a:avLst/>
                <a:gdLst>
                  <a:gd name="T0" fmla="*/ 77 w 128"/>
                  <a:gd name="T1" fmla="*/ 93 h 112"/>
                  <a:gd name="T2" fmla="*/ 72 w 128"/>
                  <a:gd name="T3" fmla="*/ 97 h 112"/>
                  <a:gd name="T4" fmla="*/ 72 w 128"/>
                  <a:gd name="T5" fmla="*/ 64 h 112"/>
                  <a:gd name="T6" fmla="*/ 68 w 128"/>
                  <a:gd name="T7" fmla="*/ 60 h 112"/>
                  <a:gd name="T8" fmla="*/ 68 w 128"/>
                  <a:gd name="T9" fmla="*/ 60 h 112"/>
                  <a:gd name="T10" fmla="*/ 64 w 128"/>
                  <a:gd name="T11" fmla="*/ 64 h 112"/>
                  <a:gd name="T12" fmla="*/ 64 w 128"/>
                  <a:gd name="T13" fmla="*/ 97 h 112"/>
                  <a:gd name="T14" fmla="*/ 59 w 128"/>
                  <a:gd name="T15" fmla="*/ 93 h 112"/>
                  <a:gd name="T16" fmla="*/ 53 w 128"/>
                  <a:gd name="T17" fmla="*/ 93 h 112"/>
                  <a:gd name="T18" fmla="*/ 53 w 128"/>
                  <a:gd name="T19" fmla="*/ 99 h 112"/>
                  <a:gd name="T20" fmla="*/ 65 w 128"/>
                  <a:gd name="T21" fmla="*/ 110 h 112"/>
                  <a:gd name="T22" fmla="*/ 68 w 128"/>
                  <a:gd name="T23" fmla="*/ 112 h 112"/>
                  <a:gd name="T24" fmla="*/ 71 w 128"/>
                  <a:gd name="T25" fmla="*/ 110 h 112"/>
                  <a:gd name="T26" fmla="*/ 83 w 128"/>
                  <a:gd name="T27" fmla="*/ 99 h 112"/>
                  <a:gd name="T28" fmla="*/ 83 w 128"/>
                  <a:gd name="T29" fmla="*/ 93 h 112"/>
                  <a:gd name="T30" fmla="*/ 77 w 128"/>
                  <a:gd name="T31" fmla="*/ 93 h 112"/>
                  <a:gd name="T32" fmla="*/ 111 w 128"/>
                  <a:gd name="T33" fmla="*/ 42 h 112"/>
                  <a:gd name="T34" fmla="*/ 111 w 128"/>
                  <a:gd name="T35" fmla="*/ 42 h 112"/>
                  <a:gd name="T36" fmla="*/ 101 w 128"/>
                  <a:gd name="T37" fmla="*/ 12 h 112"/>
                  <a:gd name="T38" fmla="*/ 77 w 128"/>
                  <a:gd name="T39" fmla="*/ 0 h 112"/>
                  <a:gd name="T40" fmla="*/ 43 w 128"/>
                  <a:gd name="T41" fmla="*/ 21 h 112"/>
                  <a:gd name="T42" fmla="*/ 43 w 128"/>
                  <a:gd name="T43" fmla="*/ 21 h 112"/>
                  <a:gd name="T44" fmla="*/ 37 w 128"/>
                  <a:gd name="T45" fmla="*/ 20 h 112"/>
                  <a:gd name="T46" fmla="*/ 26 w 128"/>
                  <a:gd name="T47" fmla="*/ 24 h 112"/>
                  <a:gd name="T48" fmla="*/ 12 w 128"/>
                  <a:gd name="T49" fmla="*/ 50 h 112"/>
                  <a:gd name="T50" fmla="*/ 12 w 128"/>
                  <a:gd name="T51" fmla="*/ 50 h 112"/>
                  <a:gd name="T52" fmla="*/ 0 w 128"/>
                  <a:gd name="T53" fmla="*/ 70 h 112"/>
                  <a:gd name="T54" fmla="*/ 0 w 128"/>
                  <a:gd name="T55" fmla="*/ 74 h 112"/>
                  <a:gd name="T56" fmla="*/ 22 w 128"/>
                  <a:gd name="T57" fmla="*/ 96 h 112"/>
                  <a:gd name="T58" fmla="*/ 40 w 128"/>
                  <a:gd name="T59" fmla="*/ 96 h 112"/>
                  <a:gd name="T60" fmla="*/ 40 w 128"/>
                  <a:gd name="T61" fmla="*/ 96 h 112"/>
                  <a:gd name="T62" fmla="*/ 44 w 128"/>
                  <a:gd name="T63" fmla="*/ 92 h 112"/>
                  <a:gd name="T64" fmla="*/ 40 w 128"/>
                  <a:gd name="T65" fmla="*/ 88 h 112"/>
                  <a:gd name="T66" fmla="*/ 24 w 128"/>
                  <a:gd name="T67" fmla="*/ 88 h 112"/>
                  <a:gd name="T68" fmla="*/ 8 w 128"/>
                  <a:gd name="T69" fmla="*/ 72 h 112"/>
                  <a:gd name="T70" fmla="*/ 23 w 128"/>
                  <a:gd name="T71" fmla="*/ 56 h 112"/>
                  <a:gd name="T72" fmla="*/ 20 w 128"/>
                  <a:gd name="T73" fmla="*/ 46 h 112"/>
                  <a:gd name="T74" fmla="*/ 38 w 128"/>
                  <a:gd name="T75" fmla="*/ 28 h 112"/>
                  <a:gd name="T76" fmla="*/ 48 w 128"/>
                  <a:gd name="T77" fmla="*/ 31 h 112"/>
                  <a:gd name="T78" fmla="*/ 76 w 128"/>
                  <a:gd name="T79" fmla="*/ 8 h 112"/>
                  <a:gd name="T80" fmla="*/ 104 w 128"/>
                  <a:gd name="T81" fmla="*/ 36 h 112"/>
                  <a:gd name="T82" fmla="*/ 101 w 128"/>
                  <a:gd name="T83" fmla="*/ 48 h 112"/>
                  <a:gd name="T84" fmla="*/ 120 w 128"/>
                  <a:gd name="T85" fmla="*/ 68 h 112"/>
                  <a:gd name="T86" fmla="*/ 100 w 128"/>
                  <a:gd name="T87" fmla="*/ 88 h 112"/>
                  <a:gd name="T88" fmla="*/ 96 w 128"/>
                  <a:gd name="T89" fmla="*/ 88 h 112"/>
                  <a:gd name="T90" fmla="*/ 92 w 128"/>
                  <a:gd name="T91" fmla="*/ 92 h 112"/>
                  <a:gd name="T92" fmla="*/ 96 w 128"/>
                  <a:gd name="T93" fmla="*/ 96 h 112"/>
                  <a:gd name="T94" fmla="*/ 96 w 128"/>
                  <a:gd name="T95" fmla="*/ 96 h 112"/>
                  <a:gd name="T96" fmla="*/ 98 w 128"/>
                  <a:gd name="T97" fmla="*/ 96 h 112"/>
                  <a:gd name="T98" fmla="*/ 127 w 128"/>
                  <a:gd name="T99" fmla="*/ 69 h 112"/>
                  <a:gd name="T100" fmla="*/ 111 w 128"/>
                  <a:gd name="T101" fmla="*/ 4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 h="112">
                    <a:moveTo>
                      <a:pt x="77" y="93"/>
                    </a:moveTo>
                    <a:cubicBezTo>
                      <a:pt x="72" y="97"/>
                      <a:pt x="72" y="97"/>
                      <a:pt x="72" y="97"/>
                    </a:cubicBezTo>
                    <a:cubicBezTo>
                      <a:pt x="72" y="64"/>
                      <a:pt x="72" y="64"/>
                      <a:pt x="72" y="64"/>
                    </a:cubicBezTo>
                    <a:cubicBezTo>
                      <a:pt x="72" y="61"/>
                      <a:pt x="70" y="60"/>
                      <a:pt x="68" y="60"/>
                    </a:cubicBezTo>
                    <a:cubicBezTo>
                      <a:pt x="68" y="60"/>
                      <a:pt x="68" y="60"/>
                      <a:pt x="68" y="60"/>
                    </a:cubicBezTo>
                    <a:cubicBezTo>
                      <a:pt x="66" y="60"/>
                      <a:pt x="64" y="61"/>
                      <a:pt x="64" y="64"/>
                    </a:cubicBezTo>
                    <a:cubicBezTo>
                      <a:pt x="64" y="97"/>
                      <a:pt x="64" y="97"/>
                      <a:pt x="64" y="97"/>
                    </a:cubicBezTo>
                    <a:cubicBezTo>
                      <a:pt x="59" y="93"/>
                      <a:pt x="59" y="93"/>
                      <a:pt x="59" y="93"/>
                    </a:cubicBezTo>
                    <a:cubicBezTo>
                      <a:pt x="58" y="91"/>
                      <a:pt x="55" y="91"/>
                      <a:pt x="53" y="93"/>
                    </a:cubicBezTo>
                    <a:cubicBezTo>
                      <a:pt x="52" y="95"/>
                      <a:pt x="52" y="97"/>
                      <a:pt x="53" y="99"/>
                    </a:cubicBezTo>
                    <a:cubicBezTo>
                      <a:pt x="65" y="110"/>
                      <a:pt x="65" y="110"/>
                      <a:pt x="65" y="110"/>
                    </a:cubicBezTo>
                    <a:cubicBezTo>
                      <a:pt x="66" y="111"/>
                      <a:pt x="67" y="112"/>
                      <a:pt x="68" y="112"/>
                    </a:cubicBezTo>
                    <a:cubicBezTo>
                      <a:pt x="69" y="112"/>
                      <a:pt x="70" y="111"/>
                      <a:pt x="71" y="110"/>
                    </a:cubicBezTo>
                    <a:cubicBezTo>
                      <a:pt x="83" y="99"/>
                      <a:pt x="83" y="99"/>
                      <a:pt x="83" y="99"/>
                    </a:cubicBezTo>
                    <a:cubicBezTo>
                      <a:pt x="84" y="97"/>
                      <a:pt x="84" y="95"/>
                      <a:pt x="83" y="93"/>
                    </a:cubicBezTo>
                    <a:cubicBezTo>
                      <a:pt x="81" y="91"/>
                      <a:pt x="78" y="91"/>
                      <a:pt x="77" y="93"/>
                    </a:cubicBezTo>
                    <a:close/>
                    <a:moveTo>
                      <a:pt x="111" y="42"/>
                    </a:moveTo>
                    <a:cubicBezTo>
                      <a:pt x="111" y="42"/>
                      <a:pt x="111" y="42"/>
                      <a:pt x="111" y="42"/>
                    </a:cubicBezTo>
                    <a:cubicBezTo>
                      <a:pt x="113" y="33"/>
                      <a:pt x="111" y="23"/>
                      <a:pt x="101" y="12"/>
                    </a:cubicBezTo>
                    <a:cubicBezTo>
                      <a:pt x="95" y="5"/>
                      <a:pt x="86" y="1"/>
                      <a:pt x="77" y="0"/>
                    </a:cubicBezTo>
                    <a:cubicBezTo>
                      <a:pt x="62" y="0"/>
                      <a:pt x="49" y="8"/>
                      <a:pt x="43" y="21"/>
                    </a:cubicBezTo>
                    <a:cubicBezTo>
                      <a:pt x="43" y="21"/>
                      <a:pt x="43" y="21"/>
                      <a:pt x="43" y="21"/>
                    </a:cubicBezTo>
                    <a:cubicBezTo>
                      <a:pt x="41" y="20"/>
                      <a:pt x="39" y="20"/>
                      <a:pt x="37" y="20"/>
                    </a:cubicBezTo>
                    <a:cubicBezTo>
                      <a:pt x="33" y="20"/>
                      <a:pt x="29" y="22"/>
                      <a:pt x="26" y="24"/>
                    </a:cubicBezTo>
                    <a:cubicBezTo>
                      <a:pt x="12" y="35"/>
                      <a:pt x="11" y="43"/>
                      <a:pt x="12" y="50"/>
                    </a:cubicBezTo>
                    <a:cubicBezTo>
                      <a:pt x="12" y="50"/>
                      <a:pt x="12" y="50"/>
                      <a:pt x="12" y="50"/>
                    </a:cubicBezTo>
                    <a:cubicBezTo>
                      <a:pt x="5" y="54"/>
                      <a:pt x="0" y="61"/>
                      <a:pt x="0" y="70"/>
                    </a:cubicBezTo>
                    <a:cubicBezTo>
                      <a:pt x="0" y="74"/>
                      <a:pt x="0" y="74"/>
                      <a:pt x="0" y="74"/>
                    </a:cubicBezTo>
                    <a:cubicBezTo>
                      <a:pt x="0" y="86"/>
                      <a:pt x="10" y="96"/>
                      <a:pt x="22" y="96"/>
                    </a:cubicBezTo>
                    <a:cubicBezTo>
                      <a:pt x="40" y="96"/>
                      <a:pt x="40" y="96"/>
                      <a:pt x="40" y="96"/>
                    </a:cubicBezTo>
                    <a:cubicBezTo>
                      <a:pt x="40" y="96"/>
                      <a:pt x="40" y="96"/>
                      <a:pt x="40" y="96"/>
                    </a:cubicBezTo>
                    <a:cubicBezTo>
                      <a:pt x="42" y="96"/>
                      <a:pt x="44" y="94"/>
                      <a:pt x="44" y="92"/>
                    </a:cubicBezTo>
                    <a:cubicBezTo>
                      <a:pt x="44" y="89"/>
                      <a:pt x="42" y="88"/>
                      <a:pt x="40" y="88"/>
                    </a:cubicBezTo>
                    <a:cubicBezTo>
                      <a:pt x="24" y="88"/>
                      <a:pt x="24" y="88"/>
                      <a:pt x="24" y="88"/>
                    </a:cubicBezTo>
                    <a:cubicBezTo>
                      <a:pt x="15" y="88"/>
                      <a:pt x="8" y="81"/>
                      <a:pt x="8" y="72"/>
                    </a:cubicBezTo>
                    <a:cubicBezTo>
                      <a:pt x="8" y="63"/>
                      <a:pt x="15" y="56"/>
                      <a:pt x="23" y="56"/>
                    </a:cubicBezTo>
                    <a:cubicBezTo>
                      <a:pt x="21" y="53"/>
                      <a:pt x="20" y="49"/>
                      <a:pt x="20" y="46"/>
                    </a:cubicBezTo>
                    <a:cubicBezTo>
                      <a:pt x="20" y="36"/>
                      <a:pt x="28" y="28"/>
                      <a:pt x="38" y="28"/>
                    </a:cubicBezTo>
                    <a:cubicBezTo>
                      <a:pt x="42" y="28"/>
                      <a:pt x="45" y="29"/>
                      <a:pt x="48" y="31"/>
                    </a:cubicBezTo>
                    <a:cubicBezTo>
                      <a:pt x="51" y="18"/>
                      <a:pt x="62" y="8"/>
                      <a:pt x="76" y="8"/>
                    </a:cubicBezTo>
                    <a:cubicBezTo>
                      <a:pt x="91" y="8"/>
                      <a:pt x="104" y="20"/>
                      <a:pt x="104" y="36"/>
                    </a:cubicBezTo>
                    <a:cubicBezTo>
                      <a:pt x="104" y="40"/>
                      <a:pt x="103" y="44"/>
                      <a:pt x="101" y="48"/>
                    </a:cubicBezTo>
                    <a:cubicBezTo>
                      <a:pt x="112" y="48"/>
                      <a:pt x="120" y="57"/>
                      <a:pt x="120" y="68"/>
                    </a:cubicBezTo>
                    <a:cubicBezTo>
                      <a:pt x="120" y="79"/>
                      <a:pt x="111" y="88"/>
                      <a:pt x="100" y="88"/>
                    </a:cubicBezTo>
                    <a:cubicBezTo>
                      <a:pt x="96" y="88"/>
                      <a:pt x="96" y="88"/>
                      <a:pt x="96" y="88"/>
                    </a:cubicBezTo>
                    <a:cubicBezTo>
                      <a:pt x="94" y="88"/>
                      <a:pt x="92" y="89"/>
                      <a:pt x="92" y="92"/>
                    </a:cubicBezTo>
                    <a:cubicBezTo>
                      <a:pt x="92" y="94"/>
                      <a:pt x="94" y="96"/>
                      <a:pt x="96" y="96"/>
                    </a:cubicBezTo>
                    <a:cubicBezTo>
                      <a:pt x="96" y="96"/>
                      <a:pt x="96" y="96"/>
                      <a:pt x="96" y="96"/>
                    </a:cubicBezTo>
                    <a:cubicBezTo>
                      <a:pt x="98" y="96"/>
                      <a:pt x="98" y="96"/>
                      <a:pt x="98" y="96"/>
                    </a:cubicBezTo>
                    <a:cubicBezTo>
                      <a:pt x="113" y="96"/>
                      <a:pt x="127" y="84"/>
                      <a:pt x="127" y="69"/>
                    </a:cubicBezTo>
                    <a:cubicBezTo>
                      <a:pt x="128" y="57"/>
                      <a:pt x="121" y="47"/>
                      <a:pt x="111" y="42"/>
                    </a:cubicBezTo>
                    <a:close/>
                  </a:path>
                </a:pathLst>
              </a:custGeom>
              <a:solidFill>
                <a:srgbClr val="AED7E9"/>
              </a:solidFill>
              <a:ln>
                <a:noFill/>
              </a:ln>
              <a:extLst/>
            </p:spPr>
            <p:txBody>
              <a:bodyPr vert="horz" wrap="square" lIns="68580" tIns="34290" rIns="68580" bIns="34290" numCol="1" anchor="t" anchorCtr="0" compatLnSpc="1">
                <a:prstTxWarp prst="textNoShape">
                  <a:avLst/>
                </a:prstTxWarp>
              </a:bodyPr>
              <a:lstStyle/>
              <a:p>
                <a:endParaRPr lang="zh-CN" altLang="en-US" sz="1013">
                  <a:solidFill>
                    <a:prstClr val="black"/>
                  </a:solidFill>
                  <a:latin typeface="DINOT-Bold"/>
                </a:endParaRPr>
              </a:p>
            </p:txBody>
          </p:sp>
          <p:grpSp>
            <p:nvGrpSpPr>
              <p:cNvPr id="19" name="组合 18">
                <a:extLst>
                  <a:ext uri="{FF2B5EF4-FFF2-40B4-BE49-F238E27FC236}">
                    <a16:creationId xmlns:a16="http://schemas.microsoft.com/office/drawing/2014/main" xmlns="" id="{09C21EA7-C88C-4E7F-90F1-F5059D464350}"/>
                  </a:ext>
                </a:extLst>
              </p:cNvPr>
              <p:cNvGrpSpPr/>
              <p:nvPr/>
            </p:nvGrpSpPr>
            <p:grpSpPr>
              <a:xfrm>
                <a:off x="6517310" y="4747338"/>
                <a:ext cx="1274670" cy="1196196"/>
                <a:chOff x="1392389" y="6094819"/>
                <a:chExt cx="1632781" cy="1532261"/>
              </a:xfrm>
            </p:grpSpPr>
            <p:sp>
              <p:nvSpPr>
                <p:cNvPr id="24" name="Oval 11">
                  <a:extLst>
                    <a:ext uri="{FF2B5EF4-FFF2-40B4-BE49-F238E27FC236}">
                      <a16:creationId xmlns:a16="http://schemas.microsoft.com/office/drawing/2014/main" xmlns="" id="{B1A89257-43E8-4D80-9708-3A2EA6E5CAC4}"/>
                    </a:ext>
                  </a:extLst>
                </p:cNvPr>
                <p:cNvSpPr/>
                <p:nvPr/>
              </p:nvSpPr>
              <p:spPr>
                <a:xfrm flipH="1">
                  <a:off x="1498809" y="6094819"/>
                  <a:ext cx="1526361" cy="1526362"/>
                </a:xfrm>
                <a:prstGeom prst="ellipse">
                  <a:avLst/>
                </a:prstGeom>
                <a:noFill/>
                <a:ln w="12700">
                  <a:solidFill>
                    <a:srgbClr val="AED7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21" name="Group 15" descr="e7d195523061f1c0f55f9af68525816972d868573ada39bc763F3977967589A5F92C178830C92595A6CE4D0132F8C206B2B04C416AAA86B7FD80AB023F78DAEB544E2F013E11B2B95AD21703D1C90034A379EC9026EFAAF5D8D3F6EDD7215B01F6CA9944DC1B7CBB028981B370EBF586AED39B972DC52CE5F004550FAC6E8C155833999AD58B7FAEA0473D6F778E738E">
                  <a:extLst>
                    <a:ext uri="{FF2B5EF4-FFF2-40B4-BE49-F238E27FC236}">
                      <a16:creationId xmlns:a16="http://schemas.microsoft.com/office/drawing/2014/main" xmlns="" id="{3D3763E5-2FBA-4DA1-A882-49151B0DC1A5}"/>
                    </a:ext>
                  </a:extLst>
                </p:cNvPr>
                <p:cNvGrpSpPr/>
                <p:nvPr/>
              </p:nvGrpSpPr>
              <p:grpSpPr>
                <a:xfrm>
                  <a:off x="1392389" y="7137768"/>
                  <a:ext cx="489312" cy="489312"/>
                  <a:chOff x="6325213" y="3162249"/>
                  <a:chExt cx="652416" cy="652416"/>
                </a:xfrm>
              </p:grpSpPr>
              <p:sp>
                <p:nvSpPr>
                  <p:cNvPr id="22" name="Oval 12">
                    <a:extLst>
                      <a:ext uri="{FF2B5EF4-FFF2-40B4-BE49-F238E27FC236}">
                        <a16:creationId xmlns:a16="http://schemas.microsoft.com/office/drawing/2014/main" xmlns="" id="{71B37902-E0DB-4FF2-ACBE-ED9B4D7C2FBF}"/>
                      </a:ext>
                    </a:extLst>
                  </p:cNvPr>
                  <p:cNvSpPr/>
                  <p:nvPr/>
                </p:nvSpPr>
                <p:spPr>
                  <a:xfrm flipH="1">
                    <a:off x="6325213" y="3162249"/>
                    <a:ext cx="652416" cy="652416"/>
                  </a:xfrm>
                  <a:prstGeom prst="ellipse">
                    <a:avLst/>
                  </a:prstGeom>
                  <a:solidFill>
                    <a:srgbClr val="AED7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Text Box 7">
                    <a:extLst>
                      <a:ext uri="{FF2B5EF4-FFF2-40B4-BE49-F238E27FC236}">
                        <a16:creationId xmlns:a16="http://schemas.microsoft.com/office/drawing/2014/main" xmlns="" id="{3A42C825-B0FA-4E37-AC55-F670DDC97D94}"/>
                      </a:ext>
                    </a:extLst>
                  </p:cNvPr>
                  <p:cNvSpPr txBox="1">
                    <a:spLocks noChangeArrowheads="1"/>
                  </p:cNvSpPr>
                  <p:nvPr/>
                </p:nvSpPr>
                <p:spPr bwMode="auto">
                  <a:xfrm flipH="1">
                    <a:off x="6378620" y="3247401"/>
                    <a:ext cx="491710" cy="551942"/>
                  </a:xfrm>
                  <a:prstGeom prst="rect">
                    <a:avLst/>
                  </a:prstGeom>
                  <a:noFill/>
                  <a:ln w="9525">
                    <a:noFill/>
                    <a:miter lim="800000"/>
                    <a:headEnd/>
                    <a:tailEnd/>
                  </a:ln>
                </p:spPr>
                <p:txBody>
                  <a:bodyPr wrap="none" lIns="45720" tIns="22860" rIns="45720" bIns="22860">
                    <a:spAutoFit/>
                  </a:bodyPr>
                  <a:lstStyle/>
                  <a:p>
                    <a:pPr algn="ctr" defTabSz="1088205"/>
                    <a:r>
                      <a:rPr lang="en-CA" sz="1800" spc="-150" dirty="0">
                        <a:solidFill>
                          <a:schemeClr val="bg1"/>
                        </a:solidFill>
                        <a:latin typeface="Fira Sans SemiBold Italic" panose="00000700000000000000" pitchFamily="50" charset="0"/>
                        <a:ea typeface="Fira Sans SemiBold Italic" panose="00000700000000000000" pitchFamily="50" charset="0"/>
                        <a:cs typeface="Open Sans Light" pitchFamily="34" charset="0"/>
                      </a:rPr>
                      <a:t>03</a:t>
                    </a:r>
                  </a:p>
                </p:txBody>
              </p:sp>
            </p:grpSp>
          </p:grpSp>
        </p:grpSp>
        <p:grpSp>
          <p:nvGrpSpPr>
            <p:cNvPr id="33" name="组合 32">
              <a:extLst>
                <a:ext uri="{FF2B5EF4-FFF2-40B4-BE49-F238E27FC236}">
                  <a16:creationId xmlns:a16="http://schemas.microsoft.com/office/drawing/2014/main" xmlns="" id="{52844A01-D4F1-4BC2-ADA5-0ED94A798451}"/>
                </a:ext>
              </a:extLst>
            </p:cNvPr>
            <p:cNvGrpSpPr/>
            <p:nvPr/>
          </p:nvGrpSpPr>
          <p:grpSpPr>
            <a:xfrm>
              <a:off x="6163880" y="4861398"/>
              <a:ext cx="4254904" cy="1263007"/>
              <a:chOff x="7495954" y="1376666"/>
              <a:chExt cx="4449116" cy="1263007"/>
            </a:xfrm>
          </p:grpSpPr>
          <p:sp>
            <p:nvSpPr>
              <p:cNvPr id="34" name="PA_文本框 5">
                <a:extLst>
                  <a:ext uri="{FF2B5EF4-FFF2-40B4-BE49-F238E27FC236}">
                    <a16:creationId xmlns:a16="http://schemas.microsoft.com/office/drawing/2014/main" xmlns="" id="{46E7BA0A-26A2-4BC1-B4F2-E55190BBA55F}"/>
                  </a:ext>
                </a:extLst>
              </p:cNvPr>
              <p:cNvSpPr txBox="1"/>
              <p:nvPr>
                <p:custDataLst>
                  <p:tags r:id="rId1"/>
                </p:custDataLst>
              </p:nvPr>
            </p:nvSpPr>
            <p:spPr>
              <a:xfrm>
                <a:off x="7535061" y="1376666"/>
                <a:ext cx="3125957" cy="461665"/>
              </a:xfrm>
              <a:prstGeom prst="rect">
                <a:avLst/>
              </a:prstGeom>
              <a:noFill/>
            </p:spPr>
            <p:txBody>
              <a:bodyPr wrap="square" rtlCol="0">
                <a:spAutoFit/>
              </a:bodyPr>
              <a:lstStyle/>
              <a:p>
                <a:r>
                  <a:rPr lang="zh-CN" altLang="en-US" sz="2400" b="1" dirty="0">
                    <a:latin typeface="汉仪小麦体简" panose="00020600040101010101" pitchFamily="18" charset="-122"/>
                    <a:ea typeface="汉仪小麦体简" panose="00020600040101010101" pitchFamily="18" charset="-122"/>
                    <a:cs typeface="+mn-ea"/>
                    <a:sym typeface="+mn-lt"/>
                  </a:rPr>
                  <a:t>点击添加标题</a:t>
                </a:r>
              </a:p>
            </p:txBody>
          </p:sp>
          <p:sp>
            <p:nvSpPr>
              <p:cNvPr id="35" name="PA_矩形 7">
                <a:extLst>
                  <a:ext uri="{FF2B5EF4-FFF2-40B4-BE49-F238E27FC236}">
                    <a16:creationId xmlns:a16="http://schemas.microsoft.com/office/drawing/2014/main" xmlns="" id="{B2CC8DCA-EB9A-4D26-B479-52F3EE91100E}"/>
                  </a:ext>
                </a:extLst>
              </p:cNvPr>
              <p:cNvSpPr/>
              <p:nvPr>
                <p:custDataLst>
                  <p:tags r:id="rId2"/>
                </p:custDataLst>
              </p:nvPr>
            </p:nvSpPr>
            <p:spPr>
              <a:xfrm>
                <a:off x="7495954" y="1901009"/>
                <a:ext cx="4449116" cy="738664"/>
              </a:xfrm>
              <a:prstGeom prst="rect">
                <a:avLst/>
              </a:prstGeom>
            </p:spPr>
            <p:txBody>
              <a:bodyPr wrap="square">
                <a:spAutoFit/>
              </a:bodyPr>
              <a:lstStyle/>
              <a:p>
                <a:pPr defTabSz="121917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charset="-122"/>
                  </a:rPr>
                  <a:t>单击此处添加段落文本单击此处添加段落文本单击此处添加段落文本</a:t>
                </a:r>
              </a:p>
            </p:txBody>
          </p:sp>
        </p:grpSp>
      </p:grpSp>
      <p:pic>
        <p:nvPicPr>
          <p:cNvPr id="36" name="图片 35">
            <a:extLst>
              <a:ext uri="{FF2B5EF4-FFF2-40B4-BE49-F238E27FC236}">
                <a16:creationId xmlns:a16="http://schemas.microsoft.com/office/drawing/2014/main" xmlns="" id="{F2913105-D98A-46DE-99B0-FB43124EAF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81874" y="1375759"/>
            <a:ext cx="3429358" cy="4853802"/>
          </a:xfrm>
          <a:prstGeom prst="rect">
            <a:avLst/>
          </a:prstGeom>
        </p:spPr>
      </p:pic>
    </p:spTree>
    <p:extLst>
      <p:ext uri="{BB962C8B-B14F-4D97-AF65-F5344CB8AC3E}">
        <p14:creationId xmlns:p14="http://schemas.microsoft.com/office/powerpoint/2010/main" val="636665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1CA9C102-161B-4EEA-8BCD-1CF06E0221FF}"/>
              </a:ext>
            </a:extLst>
          </p:cNvPr>
          <p:cNvSpPr/>
          <p:nvPr/>
        </p:nvSpPr>
        <p:spPr>
          <a:xfrm>
            <a:off x="1866900" y="1578665"/>
            <a:ext cx="2321038" cy="4146810"/>
          </a:xfrm>
          <a:prstGeom prst="rect">
            <a:avLst/>
          </a:prstGeom>
          <a:solidFill>
            <a:srgbClr val="FFFFFF">
              <a:alpha val="3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隶书" panose="02010509060101010101" pitchFamily="49" charset="-122"/>
              <a:ea typeface="隶书" panose="02010509060101010101" pitchFamily="49" charset="-122"/>
            </a:endParaRPr>
          </a:p>
        </p:txBody>
      </p:sp>
      <p:grpSp>
        <p:nvGrpSpPr>
          <p:cNvPr id="3" name="组合 2">
            <a:extLst>
              <a:ext uri="{FF2B5EF4-FFF2-40B4-BE49-F238E27FC236}">
                <a16:creationId xmlns:a16="http://schemas.microsoft.com/office/drawing/2014/main" xmlns="" id="{8C75956D-8735-48A7-AB7A-1BEAAC8F1F61}"/>
              </a:ext>
            </a:extLst>
          </p:cNvPr>
          <p:cNvGrpSpPr/>
          <p:nvPr/>
        </p:nvGrpSpPr>
        <p:grpSpPr>
          <a:xfrm>
            <a:off x="4976051" y="1834265"/>
            <a:ext cx="1516043" cy="3891210"/>
            <a:chOff x="1705393" y="4050890"/>
            <a:chExt cx="1516043" cy="2714150"/>
          </a:xfrm>
        </p:grpSpPr>
        <p:sp>
          <p:nvSpPr>
            <p:cNvPr id="4" name="矩形 3">
              <a:extLst>
                <a:ext uri="{FF2B5EF4-FFF2-40B4-BE49-F238E27FC236}">
                  <a16:creationId xmlns:a16="http://schemas.microsoft.com/office/drawing/2014/main" xmlns="" id="{0C52682C-D3D0-41F9-8190-26D9002D3AAC}"/>
                </a:ext>
              </a:extLst>
            </p:cNvPr>
            <p:cNvSpPr/>
            <p:nvPr/>
          </p:nvSpPr>
          <p:spPr>
            <a:xfrm>
              <a:off x="1705393" y="4050890"/>
              <a:ext cx="923330" cy="271415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itchFamily="34" charset="-122"/>
                </a:rPr>
                <a:t>点击添加文本信息点击添加文本信息点击添加文本信息点击添加文本信息</a:t>
              </a:r>
            </a:p>
          </p:txBody>
        </p:sp>
        <p:sp>
          <p:nvSpPr>
            <p:cNvPr id="5" name="矩形 4">
              <a:extLst>
                <a:ext uri="{FF2B5EF4-FFF2-40B4-BE49-F238E27FC236}">
                  <a16:creationId xmlns:a16="http://schemas.microsoft.com/office/drawing/2014/main" xmlns="" id="{0C5DADD3-0463-4F70-A9A2-4610F9DFD1FE}"/>
                </a:ext>
              </a:extLst>
            </p:cNvPr>
            <p:cNvSpPr/>
            <p:nvPr/>
          </p:nvSpPr>
          <p:spPr>
            <a:xfrm>
              <a:off x="2519705" y="4050890"/>
              <a:ext cx="701731" cy="2032031"/>
            </a:xfrm>
            <a:prstGeom prst="rect">
              <a:avLst/>
            </a:prstGeom>
          </p:spPr>
          <p:txBody>
            <a:bodyPr vert="eaVert"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grpSp>
      <p:grpSp>
        <p:nvGrpSpPr>
          <p:cNvPr id="6" name="组合 5">
            <a:extLst>
              <a:ext uri="{FF2B5EF4-FFF2-40B4-BE49-F238E27FC236}">
                <a16:creationId xmlns:a16="http://schemas.microsoft.com/office/drawing/2014/main" xmlns="" id="{2EFA9CD4-D83C-47A4-A9B5-FB6A175F9EC3}"/>
              </a:ext>
            </a:extLst>
          </p:cNvPr>
          <p:cNvGrpSpPr/>
          <p:nvPr/>
        </p:nvGrpSpPr>
        <p:grpSpPr>
          <a:xfrm>
            <a:off x="2336372" y="1899121"/>
            <a:ext cx="1469876" cy="3891210"/>
            <a:chOff x="1751560" y="4050890"/>
            <a:chExt cx="1469876" cy="2714150"/>
          </a:xfrm>
        </p:grpSpPr>
        <p:sp>
          <p:nvSpPr>
            <p:cNvPr id="7" name="矩形 6">
              <a:extLst>
                <a:ext uri="{FF2B5EF4-FFF2-40B4-BE49-F238E27FC236}">
                  <a16:creationId xmlns:a16="http://schemas.microsoft.com/office/drawing/2014/main" xmlns="" id="{EBFF7A2D-0534-41F6-9490-AABDB1E2F4A8}"/>
                </a:ext>
              </a:extLst>
            </p:cNvPr>
            <p:cNvSpPr/>
            <p:nvPr/>
          </p:nvSpPr>
          <p:spPr>
            <a:xfrm>
              <a:off x="1751560" y="4050890"/>
              <a:ext cx="877163" cy="271415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itchFamily="34" charset="-122"/>
                </a:rPr>
                <a:t>点击添加文本信息点击添加文本信息点击添加文本信息点击添加文本信息</a:t>
              </a:r>
            </a:p>
          </p:txBody>
        </p:sp>
        <p:sp>
          <p:nvSpPr>
            <p:cNvPr id="8" name="矩形 7">
              <a:extLst>
                <a:ext uri="{FF2B5EF4-FFF2-40B4-BE49-F238E27FC236}">
                  <a16:creationId xmlns:a16="http://schemas.microsoft.com/office/drawing/2014/main" xmlns="" id="{4240B668-5DC2-4391-B688-66301935C198}"/>
                </a:ext>
              </a:extLst>
            </p:cNvPr>
            <p:cNvSpPr/>
            <p:nvPr/>
          </p:nvSpPr>
          <p:spPr>
            <a:xfrm>
              <a:off x="2519705" y="4050890"/>
              <a:ext cx="701731" cy="2032031"/>
            </a:xfrm>
            <a:prstGeom prst="rect">
              <a:avLst/>
            </a:prstGeom>
          </p:spPr>
          <p:txBody>
            <a:bodyPr vert="eaVert"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grpSp>
      <p:pic>
        <p:nvPicPr>
          <p:cNvPr id="10" name="图片 9">
            <a:extLst>
              <a:ext uri="{FF2B5EF4-FFF2-40B4-BE49-F238E27FC236}">
                <a16:creationId xmlns:a16="http://schemas.microsoft.com/office/drawing/2014/main" xmlns="" id="{7E00F447-C660-4C8D-8589-C8FBD1FEC0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1300" y="1578665"/>
            <a:ext cx="2356500" cy="4523541"/>
          </a:xfrm>
          <a:prstGeom prst="rect">
            <a:avLst/>
          </a:prstGeom>
        </p:spPr>
      </p:pic>
    </p:spTree>
    <p:extLst>
      <p:ext uri="{BB962C8B-B14F-4D97-AF65-F5344CB8AC3E}">
        <p14:creationId xmlns:p14="http://schemas.microsoft.com/office/powerpoint/2010/main" val="1194447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xmlns="" id="{2A65DA98-4F7C-4DC3-8E23-A1A69E27E025}"/>
              </a:ext>
            </a:extLst>
          </p:cNvPr>
          <p:cNvSpPr txBox="1"/>
          <p:nvPr/>
        </p:nvSpPr>
        <p:spPr>
          <a:xfrm>
            <a:off x="4935071" y="2825343"/>
            <a:ext cx="6938681" cy="1015663"/>
          </a:xfrm>
          <a:prstGeom prst="rect">
            <a:avLst/>
          </a:prstGeom>
          <a:noFill/>
        </p:spPr>
        <p:txBody>
          <a:bodyPr wrap="square" rtlCol="0">
            <a:spAutoFit/>
          </a:bodyPr>
          <a:lstStyle/>
          <a:p>
            <a:r>
              <a:rPr lang="en-US" altLang="zh-CN" sz="6000" b="1" dirty="0" smtClean="0">
                <a:latin typeface="汉仪小麦体简" panose="00020600040101010101" pitchFamily="18" charset="-122"/>
                <a:ea typeface="汉仪小麦体简" panose="00020600040101010101" pitchFamily="18" charset="-122"/>
              </a:rPr>
              <a:t>THANKYOU</a:t>
            </a:r>
            <a:r>
              <a:rPr lang="en-US" altLang="zh-CN" sz="6000" b="1" dirty="0">
                <a:latin typeface="汉仪小麦体简" panose="00020600040101010101" pitchFamily="18" charset="-122"/>
                <a:ea typeface="汉仪小麦体简" panose="00020600040101010101" pitchFamily="18" charset="-122"/>
              </a:rPr>
              <a:t>!</a:t>
            </a:r>
            <a:endParaRPr lang="zh-CN" altLang="en-US" sz="6000" b="1" dirty="0">
              <a:latin typeface="汉仪小麦体简" panose="00020600040101010101" pitchFamily="18" charset="-122"/>
              <a:ea typeface="汉仪小麦体简" panose="00020600040101010101" pitchFamily="18" charset="-122"/>
            </a:endParaRPr>
          </a:p>
        </p:txBody>
      </p:sp>
      <p:sp>
        <p:nvSpPr>
          <p:cNvPr id="10" name="文本框 9">
            <a:extLst>
              <a:ext uri="{FF2B5EF4-FFF2-40B4-BE49-F238E27FC236}">
                <a16:creationId xmlns:a16="http://schemas.microsoft.com/office/drawing/2014/main" xmlns="" id="{BA4D9A36-5CEE-437D-9668-81C65B3C9BA1}"/>
              </a:ext>
            </a:extLst>
          </p:cNvPr>
          <p:cNvSpPr txBox="1"/>
          <p:nvPr/>
        </p:nvSpPr>
        <p:spPr>
          <a:xfrm>
            <a:off x="5601390" y="3823100"/>
            <a:ext cx="4862316" cy="1061829"/>
          </a:xfrm>
          <a:prstGeom prst="rect">
            <a:avLst/>
          </a:prstGeom>
          <a:noFill/>
        </p:spPr>
        <p:txBody>
          <a:bodyPr wrap="square" rtlCol="0">
            <a:spAutoFit/>
          </a:bodyPr>
          <a:lstStyle/>
          <a:p>
            <a:pPr>
              <a:lnSpc>
                <a:spcPct val="150000"/>
              </a:lnSpc>
              <a:defRPr/>
            </a:pPr>
            <a:r>
              <a:rPr lang="zh-CN" altLang="en-US"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单击此处添加段落文本单击此处添加段落文本单击此处添加段落文本单击此处添加段落文本单击此处添加段落文本单击此处添加段落文本</a:t>
            </a:r>
            <a:endParaRPr lang="en-US" altLang="zh-CN"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p:txBody>
      </p:sp>
      <p:grpSp>
        <p:nvGrpSpPr>
          <p:cNvPr id="11" name="组合 10">
            <a:extLst>
              <a:ext uri="{FF2B5EF4-FFF2-40B4-BE49-F238E27FC236}">
                <a16:creationId xmlns:a16="http://schemas.microsoft.com/office/drawing/2014/main" xmlns="" id="{AC87F657-17D1-4B0E-8D12-1A692F82BF70}"/>
              </a:ext>
            </a:extLst>
          </p:cNvPr>
          <p:cNvGrpSpPr/>
          <p:nvPr/>
        </p:nvGrpSpPr>
        <p:grpSpPr>
          <a:xfrm>
            <a:off x="6918327" y="1395517"/>
            <a:ext cx="2110789" cy="1937657"/>
            <a:chOff x="5699508" y="1226174"/>
            <a:chExt cx="2110789" cy="1937657"/>
          </a:xfrm>
        </p:grpSpPr>
        <p:pic>
          <p:nvPicPr>
            <p:cNvPr id="12" name="图片 11">
              <a:extLst>
                <a:ext uri="{FF2B5EF4-FFF2-40B4-BE49-F238E27FC236}">
                  <a16:creationId xmlns:a16="http://schemas.microsoft.com/office/drawing/2014/main" xmlns="" id="{D2EA0ABC-C7A9-468F-AD92-01391AF5F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508" y="1226174"/>
              <a:ext cx="2110789" cy="1937657"/>
            </a:xfrm>
            <a:prstGeom prst="rect">
              <a:avLst/>
            </a:prstGeom>
          </p:spPr>
        </p:pic>
        <p:sp>
          <p:nvSpPr>
            <p:cNvPr id="13" name="矩形 12">
              <a:extLst>
                <a:ext uri="{FF2B5EF4-FFF2-40B4-BE49-F238E27FC236}">
                  <a16:creationId xmlns:a16="http://schemas.microsoft.com/office/drawing/2014/main" xmlns="" id="{6D8B2C9C-60CB-4796-B1C8-E6A0FE523D31}"/>
                </a:ext>
              </a:extLst>
            </p:cNvPr>
            <p:cNvSpPr/>
            <p:nvPr/>
          </p:nvSpPr>
          <p:spPr>
            <a:xfrm rot="20714278">
              <a:off x="6231361" y="1855780"/>
              <a:ext cx="1047082" cy="584775"/>
            </a:xfrm>
            <a:prstGeom prst="rect">
              <a:avLst/>
            </a:prstGeom>
          </p:spPr>
          <p:txBody>
            <a:bodyPr wrap="none">
              <a:spAutoFit/>
            </a:bodyPr>
            <a:lstStyle/>
            <a:p>
              <a:r>
                <a:rPr lang="en-US" altLang="zh-CN" sz="3200" b="1" dirty="0" smtClean="0">
                  <a:latin typeface="汉仪小麦体简" panose="00020600040101010101" pitchFamily="18" charset="-122"/>
                  <a:ea typeface="汉仪小麦体简" panose="00020600040101010101" pitchFamily="18" charset="-122"/>
                </a:rPr>
                <a:t>20</a:t>
              </a:r>
              <a:r>
                <a:rPr lang="en-US" altLang="zh-CN" sz="2400" b="1" dirty="0" smtClean="0">
                  <a:latin typeface="汉仪小麦体简" panose="00020600040101010101" pitchFamily="18" charset="-122"/>
                  <a:ea typeface="汉仪小麦体简" panose="00020600040101010101" pitchFamily="18" charset="-122"/>
                </a:rPr>
                <a:t>XX</a:t>
              </a:r>
              <a:endParaRPr lang="zh-CN" altLang="en-US" sz="2400" b="1" dirty="0">
                <a:latin typeface="汉仪小麦体简" panose="00020600040101010101" pitchFamily="18" charset="-122"/>
                <a:ea typeface="汉仪小麦体简" panose="00020600040101010101" pitchFamily="18" charset="-122"/>
              </a:endParaRPr>
            </a:p>
          </p:txBody>
        </p:sp>
      </p:grpSp>
    </p:spTree>
    <p:extLst>
      <p:ext uri="{BB962C8B-B14F-4D97-AF65-F5344CB8AC3E}">
        <p14:creationId xmlns:p14="http://schemas.microsoft.com/office/powerpoint/2010/main" val="37302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63683" y="429919"/>
            <a:ext cx="2064634" cy="683264"/>
          </a:xfrm>
          <a:prstGeom prst="rect">
            <a:avLst/>
          </a:prstGeom>
        </p:spPr>
        <p:txBody>
          <a:bodyPr wrap="square">
            <a:spAutoFit/>
          </a:bodyPr>
          <a:lstStyle/>
          <a:p>
            <a:pPr algn="ctr">
              <a:lnSpc>
                <a:spcPct val="120000"/>
              </a:lnSpc>
              <a:spcBef>
                <a:spcPct val="0"/>
              </a:spcBef>
            </a:pPr>
            <a:r>
              <a:rPr lang="zh-CN" altLang="en-US" sz="3200" dirty="0">
                <a:solidFill>
                  <a:srgbClr val="0270D1"/>
                </a:solidFill>
                <a:latin typeface="微软雅黑" panose="020B0503020204020204" pitchFamily="34" charset="-122"/>
                <a:ea typeface="微软雅黑" panose="020B0503020204020204" pitchFamily="34" charset="-122"/>
              </a:rPr>
              <a:t>使</a:t>
            </a:r>
            <a:r>
              <a:rPr lang="zh-CN" altLang="en-US" sz="3200" dirty="0" smtClean="0">
                <a:solidFill>
                  <a:srgbClr val="0270D1"/>
                </a:solidFill>
                <a:latin typeface="微软雅黑" panose="020B0503020204020204" pitchFamily="34" charset="-122"/>
                <a:ea typeface="微软雅黑" panose="020B0503020204020204" pitchFamily="34" charset="-122"/>
              </a:rPr>
              <a:t>用字体</a:t>
            </a:r>
            <a:endParaRPr lang="zh-CN" altLang="en-US" sz="3200" dirty="0">
              <a:solidFill>
                <a:srgbClr val="0270D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solidFill>
                  <a:srgbClr val="0270D1"/>
                </a:solidFill>
                <a:latin typeface="微软雅黑" panose="020B0503020204020204" pitchFamily="34" charset="-122"/>
                <a:ea typeface="微软雅黑" panose="020B0503020204020204" pitchFamily="34" charset="-122"/>
              </a:rPr>
              <a:t>字</a:t>
            </a:r>
            <a:r>
              <a:rPr lang="zh-CN" altLang="en-US" sz="2400" dirty="0" smtClean="0">
                <a:solidFill>
                  <a:srgbClr val="0270D1"/>
                </a:solidFill>
                <a:latin typeface="微软雅黑" panose="020B0503020204020204" pitchFamily="34" charset="-122"/>
                <a:ea typeface="微软雅黑" panose="020B0503020204020204" pitchFamily="34" charset="-122"/>
              </a:rPr>
              <a:t>体</a:t>
            </a:r>
            <a:r>
              <a:rPr lang="zh-CN" altLang="en-US" sz="2400" dirty="0">
                <a:solidFill>
                  <a:srgbClr val="0270D1"/>
                </a:solidFill>
                <a:latin typeface="微软雅黑" panose="020B0503020204020204" pitchFamily="34" charset="-122"/>
                <a:ea typeface="微软雅黑" panose="020B0503020204020204" pitchFamily="34" charset="-122"/>
              </a:rPr>
              <a:t>名称</a:t>
            </a:r>
          </a:p>
        </p:txBody>
      </p:sp>
      <p:sp>
        <p:nvSpPr>
          <p:cNvPr id="11" name="文本框 10"/>
          <p:cNvSpPr txBox="1"/>
          <p:nvPr/>
        </p:nvSpPr>
        <p:spPr>
          <a:xfrm>
            <a:off x="1553792" y="2041423"/>
            <a:ext cx="1439779"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solidFill>
                  <a:srgbClr val="0270D1"/>
                </a:solidFill>
                <a:latin typeface="微软雅黑" panose="020B0503020204020204" pitchFamily="34" charset="-122"/>
                <a:ea typeface="微软雅黑" panose="020B0503020204020204" pitchFamily="34" charset="-122"/>
              </a:rPr>
              <a:t>下载地址</a:t>
            </a:r>
            <a:endParaRPr lang="zh-CN" altLang="en-US" sz="2400" dirty="0">
              <a:solidFill>
                <a:srgbClr val="0270D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178629" y="2096558"/>
            <a:ext cx="6313714"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000" dirty="0">
                <a:solidFill>
                  <a:srgbClr val="595959"/>
                </a:solidFill>
                <a:latin typeface="微软雅黑" panose="020B0503020204020204" pitchFamily="34" charset="-122"/>
                <a:ea typeface="微软雅黑" panose="020B0503020204020204" pitchFamily="34" charset="-122"/>
              </a:rPr>
              <a:t>http://www.ypppt.com/article/2017/4141.html</a:t>
            </a:r>
            <a:endParaRPr lang="zh-CN" altLang="en-US" sz="2000" dirty="0">
              <a:solidFill>
                <a:srgbClr val="595959"/>
              </a:solidFill>
              <a:latin typeface="微软雅黑" panose="020B0503020204020204" pitchFamily="34" charset="-122"/>
              <a:ea typeface="微软雅黑" panose="020B0503020204020204" pitchFamily="34" charset="-122"/>
            </a:endParaRP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dirty="0">
                <a:solidFill>
                  <a:prstClr val="white"/>
                </a:solidFill>
                <a:latin typeface="微软雅黑" panose="020B0503020204020204" pitchFamily="34" charset="-122"/>
                <a:ea typeface="微软雅黑" panose="020B0503020204020204" pitchFamily="34" charset="-122"/>
              </a:rPr>
              <a:t>1</a:t>
            </a:r>
            <a:endParaRPr lang="zh-CN" altLang="en-US" sz="2000" dirty="0">
              <a:solidFill>
                <a:prstClr val="white"/>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096890" y="1395191"/>
            <a:ext cx="2225233" cy="646232"/>
          </a:xfrm>
          <a:prstGeom prst="rect">
            <a:avLst/>
          </a:prstGeom>
        </p:spPr>
      </p:pic>
    </p:spTree>
    <p:extLst>
      <p:ext uri="{BB962C8B-B14F-4D97-AF65-F5344CB8AC3E}">
        <p14:creationId xmlns:p14="http://schemas.microsoft.com/office/powerpoint/2010/main" val="278216879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100000" fill="hold" grpId="0"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accel="100000" fill="hold" nodeType="withEffect" p14:presetBounceEnd="40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0000">
                                          <p:cBhvr additive="base">
                                            <p:cTn id="11" dur="10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accel="100000" fill="hold" nodeType="withEffect" p14:presetBounceEnd="40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40000">
                                          <p:cBhvr additive="base">
                                            <p:cTn id="15" dur="10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3" ac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ac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2517" y="2946258"/>
            <a:ext cx="596900" cy="65679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4" name="矩形 3"/>
          <p:cNvSpPr/>
          <p:nvPr/>
        </p:nvSpPr>
        <p:spPr>
          <a:xfrm>
            <a:off x="2832100" y="2949865"/>
            <a:ext cx="9359900"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2182092"/>
            <a:ext cx="9312276"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spc="20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3200" spc="200"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9312275" y="2178052"/>
            <a:ext cx="853701" cy="779317"/>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http://www.ypppt.com/ziti/</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http://www.ypppt.com/gushi/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32532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B10364E4-617C-41FB-90F5-5462C9ED7FFD}"/>
              </a:ext>
            </a:extLst>
          </p:cNvPr>
          <p:cNvSpPr txBox="1"/>
          <p:nvPr/>
        </p:nvSpPr>
        <p:spPr>
          <a:xfrm>
            <a:off x="1456854" y="2848291"/>
            <a:ext cx="1349313" cy="1092547"/>
          </a:xfrm>
          <a:prstGeom prst="rect">
            <a:avLst/>
          </a:prstGeom>
          <a:noFill/>
        </p:spPr>
        <p:txBody>
          <a:bodyPr wrap="square" lIns="86683" tIns="43341" rIns="86683" bIns="43341" rtlCol="0">
            <a:spAutoFit/>
          </a:bodyPr>
          <a:lstStyle/>
          <a:p>
            <a:pPr algn="ctr"/>
            <a:r>
              <a:rPr lang="en-US" altLang="zh-CN" sz="6531" dirty="0">
                <a:cs typeface="+mn-ea"/>
                <a:sym typeface="+mn-lt"/>
              </a:rPr>
              <a:t>01</a:t>
            </a:r>
            <a:endParaRPr lang="zh-CN" altLang="en-US" sz="6531" dirty="0">
              <a:cs typeface="+mn-ea"/>
              <a:sym typeface="+mn-lt"/>
            </a:endParaRPr>
          </a:p>
        </p:txBody>
      </p:sp>
      <p:sp>
        <p:nvSpPr>
          <p:cNvPr id="6" name="文本框 5">
            <a:extLst>
              <a:ext uri="{FF2B5EF4-FFF2-40B4-BE49-F238E27FC236}">
                <a16:creationId xmlns:a16="http://schemas.microsoft.com/office/drawing/2014/main" xmlns="" id="{780B486D-37F8-4E42-8704-4E72FEC78242}"/>
              </a:ext>
            </a:extLst>
          </p:cNvPr>
          <p:cNvSpPr txBox="1"/>
          <p:nvPr/>
        </p:nvSpPr>
        <p:spPr>
          <a:xfrm>
            <a:off x="4119210" y="2848291"/>
            <a:ext cx="1349313" cy="1092547"/>
          </a:xfrm>
          <a:prstGeom prst="rect">
            <a:avLst/>
          </a:prstGeom>
          <a:noFill/>
        </p:spPr>
        <p:txBody>
          <a:bodyPr wrap="square" lIns="86683" tIns="43341" rIns="86683" bIns="43341" rtlCol="0">
            <a:spAutoFit/>
          </a:bodyPr>
          <a:lstStyle/>
          <a:p>
            <a:pPr algn="ctr"/>
            <a:r>
              <a:rPr lang="en-US" altLang="zh-CN" sz="6531" dirty="0">
                <a:cs typeface="+mn-ea"/>
                <a:sym typeface="+mn-lt"/>
              </a:rPr>
              <a:t>02</a:t>
            </a:r>
            <a:endParaRPr lang="zh-CN" altLang="en-US" sz="6531" dirty="0">
              <a:cs typeface="+mn-ea"/>
              <a:sym typeface="+mn-lt"/>
            </a:endParaRPr>
          </a:p>
        </p:txBody>
      </p:sp>
      <p:sp>
        <p:nvSpPr>
          <p:cNvPr id="7" name="文本框 6">
            <a:extLst>
              <a:ext uri="{FF2B5EF4-FFF2-40B4-BE49-F238E27FC236}">
                <a16:creationId xmlns:a16="http://schemas.microsoft.com/office/drawing/2014/main" xmlns="" id="{2B7272A1-F598-408B-96E5-2E34FCFF1EC5}"/>
              </a:ext>
            </a:extLst>
          </p:cNvPr>
          <p:cNvSpPr txBox="1"/>
          <p:nvPr/>
        </p:nvSpPr>
        <p:spPr>
          <a:xfrm>
            <a:off x="6781567" y="2848291"/>
            <a:ext cx="1349313" cy="1092547"/>
          </a:xfrm>
          <a:prstGeom prst="rect">
            <a:avLst/>
          </a:prstGeom>
          <a:noFill/>
        </p:spPr>
        <p:txBody>
          <a:bodyPr wrap="square" lIns="86683" tIns="43341" rIns="86683" bIns="43341" rtlCol="0">
            <a:spAutoFit/>
          </a:bodyPr>
          <a:lstStyle/>
          <a:p>
            <a:pPr algn="ctr"/>
            <a:r>
              <a:rPr lang="en-US" altLang="zh-CN" sz="6531" dirty="0">
                <a:cs typeface="+mn-ea"/>
                <a:sym typeface="+mn-lt"/>
              </a:rPr>
              <a:t>03</a:t>
            </a:r>
            <a:endParaRPr lang="zh-CN" altLang="en-US" sz="6531" dirty="0">
              <a:cs typeface="+mn-ea"/>
              <a:sym typeface="+mn-lt"/>
            </a:endParaRPr>
          </a:p>
        </p:txBody>
      </p:sp>
      <p:sp>
        <p:nvSpPr>
          <p:cNvPr id="8" name="文本框 7">
            <a:extLst>
              <a:ext uri="{FF2B5EF4-FFF2-40B4-BE49-F238E27FC236}">
                <a16:creationId xmlns:a16="http://schemas.microsoft.com/office/drawing/2014/main" xmlns="" id="{6079EE32-83D5-4C5F-8C54-BA42B257FE8D}"/>
              </a:ext>
            </a:extLst>
          </p:cNvPr>
          <p:cNvSpPr txBox="1"/>
          <p:nvPr/>
        </p:nvSpPr>
        <p:spPr>
          <a:xfrm>
            <a:off x="9438391" y="2848291"/>
            <a:ext cx="1349313" cy="1092547"/>
          </a:xfrm>
          <a:prstGeom prst="rect">
            <a:avLst/>
          </a:prstGeom>
          <a:noFill/>
        </p:spPr>
        <p:txBody>
          <a:bodyPr wrap="square" lIns="86683" tIns="43341" rIns="86683" bIns="43341" rtlCol="0">
            <a:spAutoFit/>
          </a:bodyPr>
          <a:lstStyle/>
          <a:p>
            <a:pPr algn="ctr"/>
            <a:r>
              <a:rPr lang="en-US" altLang="zh-CN" sz="6531" dirty="0">
                <a:cs typeface="+mn-ea"/>
                <a:sym typeface="+mn-lt"/>
              </a:rPr>
              <a:t>04</a:t>
            </a:r>
            <a:endParaRPr lang="zh-CN" altLang="en-US" sz="6531" dirty="0">
              <a:cs typeface="+mn-ea"/>
              <a:sym typeface="+mn-lt"/>
            </a:endParaRPr>
          </a:p>
        </p:txBody>
      </p:sp>
      <p:cxnSp>
        <p:nvCxnSpPr>
          <p:cNvPr id="9" name="直接连接符 8">
            <a:extLst>
              <a:ext uri="{FF2B5EF4-FFF2-40B4-BE49-F238E27FC236}">
                <a16:creationId xmlns:a16="http://schemas.microsoft.com/office/drawing/2014/main" xmlns="" id="{BA7FCD33-221F-4B6F-B76A-D46569455A5F}"/>
              </a:ext>
            </a:extLst>
          </p:cNvPr>
          <p:cNvCxnSpPr/>
          <p:nvPr/>
        </p:nvCxnSpPr>
        <p:spPr>
          <a:xfrm flipH="1">
            <a:off x="3300295" y="2935363"/>
            <a:ext cx="11776" cy="8598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xmlns="" id="{133C5C14-C455-495A-919C-8698B344996F}"/>
              </a:ext>
            </a:extLst>
          </p:cNvPr>
          <p:cNvCxnSpPr/>
          <p:nvPr/>
        </p:nvCxnSpPr>
        <p:spPr>
          <a:xfrm flipH="1">
            <a:off x="939890" y="2935363"/>
            <a:ext cx="11776" cy="8598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 id="{A71DD13E-34B4-4983-9E62-0B8D2108F9F7}"/>
              </a:ext>
            </a:extLst>
          </p:cNvPr>
          <p:cNvCxnSpPr/>
          <p:nvPr/>
        </p:nvCxnSpPr>
        <p:spPr>
          <a:xfrm flipH="1">
            <a:off x="6113625" y="2935363"/>
            <a:ext cx="11776" cy="8598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xmlns="" id="{FC229037-2561-416A-82C9-5BAA49D1C4D8}"/>
              </a:ext>
            </a:extLst>
          </p:cNvPr>
          <p:cNvCxnSpPr/>
          <p:nvPr/>
        </p:nvCxnSpPr>
        <p:spPr>
          <a:xfrm flipH="1">
            <a:off x="8927648" y="2935363"/>
            <a:ext cx="11776" cy="8598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 id="{8A2D30E2-481F-488C-A577-E0FDAEB821DC}"/>
              </a:ext>
            </a:extLst>
          </p:cNvPr>
          <p:cNvCxnSpPr/>
          <p:nvPr/>
        </p:nvCxnSpPr>
        <p:spPr>
          <a:xfrm flipH="1">
            <a:off x="11408643" y="2935363"/>
            <a:ext cx="11776" cy="8598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xmlns="" id="{4D5FEF5C-5F7A-4A1D-A7BD-AFE5B84A1CDC}"/>
              </a:ext>
            </a:extLst>
          </p:cNvPr>
          <p:cNvSpPr/>
          <p:nvPr/>
        </p:nvSpPr>
        <p:spPr>
          <a:xfrm>
            <a:off x="1096943" y="4108758"/>
            <a:ext cx="2081831" cy="456860"/>
          </a:xfrm>
          <a:prstGeom prst="rect">
            <a:avLst/>
          </a:prstGeom>
        </p:spPr>
        <p:txBody>
          <a:bodyPr wrap="square" lIns="86683" tIns="43341" rIns="86683" bIns="43341">
            <a:spAutoFit/>
          </a:bodyPr>
          <a:lstStyle/>
          <a:p>
            <a:pPr algn="ctr"/>
            <a:r>
              <a:rPr lang="zh-CN" altLang="en-US" sz="2400" dirty="0">
                <a:latin typeface="隶书" panose="02010509060101010101" pitchFamily="49" charset="-122"/>
                <a:ea typeface="隶书" panose="02010509060101010101" pitchFamily="49" charset="-122"/>
                <a:cs typeface="+mn-ea"/>
                <a:sym typeface="+mn-lt"/>
              </a:rPr>
              <a:t>相关标题文字</a:t>
            </a:r>
          </a:p>
        </p:txBody>
      </p:sp>
      <p:sp>
        <p:nvSpPr>
          <p:cNvPr id="15" name="文本框 14">
            <a:extLst>
              <a:ext uri="{FF2B5EF4-FFF2-40B4-BE49-F238E27FC236}">
                <a16:creationId xmlns:a16="http://schemas.microsoft.com/office/drawing/2014/main" xmlns="" id="{9D4095E4-C455-4BED-8F34-4486A8217819}"/>
              </a:ext>
            </a:extLst>
          </p:cNvPr>
          <p:cNvSpPr txBox="1"/>
          <p:nvPr/>
        </p:nvSpPr>
        <p:spPr>
          <a:xfrm>
            <a:off x="835517" y="4587872"/>
            <a:ext cx="2444858" cy="814651"/>
          </a:xfrm>
          <a:prstGeom prst="rect">
            <a:avLst/>
          </a:prstGeom>
          <a:noFill/>
        </p:spPr>
        <p:txBody>
          <a:bodyPr wrap="square" lIns="86683" tIns="43341" rIns="86683" bIns="43341" rtlCol="0">
            <a:spAutoFit/>
          </a:bodyPr>
          <a:lstStyle/>
          <a:p>
            <a:pPr algn="ctr">
              <a:lnSpc>
                <a:spcPct val="150000"/>
              </a:lnSpc>
            </a:pPr>
            <a:r>
              <a:rPr lang="zh-CN" altLang="en-US" sz="1050" dirty="0">
                <a:latin typeface="隶书" panose="02010509060101010101" pitchFamily="49" charset="-122"/>
                <a:ea typeface="隶书" panose="02010509060101010101" pitchFamily="49" charset="-122"/>
                <a:cs typeface="+mn-ea"/>
                <a:sym typeface="+mn-lt"/>
              </a:rPr>
              <a:t>请替换文字内容，点击添加相关标题文字，修改文字内容，也可以直接复制你的内容到此。</a:t>
            </a:r>
          </a:p>
        </p:txBody>
      </p:sp>
      <p:sp>
        <p:nvSpPr>
          <p:cNvPr id="16" name="矩形 15">
            <a:extLst>
              <a:ext uri="{FF2B5EF4-FFF2-40B4-BE49-F238E27FC236}">
                <a16:creationId xmlns:a16="http://schemas.microsoft.com/office/drawing/2014/main" xmlns="" id="{9999CBFD-B1E3-4D65-AC9D-3CCBA48D3669}"/>
              </a:ext>
            </a:extLst>
          </p:cNvPr>
          <p:cNvSpPr/>
          <p:nvPr/>
        </p:nvSpPr>
        <p:spPr>
          <a:xfrm>
            <a:off x="3872336" y="4108758"/>
            <a:ext cx="2081831" cy="456860"/>
          </a:xfrm>
          <a:prstGeom prst="rect">
            <a:avLst/>
          </a:prstGeom>
        </p:spPr>
        <p:txBody>
          <a:bodyPr wrap="square" lIns="86683" tIns="43341" rIns="86683" bIns="43341">
            <a:spAutoFit/>
          </a:bodyPr>
          <a:lstStyle/>
          <a:p>
            <a:pPr algn="ctr"/>
            <a:r>
              <a:rPr lang="zh-CN" altLang="en-US" sz="2400" dirty="0">
                <a:latin typeface="隶书" panose="02010509060101010101" pitchFamily="49" charset="-122"/>
                <a:ea typeface="隶书" panose="02010509060101010101" pitchFamily="49" charset="-122"/>
                <a:cs typeface="+mn-ea"/>
                <a:sym typeface="+mn-lt"/>
              </a:rPr>
              <a:t>相关标题文字</a:t>
            </a:r>
          </a:p>
        </p:txBody>
      </p:sp>
      <p:sp>
        <p:nvSpPr>
          <p:cNvPr id="17" name="文本框 16">
            <a:extLst>
              <a:ext uri="{FF2B5EF4-FFF2-40B4-BE49-F238E27FC236}">
                <a16:creationId xmlns:a16="http://schemas.microsoft.com/office/drawing/2014/main" xmlns="" id="{787026DB-03DF-402B-9972-28D3A1DBF321}"/>
              </a:ext>
            </a:extLst>
          </p:cNvPr>
          <p:cNvSpPr txBox="1"/>
          <p:nvPr/>
        </p:nvSpPr>
        <p:spPr>
          <a:xfrm>
            <a:off x="3610908" y="4587872"/>
            <a:ext cx="2444858" cy="814651"/>
          </a:xfrm>
          <a:prstGeom prst="rect">
            <a:avLst/>
          </a:prstGeom>
          <a:noFill/>
        </p:spPr>
        <p:txBody>
          <a:bodyPr wrap="square" lIns="86683" tIns="43341" rIns="86683" bIns="43341" rtlCol="0">
            <a:spAutoFit/>
          </a:bodyPr>
          <a:lstStyle/>
          <a:p>
            <a:pPr algn="ctr">
              <a:lnSpc>
                <a:spcPct val="150000"/>
              </a:lnSpc>
            </a:pPr>
            <a:r>
              <a:rPr lang="zh-CN" altLang="en-US" sz="1050" dirty="0">
                <a:latin typeface="隶书" panose="02010509060101010101" pitchFamily="49" charset="-122"/>
                <a:ea typeface="隶书" panose="02010509060101010101" pitchFamily="49" charset="-122"/>
                <a:cs typeface="+mn-ea"/>
                <a:sym typeface="+mn-lt"/>
              </a:rPr>
              <a:t>请替换文字内容，点击添加相关标题文字，修改文字内容，也可以直接复制你的内容到此。</a:t>
            </a:r>
          </a:p>
        </p:txBody>
      </p:sp>
      <p:sp>
        <p:nvSpPr>
          <p:cNvPr id="18" name="矩形 17">
            <a:extLst>
              <a:ext uri="{FF2B5EF4-FFF2-40B4-BE49-F238E27FC236}">
                <a16:creationId xmlns:a16="http://schemas.microsoft.com/office/drawing/2014/main" xmlns="" id="{A207B4AB-D091-439D-854F-9B137E0631C0}"/>
              </a:ext>
            </a:extLst>
          </p:cNvPr>
          <p:cNvSpPr/>
          <p:nvPr/>
        </p:nvSpPr>
        <p:spPr>
          <a:xfrm>
            <a:off x="6621462" y="4108758"/>
            <a:ext cx="2081831" cy="456860"/>
          </a:xfrm>
          <a:prstGeom prst="rect">
            <a:avLst/>
          </a:prstGeom>
        </p:spPr>
        <p:txBody>
          <a:bodyPr wrap="square" lIns="86683" tIns="43341" rIns="86683" bIns="43341">
            <a:spAutoFit/>
          </a:bodyPr>
          <a:lstStyle/>
          <a:p>
            <a:pPr algn="ctr"/>
            <a:r>
              <a:rPr lang="zh-CN" altLang="en-US" sz="2400" dirty="0">
                <a:latin typeface="隶书" panose="02010509060101010101" pitchFamily="49" charset="-122"/>
                <a:ea typeface="隶书" panose="02010509060101010101" pitchFamily="49" charset="-122"/>
                <a:cs typeface="+mn-ea"/>
                <a:sym typeface="+mn-lt"/>
              </a:rPr>
              <a:t>相关标题文字</a:t>
            </a:r>
          </a:p>
        </p:txBody>
      </p:sp>
      <p:sp>
        <p:nvSpPr>
          <p:cNvPr id="19" name="文本框 18">
            <a:extLst>
              <a:ext uri="{FF2B5EF4-FFF2-40B4-BE49-F238E27FC236}">
                <a16:creationId xmlns:a16="http://schemas.microsoft.com/office/drawing/2014/main" xmlns="" id="{8ED38FA1-6AAF-4075-A3A1-FF83AA974326}"/>
              </a:ext>
            </a:extLst>
          </p:cNvPr>
          <p:cNvSpPr txBox="1"/>
          <p:nvPr/>
        </p:nvSpPr>
        <p:spPr>
          <a:xfrm>
            <a:off x="6360034" y="4587872"/>
            <a:ext cx="2444858" cy="814651"/>
          </a:xfrm>
          <a:prstGeom prst="rect">
            <a:avLst/>
          </a:prstGeom>
          <a:noFill/>
        </p:spPr>
        <p:txBody>
          <a:bodyPr wrap="square" lIns="86683" tIns="43341" rIns="86683" bIns="43341" rtlCol="0">
            <a:spAutoFit/>
          </a:bodyPr>
          <a:lstStyle/>
          <a:p>
            <a:pPr algn="ctr">
              <a:lnSpc>
                <a:spcPct val="150000"/>
              </a:lnSpc>
            </a:pPr>
            <a:r>
              <a:rPr lang="zh-CN" altLang="en-US" sz="1050" dirty="0">
                <a:latin typeface="隶书" panose="02010509060101010101" pitchFamily="49" charset="-122"/>
                <a:ea typeface="隶书" panose="02010509060101010101" pitchFamily="49" charset="-122"/>
                <a:cs typeface="+mn-ea"/>
                <a:sym typeface="+mn-lt"/>
              </a:rPr>
              <a:t>请替换文字内容，点击添加相关标题文字，修改文字内容，也可以直接复制你的内容到此。</a:t>
            </a:r>
          </a:p>
        </p:txBody>
      </p:sp>
      <p:sp>
        <p:nvSpPr>
          <p:cNvPr id="20" name="矩形 19">
            <a:extLst>
              <a:ext uri="{FF2B5EF4-FFF2-40B4-BE49-F238E27FC236}">
                <a16:creationId xmlns:a16="http://schemas.microsoft.com/office/drawing/2014/main" xmlns="" id="{A2528F76-FEB4-4CDB-9D3A-07463A8812BB}"/>
              </a:ext>
            </a:extLst>
          </p:cNvPr>
          <p:cNvSpPr/>
          <p:nvPr/>
        </p:nvSpPr>
        <p:spPr>
          <a:xfrm>
            <a:off x="9326812" y="4108758"/>
            <a:ext cx="2081831" cy="456860"/>
          </a:xfrm>
          <a:prstGeom prst="rect">
            <a:avLst/>
          </a:prstGeom>
        </p:spPr>
        <p:txBody>
          <a:bodyPr wrap="square" lIns="86683" tIns="43341" rIns="86683" bIns="43341">
            <a:spAutoFit/>
          </a:bodyPr>
          <a:lstStyle/>
          <a:p>
            <a:pPr algn="ctr"/>
            <a:r>
              <a:rPr lang="zh-CN" altLang="en-US" sz="2400" dirty="0">
                <a:latin typeface="隶书" panose="02010509060101010101" pitchFamily="49" charset="-122"/>
                <a:ea typeface="隶书" panose="02010509060101010101" pitchFamily="49" charset="-122"/>
                <a:cs typeface="+mn-ea"/>
                <a:sym typeface="+mn-lt"/>
              </a:rPr>
              <a:t>相关标题文字</a:t>
            </a:r>
          </a:p>
        </p:txBody>
      </p:sp>
      <p:sp>
        <p:nvSpPr>
          <p:cNvPr id="21" name="文本框 20">
            <a:extLst>
              <a:ext uri="{FF2B5EF4-FFF2-40B4-BE49-F238E27FC236}">
                <a16:creationId xmlns:a16="http://schemas.microsoft.com/office/drawing/2014/main" xmlns="" id="{038D84C7-0FAC-42C8-B8A5-A17C91346A1E}"/>
              </a:ext>
            </a:extLst>
          </p:cNvPr>
          <p:cNvSpPr txBox="1"/>
          <p:nvPr/>
        </p:nvSpPr>
        <p:spPr>
          <a:xfrm>
            <a:off x="9065386" y="4587872"/>
            <a:ext cx="2444858" cy="814651"/>
          </a:xfrm>
          <a:prstGeom prst="rect">
            <a:avLst/>
          </a:prstGeom>
          <a:noFill/>
        </p:spPr>
        <p:txBody>
          <a:bodyPr wrap="square" lIns="86683" tIns="43341" rIns="86683" bIns="43341" rtlCol="0">
            <a:spAutoFit/>
          </a:bodyPr>
          <a:lstStyle/>
          <a:p>
            <a:pPr algn="ctr">
              <a:lnSpc>
                <a:spcPct val="150000"/>
              </a:lnSpc>
            </a:pPr>
            <a:r>
              <a:rPr lang="zh-CN" altLang="en-US" sz="1050" dirty="0">
                <a:latin typeface="隶书" panose="02010509060101010101" pitchFamily="49" charset="-122"/>
                <a:ea typeface="隶书" panose="02010509060101010101" pitchFamily="49" charset="-122"/>
                <a:cs typeface="+mn-ea"/>
                <a:sym typeface="+mn-lt"/>
              </a:rPr>
              <a:t>请替换文字内容，点击添加相关标题文字，修改文字内容，也可以直接复制你的内容到此。</a:t>
            </a:r>
          </a:p>
        </p:txBody>
      </p:sp>
      <p:grpSp>
        <p:nvGrpSpPr>
          <p:cNvPr id="2" name="组合 1">
            <a:extLst>
              <a:ext uri="{FF2B5EF4-FFF2-40B4-BE49-F238E27FC236}">
                <a16:creationId xmlns:a16="http://schemas.microsoft.com/office/drawing/2014/main" xmlns="" id="{D5D336C7-99A4-4D90-92C3-14F2859CF550}"/>
              </a:ext>
            </a:extLst>
          </p:cNvPr>
          <p:cNvGrpSpPr/>
          <p:nvPr/>
        </p:nvGrpSpPr>
        <p:grpSpPr>
          <a:xfrm>
            <a:off x="4602509" y="788473"/>
            <a:ext cx="3212037" cy="1550609"/>
            <a:chOff x="4602509" y="788473"/>
            <a:chExt cx="3212037" cy="1550609"/>
          </a:xfrm>
        </p:grpSpPr>
        <p:pic>
          <p:nvPicPr>
            <p:cNvPr id="4" name="图片 3">
              <a:extLst>
                <a:ext uri="{FF2B5EF4-FFF2-40B4-BE49-F238E27FC236}">
                  <a16:creationId xmlns:a16="http://schemas.microsoft.com/office/drawing/2014/main" xmlns=""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4602509" y="1297682"/>
              <a:ext cx="3212037" cy="1041400"/>
            </a:xfrm>
            <a:prstGeom prst="rect">
              <a:avLst/>
            </a:prstGeom>
          </p:spPr>
        </p:pic>
        <p:sp>
          <p:nvSpPr>
            <p:cNvPr id="22" name="矩形 21">
              <a:extLst>
                <a:ext uri="{FF2B5EF4-FFF2-40B4-BE49-F238E27FC236}">
                  <a16:creationId xmlns:a16="http://schemas.microsoft.com/office/drawing/2014/main" xmlns="" id="{1CAA0E40-7CF8-4B82-9E7B-7C6227C8D347}"/>
                </a:ext>
              </a:extLst>
            </p:cNvPr>
            <p:cNvSpPr/>
            <p:nvPr/>
          </p:nvSpPr>
          <p:spPr>
            <a:xfrm>
              <a:off x="5167612" y="788473"/>
              <a:ext cx="2081831" cy="641526"/>
            </a:xfrm>
            <a:prstGeom prst="rect">
              <a:avLst/>
            </a:prstGeom>
          </p:spPr>
          <p:txBody>
            <a:bodyPr wrap="square" lIns="86683" tIns="43341" rIns="86683" bIns="43341">
              <a:spAutoFit/>
            </a:bodyPr>
            <a:lstStyle/>
            <a:p>
              <a:pPr algn="ctr"/>
              <a:r>
                <a:rPr lang="zh-CN" altLang="en-US" sz="3600" dirty="0">
                  <a:latin typeface="隶书" panose="02010509060101010101" pitchFamily="49" charset="-122"/>
                  <a:ea typeface="隶书" panose="02010509060101010101" pitchFamily="49" charset="-122"/>
                  <a:cs typeface="+mn-ea"/>
                  <a:sym typeface="+mn-lt"/>
                </a:rPr>
                <a:t>目录</a:t>
              </a:r>
            </a:p>
          </p:txBody>
        </p:sp>
      </p:gr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5"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anim calcmode="lin" valueType="num">
                                      <p:cBhvr>
                                        <p:cTn id="37" dur="2000" fill="hold"/>
                                        <p:tgtEl>
                                          <p:spTgt spid="5"/>
                                        </p:tgtEl>
                                        <p:attrNameLst>
                                          <p:attrName>ppt_w</p:attrName>
                                        </p:attrNameLst>
                                      </p:cBhvr>
                                      <p:tavLst>
                                        <p:tav tm="0" fmla="#ppt_w*sin(2.5*pi*$)">
                                          <p:val>
                                            <p:fltVal val="0"/>
                                          </p:val>
                                        </p:tav>
                                        <p:tav tm="100000">
                                          <p:val>
                                            <p:fltVal val="1"/>
                                          </p:val>
                                        </p:tav>
                                      </p:tavLst>
                                    </p:anim>
                                    <p:anim calcmode="lin" valueType="num">
                                      <p:cBhvr>
                                        <p:cTn id="38" dur="2000" fill="hold"/>
                                        <p:tgtEl>
                                          <p:spTgt spid="5"/>
                                        </p:tgtEl>
                                        <p:attrNameLst>
                                          <p:attrName>ppt_h</p:attrName>
                                        </p:attrNameLst>
                                      </p:cBhvr>
                                      <p:tavLst>
                                        <p:tav tm="0">
                                          <p:val>
                                            <p:strVal val="#ppt_h"/>
                                          </p:val>
                                        </p:tav>
                                        <p:tav tm="100000">
                                          <p:val>
                                            <p:strVal val="#ppt_h"/>
                                          </p:val>
                                        </p:tav>
                                      </p:tavLst>
                                    </p:anim>
                                  </p:childTnLst>
                                </p:cTn>
                              </p:par>
                              <p:par>
                                <p:cTn id="39" presetID="45"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0"/>
                                        <p:tgtEl>
                                          <p:spTgt spid="6"/>
                                        </p:tgtEl>
                                      </p:cBhvr>
                                    </p:animEffect>
                                    <p:anim calcmode="lin" valueType="num">
                                      <p:cBhvr>
                                        <p:cTn id="42" dur="2000" fill="hold"/>
                                        <p:tgtEl>
                                          <p:spTgt spid="6"/>
                                        </p:tgtEl>
                                        <p:attrNameLst>
                                          <p:attrName>ppt_w</p:attrName>
                                        </p:attrNameLst>
                                      </p:cBhvr>
                                      <p:tavLst>
                                        <p:tav tm="0" fmla="#ppt_w*sin(2.5*pi*$)">
                                          <p:val>
                                            <p:fltVal val="0"/>
                                          </p:val>
                                        </p:tav>
                                        <p:tav tm="100000">
                                          <p:val>
                                            <p:fltVal val="1"/>
                                          </p:val>
                                        </p:tav>
                                      </p:tavLst>
                                    </p:anim>
                                    <p:anim calcmode="lin" valueType="num">
                                      <p:cBhvr>
                                        <p:cTn id="43" dur="2000" fill="hold"/>
                                        <p:tgtEl>
                                          <p:spTgt spid="6"/>
                                        </p:tgtEl>
                                        <p:attrNameLst>
                                          <p:attrName>ppt_h</p:attrName>
                                        </p:attrNameLst>
                                      </p:cBhvr>
                                      <p:tavLst>
                                        <p:tav tm="0">
                                          <p:val>
                                            <p:strVal val="#ppt_h"/>
                                          </p:val>
                                        </p:tav>
                                        <p:tav tm="100000">
                                          <p:val>
                                            <p:strVal val="#ppt_h"/>
                                          </p:val>
                                        </p:tav>
                                      </p:tavLst>
                                    </p:anim>
                                  </p:childTnLst>
                                </p:cTn>
                              </p:par>
                              <p:par>
                                <p:cTn id="44" presetID="45"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anim calcmode="lin" valueType="num">
                                      <p:cBhvr>
                                        <p:cTn id="47" dur="2000" fill="hold"/>
                                        <p:tgtEl>
                                          <p:spTgt spid="7"/>
                                        </p:tgtEl>
                                        <p:attrNameLst>
                                          <p:attrName>ppt_w</p:attrName>
                                        </p:attrNameLst>
                                      </p:cBhvr>
                                      <p:tavLst>
                                        <p:tav tm="0" fmla="#ppt_w*sin(2.5*pi*$)">
                                          <p:val>
                                            <p:fltVal val="0"/>
                                          </p:val>
                                        </p:tav>
                                        <p:tav tm="100000">
                                          <p:val>
                                            <p:fltVal val="1"/>
                                          </p:val>
                                        </p:tav>
                                      </p:tavLst>
                                    </p:anim>
                                    <p:anim calcmode="lin" valueType="num">
                                      <p:cBhvr>
                                        <p:cTn id="48" dur="2000" fill="hold"/>
                                        <p:tgtEl>
                                          <p:spTgt spid="7"/>
                                        </p:tgtEl>
                                        <p:attrNameLst>
                                          <p:attrName>ppt_h</p:attrName>
                                        </p:attrNameLst>
                                      </p:cBhvr>
                                      <p:tavLst>
                                        <p:tav tm="0">
                                          <p:val>
                                            <p:strVal val="#ppt_h"/>
                                          </p:val>
                                        </p:tav>
                                        <p:tav tm="100000">
                                          <p:val>
                                            <p:strVal val="#ppt_h"/>
                                          </p:val>
                                        </p:tav>
                                      </p:tavLst>
                                    </p:anim>
                                  </p:childTnLst>
                                </p:cTn>
                              </p:par>
                              <p:par>
                                <p:cTn id="49" presetID="45"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2000"/>
                                        <p:tgtEl>
                                          <p:spTgt spid="8"/>
                                        </p:tgtEl>
                                      </p:cBhvr>
                                    </p:animEffect>
                                    <p:anim calcmode="lin" valueType="num">
                                      <p:cBhvr>
                                        <p:cTn id="52" dur="2000" fill="hold"/>
                                        <p:tgtEl>
                                          <p:spTgt spid="8"/>
                                        </p:tgtEl>
                                        <p:attrNameLst>
                                          <p:attrName>ppt_w</p:attrName>
                                        </p:attrNameLst>
                                      </p:cBhvr>
                                      <p:tavLst>
                                        <p:tav tm="0" fmla="#ppt_w*sin(2.5*pi*$)">
                                          <p:val>
                                            <p:fltVal val="0"/>
                                          </p:val>
                                        </p:tav>
                                        <p:tav tm="100000">
                                          <p:val>
                                            <p:fltVal val="1"/>
                                          </p:val>
                                        </p:tav>
                                      </p:tavLst>
                                    </p:anim>
                                    <p:anim calcmode="lin" valueType="num">
                                      <p:cBhvr>
                                        <p:cTn id="53" dur="2000" fill="hold"/>
                                        <p:tgtEl>
                                          <p:spTgt spid="8"/>
                                        </p:tgtEl>
                                        <p:attrNameLst>
                                          <p:attrName>ppt_h</p:attrName>
                                        </p:attrNameLst>
                                      </p:cBhvr>
                                      <p:tavLst>
                                        <p:tav tm="0">
                                          <p:val>
                                            <p:strVal val="#ppt_h"/>
                                          </p:val>
                                        </p:tav>
                                        <p:tav tm="100000">
                                          <p:val>
                                            <p:strVal val="#ppt_h"/>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par>
                                <p:cTn id="58" presetID="23" presetClass="entr" presetSubtype="32" fill="hold" grpId="0" nodeType="withEffect">
                                  <p:stCondLst>
                                    <p:cond delay="50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4*#ppt_w"/>
                                          </p:val>
                                        </p:tav>
                                        <p:tav tm="100000">
                                          <p:val>
                                            <p:strVal val="#ppt_w"/>
                                          </p:val>
                                        </p:tav>
                                      </p:tavLst>
                                    </p:anim>
                                    <p:anim calcmode="lin" valueType="num">
                                      <p:cBhvr>
                                        <p:cTn id="61" dur="500" fill="hold"/>
                                        <p:tgtEl>
                                          <p:spTgt spid="14"/>
                                        </p:tgtEl>
                                        <p:attrNameLst>
                                          <p:attrName>ppt_h</p:attrName>
                                        </p:attrNameLst>
                                      </p:cBhvr>
                                      <p:tavLst>
                                        <p:tav tm="0">
                                          <p:val>
                                            <p:strVal val="4*#ppt_h"/>
                                          </p:val>
                                        </p:tav>
                                        <p:tav tm="100000">
                                          <p:val>
                                            <p:strVal val="#ppt_h"/>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fill="hold"/>
                                        <p:tgtEl>
                                          <p:spTgt spid="17"/>
                                        </p:tgtEl>
                                        <p:attrNameLst>
                                          <p:attrName>ppt_x</p:attrName>
                                        </p:attrNameLst>
                                      </p:cBhvr>
                                      <p:tavLst>
                                        <p:tav tm="0">
                                          <p:val>
                                            <p:strVal val="#ppt_x"/>
                                          </p:val>
                                        </p:tav>
                                        <p:tav tm="100000">
                                          <p:val>
                                            <p:strVal val="#ppt_x"/>
                                          </p:val>
                                        </p:tav>
                                      </p:tavLst>
                                    </p:anim>
                                    <p:anim calcmode="lin" valueType="num">
                                      <p:cBhvr additive="base">
                                        <p:cTn id="65" dur="500" fill="hold"/>
                                        <p:tgtEl>
                                          <p:spTgt spid="17"/>
                                        </p:tgtEl>
                                        <p:attrNameLst>
                                          <p:attrName>ppt_y</p:attrName>
                                        </p:attrNameLst>
                                      </p:cBhvr>
                                      <p:tavLst>
                                        <p:tav tm="0">
                                          <p:val>
                                            <p:strVal val="1+#ppt_h/2"/>
                                          </p:val>
                                        </p:tav>
                                        <p:tav tm="100000">
                                          <p:val>
                                            <p:strVal val="#ppt_y"/>
                                          </p:val>
                                        </p:tav>
                                      </p:tavLst>
                                    </p:anim>
                                  </p:childTnLst>
                                </p:cTn>
                              </p:par>
                              <p:par>
                                <p:cTn id="66" presetID="23" presetClass="entr" presetSubtype="32" fill="hold" grpId="0" nodeType="withEffect">
                                  <p:stCondLst>
                                    <p:cond delay="50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strVal val="4*#ppt_w"/>
                                          </p:val>
                                        </p:tav>
                                        <p:tav tm="100000">
                                          <p:val>
                                            <p:strVal val="#ppt_w"/>
                                          </p:val>
                                        </p:tav>
                                      </p:tavLst>
                                    </p:anim>
                                    <p:anim calcmode="lin" valueType="num">
                                      <p:cBhvr>
                                        <p:cTn id="69" dur="500" fill="hold"/>
                                        <p:tgtEl>
                                          <p:spTgt spid="16"/>
                                        </p:tgtEl>
                                        <p:attrNameLst>
                                          <p:attrName>ppt_h</p:attrName>
                                        </p:attrNameLst>
                                      </p:cBhvr>
                                      <p:tavLst>
                                        <p:tav tm="0">
                                          <p:val>
                                            <p:strVal val="4*#ppt_h"/>
                                          </p:val>
                                        </p:tav>
                                        <p:tav tm="100000">
                                          <p:val>
                                            <p:strVal val="#ppt_h"/>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ppt_x"/>
                                          </p:val>
                                        </p:tav>
                                        <p:tav tm="100000">
                                          <p:val>
                                            <p:strVal val="#ppt_x"/>
                                          </p:val>
                                        </p:tav>
                                      </p:tavLst>
                                    </p:anim>
                                    <p:anim calcmode="lin" valueType="num">
                                      <p:cBhvr additive="base">
                                        <p:cTn id="73" dur="500" fill="hold"/>
                                        <p:tgtEl>
                                          <p:spTgt spid="19"/>
                                        </p:tgtEl>
                                        <p:attrNameLst>
                                          <p:attrName>ppt_y</p:attrName>
                                        </p:attrNameLst>
                                      </p:cBhvr>
                                      <p:tavLst>
                                        <p:tav tm="0">
                                          <p:val>
                                            <p:strVal val="1+#ppt_h/2"/>
                                          </p:val>
                                        </p:tav>
                                        <p:tav tm="100000">
                                          <p:val>
                                            <p:strVal val="#ppt_y"/>
                                          </p:val>
                                        </p:tav>
                                      </p:tavLst>
                                    </p:anim>
                                  </p:childTnLst>
                                </p:cTn>
                              </p:par>
                              <p:par>
                                <p:cTn id="74" presetID="23" presetClass="entr" presetSubtype="32" fill="hold" grpId="0" nodeType="withEffect">
                                  <p:stCondLst>
                                    <p:cond delay="50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strVal val="4*#ppt_w"/>
                                          </p:val>
                                        </p:tav>
                                        <p:tav tm="100000">
                                          <p:val>
                                            <p:strVal val="#ppt_w"/>
                                          </p:val>
                                        </p:tav>
                                      </p:tavLst>
                                    </p:anim>
                                    <p:anim calcmode="lin" valueType="num">
                                      <p:cBhvr>
                                        <p:cTn id="77" dur="500" fill="hold"/>
                                        <p:tgtEl>
                                          <p:spTgt spid="18"/>
                                        </p:tgtEl>
                                        <p:attrNameLst>
                                          <p:attrName>ppt_h</p:attrName>
                                        </p:attrNameLst>
                                      </p:cBhvr>
                                      <p:tavLst>
                                        <p:tav tm="0">
                                          <p:val>
                                            <p:strVal val="4*#ppt_h"/>
                                          </p:val>
                                        </p:tav>
                                        <p:tav tm="100000">
                                          <p:val>
                                            <p:strVal val="#ppt_h"/>
                                          </p:val>
                                        </p:tav>
                                      </p:tavLst>
                                    </p:anim>
                                  </p:childTnLst>
                                </p:cTn>
                              </p:par>
                              <p:par>
                                <p:cTn id="78" presetID="2" presetClass="entr" presetSubtype="4"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additive="base">
                                        <p:cTn id="80" dur="500" fill="hold"/>
                                        <p:tgtEl>
                                          <p:spTgt spid="21"/>
                                        </p:tgtEl>
                                        <p:attrNameLst>
                                          <p:attrName>ppt_x</p:attrName>
                                        </p:attrNameLst>
                                      </p:cBhvr>
                                      <p:tavLst>
                                        <p:tav tm="0">
                                          <p:val>
                                            <p:strVal val="#ppt_x"/>
                                          </p:val>
                                        </p:tav>
                                        <p:tav tm="100000">
                                          <p:val>
                                            <p:strVal val="#ppt_x"/>
                                          </p:val>
                                        </p:tav>
                                      </p:tavLst>
                                    </p:anim>
                                    <p:anim calcmode="lin" valueType="num">
                                      <p:cBhvr additive="base">
                                        <p:cTn id="81" dur="500" fill="hold"/>
                                        <p:tgtEl>
                                          <p:spTgt spid="21"/>
                                        </p:tgtEl>
                                        <p:attrNameLst>
                                          <p:attrName>ppt_y</p:attrName>
                                        </p:attrNameLst>
                                      </p:cBhvr>
                                      <p:tavLst>
                                        <p:tav tm="0">
                                          <p:val>
                                            <p:strVal val="1+#ppt_h/2"/>
                                          </p:val>
                                        </p:tav>
                                        <p:tav tm="100000">
                                          <p:val>
                                            <p:strVal val="#ppt_y"/>
                                          </p:val>
                                        </p:tav>
                                      </p:tavLst>
                                    </p:anim>
                                  </p:childTnLst>
                                </p:cTn>
                              </p:par>
                              <p:par>
                                <p:cTn id="82" presetID="23" presetClass="entr" presetSubtype="32" fill="hold" grpId="0" nodeType="withEffect">
                                  <p:stCondLst>
                                    <p:cond delay="50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strVal val="4*#ppt_w"/>
                                          </p:val>
                                        </p:tav>
                                        <p:tav tm="100000">
                                          <p:val>
                                            <p:strVal val="#ppt_w"/>
                                          </p:val>
                                        </p:tav>
                                      </p:tavLst>
                                    </p:anim>
                                    <p:anim calcmode="lin" valueType="num">
                                      <p:cBhvr>
                                        <p:cTn id="85" dur="500" fill="hold"/>
                                        <p:tgtEl>
                                          <p:spTgt spid="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4" grpId="0"/>
      <p:bldP spid="15" grpId="0"/>
      <p:bldP spid="1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xmlns="" id="{2A65DA98-4F7C-4DC3-8E23-A1A69E27E025}"/>
              </a:ext>
            </a:extLst>
          </p:cNvPr>
          <p:cNvSpPr txBox="1"/>
          <p:nvPr/>
        </p:nvSpPr>
        <p:spPr>
          <a:xfrm>
            <a:off x="5531184" y="2825343"/>
            <a:ext cx="4885076" cy="1015663"/>
          </a:xfrm>
          <a:prstGeom prst="rect">
            <a:avLst/>
          </a:prstGeom>
          <a:noFill/>
        </p:spPr>
        <p:txBody>
          <a:bodyPr wrap="square" rtlCol="0">
            <a:spAutoFit/>
          </a:bodyPr>
          <a:lstStyle/>
          <a:p>
            <a:r>
              <a:rPr lang="zh-CN" altLang="en-US" sz="6000" b="1" dirty="0">
                <a:latin typeface="汉仪小麦体简" panose="00020600040101010101" pitchFamily="18" charset="-122"/>
                <a:ea typeface="汉仪小麦体简" panose="00020600040101010101" pitchFamily="18" charset="-122"/>
              </a:rPr>
              <a:t>点击添加标题</a:t>
            </a:r>
          </a:p>
        </p:txBody>
      </p:sp>
      <p:sp>
        <p:nvSpPr>
          <p:cNvPr id="10" name="文本框 9">
            <a:extLst>
              <a:ext uri="{FF2B5EF4-FFF2-40B4-BE49-F238E27FC236}">
                <a16:creationId xmlns:a16="http://schemas.microsoft.com/office/drawing/2014/main" xmlns="" id="{BA4D9A36-5CEE-437D-9668-81C65B3C9BA1}"/>
              </a:ext>
            </a:extLst>
          </p:cNvPr>
          <p:cNvSpPr txBox="1"/>
          <p:nvPr/>
        </p:nvSpPr>
        <p:spPr>
          <a:xfrm>
            <a:off x="5601390" y="3823100"/>
            <a:ext cx="4862316" cy="1061829"/>
          </a:xfrm>
          <a:prstGeom prst="rect">
            <a:avLst/>
          </a:prstGeom>
          <a:noFill/>
        </p:spPr>
        <p:txBody>
          <a:bodyPr wrap="square" rtlCol="0">
            <a:spAutoFit/>
          </a:bodyPr>
          <a:lstStyle/>
          <a:p>
            <a:pPr>
              <a:lnSpc>
                <a:spcPct val="150000"/>
              </a:lnSpc>
              <a:defRPr/>
            </a:pPr>
            <a:r>
              <a:rPr lang="zh-CN" altLang="en-US"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单击此处添加段落文本单击此处添加段落文本单击此处添加段落文本单击此处添加段落文本单击此处添加段落文本单击此处添加段落文本</a:t>
            </a:r>
            <a:endParaRPr lang="en-US" altLang="zh-CN"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p:txBody>
      </p:sp>
      <p:grpSp>
        <p:nvGrpSpPr>
          <p:cNvPr id="11" name="组合 10">
            <a:extLst>
              <a:ext uri="{FF2B5EF4-FFF2-40B4-BE49-F238E27FC236}">
                <a16:creationId xmlns:a16="http://schemas.microsoft.com/office/drawing/2014/main" xmlns="" id="{AC87F657-17D1-4B0E-8D12-1A692F82BF70}"/>
              </a:ext>
            </a:extLst>
          </p:cNvPr>
          <p:cNvGrpSpPr/>
          <p:nvPr/>
        </p:nvGrpSpPr>
        <p:grpSpPr>
          <a:xfrm>
            <a:off x="6918327" y="1395517"/>
            <a:ext cx="2110789" cy="1937657"/>
            <a:chOff x="5699508" y="1226174"/>
            <a:chExt cx="2110789" cy="1937657"/>
          </a:xfrm>
        </p:grpSpPr>
        <p:pic>
          <p:nvPicPr>
            <p:cNvPr id="12" name="图片 11">
              <a:extLst>
                <a:ext uri="{FF2B5EF4-FFF2-40B4-BE49-F238E27FC236}">
                  <a16:creationId xmlns:a16="http://schemas.microsoft.com/office/drawing/2014/main" xmlns="" id="{D2EA0ABC-C7A9-468F-AD92-01391AF5F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508" y="1226174"/>
              <a:ext cx="2110789" cy="1937657"/>
            </a:xfrm>
            <a:prstGeom prst="rect">
              <a:avLst/>
            </a:prstGeom>
          </p:spPr>
        </p:pic>
        <p:sp>
          <p:nvSpPr>
            <p:cNvPr id="13" name="矩形 12">
              <a:extLst>
                <a:ext uri="{FF2B5EF4-FFF2-40B4-BE49-F238E27FC236}">
                  <a16:creationId xmlns:a16="http://schemas.microsoft.com/office/drawing/2014/main" xmlns="" id="{6D8B2C9C-60CB-4796-B1C8-E6A0FE523D31}"/>
                </a:ext>
              </a:extLst>
            </p:cNvPr>
            <p:cNvSpPr/>
            <p:nvPr/>
          </p:nvSpPr>
          <p:spPr>
            <a:xfrm rot="20714278">
              <a:off x="6128769" y="1855780"/>
              <a:ext cx="1252266" cy="584775"/>
            </a:xfrm>
            <a:prstGeom prst="rect">
              <a:avLst/>
            </a:prstGeom>
          </p:spPr>
          <p:txBody>
            <a:bodyPr wrap="none">
              <a:spAutoFit/>
            </a:bodyPr>
            <a:lstStyle/>
            <a:p>
              <a:r>
                <a:rPr lang="zh-CN" altLang="en-US" sz="3200" b="1" dirty="0">
                  <a:latin typeface="汉仪小麦体简" panose="00020600040101010101" pitchFamily="18" charset="-122"/>
                  <a:ea typeface="汉仪小麦体简" panose="00020600040101010101" pitchFamily="18" charset="-122"/>
                </a:rPr>
                <a:t>第</a:t>
              </a:r>
              <a:r>
                <a:rPr lang="en-US" altLang="zh-CN" sz="3200" b="1" dirty="0">
                  <a:latin typeface="汉仪小麦体简" panose="00020600040101010101" pitchFamily="18" charset="-122"/>
                  <a:ea typeface="汉仪小麦体简" panose="00020600040101010101" pitchFamily="18" charset="-122"/>
                </a:rPr>
                <a:t>1</a:t>
              </a:r>
              <a:r>
                <a:rPr lang="zh-CN" altLang="en-US" sz="3200" b="1" dirty="0">
                  <a:latin typeface="汉仪小麦体简" panose="00020600040101010101" pitchFamily="18" charset="-122"/>
                  <a:ea typeface="汉仪小麦体简" panose="00020600040101010101" pitchFamily="18" charset="-122"/>
                </a:rPr>
                <a:t>章</a:t>
              </a:r>
            </a:p>
          </p:txBody>
        </p:sp>
      </p:grpSp>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E83C05B6-0659-474B-9206-DDA864E31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4271" y="1941070"/>
            <a:ext cx="847725" cy="829559"/>
          </a:xfrm>
          <a:prstGeom prst="rect">
            <a:avLst/>
          </a:prstGeom>
        </p:spPr>
      </p:pic>
      <p:grpSp>
        <p:nvGrpSpPr>
          <p:cNvPr id="5" name="组合 4">
            <a:extLst>
              <a:ext uri="{FF2B5EF4-FFF2-40B4-BE49-F238E27FC236}">
                <a16:creationId xmlns:a16="http://schemas.microsoft.com/office/drawing/2014/main" xmlns="" id="{44A459F3-F6D6-41E7-8451-C609A6797DCE}"/>
              </a:ext>
            </a:extLst>
          </p:cNvPr>
          <p:cNvGrpSpPr/>
          <p:nvPr/>
        </p:nvGrpSpPr>
        <p:grpSpPr>
          <a:xfrm>
            <a:off x="1218757" y="2125018"/>
            <a:ext cx="5804558" cy="1212545"/>
            <a:chOff x="7495954" y="1376666"/>
            <a:chExt cx="6069503" cy="1212545"/>
          </a:xfrm>
        </p:grpSpPr>
        <p:sp>
          <p:nvSpPr>
            <p:cNvPr id="6" name="PA_文本框 5">
              <a:extLst>
                <a:ext uri="{FF2B5EF4-FFF2-40B4-BE49-F238E27FC236}">
                  <a16:creationId xmlns:a16="http://schemas.microsoft.com/office/drawing/2014/main" xmlns="" id="{C8010598-A5EC-4758-85B5-C2F32258AE02}"/>
                </a:ext>
              </a:extLst>
            </p:cNvPr>
            <p:cNvSpPr txBox="1"/>
            <p:nvPr>
              <p:custDataLst>
                <p:tags r:id="rId1"/>
              </p:custDataLst>
            </p:nvPr>
          </p:nvSpPr>
          <p:spPr>
            <a:xfrm>
              <a:off x="7535061" y="1376666"/>
              <a:ext cx="3125957" cy="461665"/>
            </a:xfrm>
            <a:prstGeom prst="rect">
              <a:avLst/>
            </a:prstGeom>
            <a:noFill/>
          </p:spPr>
          <p:txBody>
            <a:bodyPr wrap="square" rtlCol="0">
              <a:spAutoFit/>
            </a:bodyPr>
            <a:lstStyle/>
            <a:p>
              <a:r>
                <a:rPr lang="zh-CN" altLang="en-US" sz="2400" b="1" dirty="0">
                  <a:latin typeface="汉仪小麦体简" panose="00020600040101010101" pitchFamily="18" charset="-122"/>
                  <a:ea typeface="汉仪小麦体简" panose="00020600040101010101" pitchFamily="18" charset="-122"/>
                  <a:cs typeface="+mn-ea"/>
                  <a:sym typeface="+mn-lt"/>
                </a:rPr>
                <a:t>点击添加标题</a:t>
              </a:r>
            </a:p>
          </p:txBody>
        </p:sp>
        <p:sp>
          <p:nvSpPr>
            <p:cNvPr id="7" name="PA_矩形 7">
              <a:extLst>
                <a:ext uri="{FF2B5EF4-FFF2-40B4-BE49-F238E27FC236}">
                  <a16:creationId xmlns:a16="http://schemas.microsoft.com/office/drawing/2014/main" xmlns="" id="{14E37527-0F9D-466B-AD7A-23827DE91F1F}"/>
                </a:ext>
              </a:extLst>
            </p:cNvPr>
            <p:cNvSpPr/>
            <p:nvPr>
              <p:custDataLst>
                <p:tags r:id="rId2"/>
              </p:custDataLst>
            </p:nvPr>
          </p:nvSpPr>
          <p:spPr>
            <a:xfrm>
              <a:off x="7495954" y="1901009"/>
              <a:ext cx="6069503" cy="688202"/>
            </a:xfrm>
            <a:prstGeom prst="rect">
              <a:avLst/>
            </a:prstGeom>
          </p:spPr>
          <p:txBody>
            <a:bodyPr wrap="square">
              <a:spAutoFit/>
            </a:bodyPr>
            <a:lstStyle/>
            <a:p>
              <a:pPr defTabSz="121917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charset="-122"/>
                </a:rPr>
                <a:t>单击此处添加段落文本单击此处添加段落文本单击此处添加段落文本单击此处添加段落文本单击此处添加段落文本单击此处添加段落文本</a:t>
              </a:r>
            </a:p>
          </p:txBody>
        </p:sp>
      </p:grpSp>
      <p:pic>
        <p:nvPicPr>
          <p:cNvPr id="2" name="图片 1">
            <a:extLst>
              <a:ext uri="{FF2B5EF4-FFF2-40B4-BE49-F238E27FC236}">
                <a16:creationId xmlns:a16="http://schemas.microsoft.com/office/drawing/2014/main" xmlns="" id="{069CB566-00EB-4416-9437-E5F80B417C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3315" y="1938103"/>
            <a:ext cx="4571569" cy="4474043"/>
          </a:xfrm>
          <a:prstGeom prst="rect">
            <a:avLst/>
          </a:prstGeom>
        </p:spPr>
      </p:pic>
      <p:grpSp>
        <p:nvGrpSpPr>
          <p:cNvPr id="8" name="组合 7">
            <a:extLst>
              <a:ext uri="{FF2B5EF4-FFF2-40B4-BE49-F238E27FC236}">
                <a16:creationId xmlns:a16="http://schemas.microsoft.com/office/drawing/2014/main" xmlns="" id="{0EEFE0FC-2796-48E6-90F9-9EBEAF2B06FC}"/>
              </a:ext>
            </a:extLst>
          </p:cNvPr>
          <p:cNvGrpSpPr/>
          <p:nvPr/>
        </p:nvGrpSpPr>
        <p:grpSpPr>
          <a:xfrm>
            <a:off x="1014116" y="4151873"/>
            <a:ext cx="2996929" cy="1437732"/>
            <a:chOff x="1754014" y="4215028"/>
            <a:chExt cx="2996929" cy="1437732"/>
          </a:xfrm>
        </p:grpSpPr>
        <p:sp>
          <p:nvSpPr>
            <p:cNvPr id="9" name="Oval 21">
              <a:extLst>
                <a:ext uri="{FF2B5EF4-FFF2-40B4-BE49-F238E27FC236}">
                  <a16:creationId xmlns:a16="http://schemas.microsoft.com/office/drawing/2014/main" xmlns="" id="{3DC6F1B2-0866-4F42-B563-45E956824011}"/>
                </a:ext>
              </a:extLst>
            </p:cNvPr>
            <p:cNvSpPr/>
            <p:nvPr/>
          </p:nvSpPr>
          <p:spPr>
            <a:xfrm>
              <a:off x="2418853" y="4215028"/>
              <a:ext cx="1676400" cy="457200"/>
            </a:xfrm>
            <a:prstGeom prst="ellipse">
              <a:avLst/>
            </a:prstGeom>
            <a:solidFill>
              <a:srgbClr val="92C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4">
              <a:extLst>
                <a:ext uri="{FF2B5EF4-FFF2-40B4-BE49-F238E27FC236}">
                  <a16:creationId xmlns:a16="http://schemas.microsoft.com/office/drawing/2014/main" xmlns="" id="{A5C6D751-82B8-4632-8498-BA52BE7C11D0}"/>
                </a:ext>
              </a:extLst>
            </p:cNvPr>
            <p:cNvSpPr/>
            <p:nvPr/>
          </p:nvSpPr>
          <p:spPr>
            <a:xfrm>
              <a:off x="1754014" y="4772711"/>
              <a:ext cx="2996929" cy="880049"/>
            </a:xfrm>
            <a:prstGeom prst="rect">
              <a:avLst/>
            </a:prstGeom>
          </p:spPr>
          <p:txBody>
            <a:bodyPr wrap="square">
              <a:spAutoFit/>
            </a:bodyPr>
            <a:lstStyle/>
            <a:p>
              <a:pPr algn="ctr" defTabSz="1219170">
                <a:lnSpc>
                  <a:spcPct val="150000"/>
                </a:lnSpc>
                <a:spcBef>
                  <a:spcPts val="1000"/>
                </a:spcBef>
                <a:defRPr/>
              </a:pPr>
              <a:r>
                <a:rPr lang="zh-CN" altLang="en-US" sz="1200" dirty="0">
                  <a:solidFill>
                    <a:srgbClr val="080808"/>
                  </a:solidFill>
                  <a:latin typeface="隶书" panose="02010509060101010101" pitchFamily="49" charset="-122"/>
                  <a:ea typeface="隶书" panose="02010509060101010101" pitchFamily="49" charset="-122"/>
                  <a:cs typeface="宋体" charset="-122"/>
                </a:rPr>
                <a:t>单击此处添加段落文本单击此处添加段落文本单击此处添加段落文本单击此处添加段落文本单击此处添加段落文本 </a:t>
              </a:r>
            </a:p>
          </p:txBody>
        </p:sp>
        <p:sp>
          <p:nvSpPr>
            <p:cNvPr id="11" name="TextBox 27">
              <a:extLst>
                <a:ext uri="{FF2B5EF4-FFF2-40B4-BE49-F238E27FC236}">
                  <a16:creationId xmlns:a16="http://schemas.microsoft.com/office/drawing/2014/main" xmlns="" id="{F37E6823-8FA1-4DE1-848F-B2624A4E19BD}"/>
                </a:ext>
              </a:extLst>
            </p:cNvPr>
            <p:cNvSpPr txBox="1"/>
            <p:nvPr/>
          </p:nvSpPr>
          <p:spPr>
            <a:xfrm>
              <a:off x="2418852" y="4245172"/>
              <a:ext cx="1667255" cy="369332"/>
            </a:xfrm>
            <a:prstGeom prst="rect">
              <a:avLst/>
            </a:prstGeom>
            <a:noFill/>
          </p:spPr>
          <p:txBody>
            <a:bodyPr wrap="square" rtlCol="0">
              <a:spAutoFit/>
            </a:bodyPr>
            <a:lstStyle/>
            <a:p>
              <a:pPr algn="ctr"/>
              <a:r>
                <a:rPr lang="zh-CN" altLang="en-US" dirty="0">
                  <a:solidFill>
                    <a:schemeClr val="bg1"/>
                  </a:solidFill>
                  <a:latin typeface="隶书" panose="02010509060101010101" pitchFamily="49" charset="-122"/>
                  <a:ea typeface="隶书" panose="02010509060101010101" pitchFamily="49" charset="-122"/>
                </a:rPr>
                <a:t>点击添加标题</a:t>
              </a:r>
              <a:endParaRPr lang="en-US" dirty="0">
                <a:solidFill>
                  <a:schemeClr val="bg1"/>
                </a:solidFill>
                <a:latin typeface="隶书" panose="02010509060101010101" pitchFamily="49" charset="-122"/>
                <a:ea typeface="隶书" panose="02010509060101010101" pitchFamily="49" charset="-122"/>
              </a:endParaRPr>
            </a:p>
          </p:txBody>
        </p:sp>
      </p:grpSp>
      <p:grpSp>
        <p:nvGrpSpPr>
          <p:cNvPr id="12" name="组合 11">
            <a:extLst>
              <a:ext uri="{FF2B5EF4-FFF2-40B4-BE49-F238E27FC236}">
                <a16:creationId xmlns:a16="http://schemas.microsoft.com/office/drawing/2014/main" xmlns="" id="{F965FAFA-03B4-412C-B152-67C2B4DAEB6A}"/>
              </a:ext>
            </a:extLst>
          </p:cNvPr>
          <p:cNvGrpSpPr/>
          <p:nvPr/>
        </p:nvGrpSpPr>
        <p:grpSpPr>
          <a:xfrm>
            <a:off x="4221214" y="4182017"/>
            <a:ext cx="2996929" cy="1437732"/>
            <a:chOff x="1754014" y="4215028"/>
            <a:chExt cx="2996929" cy="1437732"/>
          </a:xfrm>
        </p:grpSpPr>
        <p:sp>
          <p:nvSpPr>
            <p:cNvPr id="13" name="Oval 21">
              <a:extLst>
                <a:ext uri="{FF2B5EF4-FFF2-40B4-BE49-F238E27FC236}">
                  <a16:creationId xmlns:a16="http://schemas.microsoft.com/office/drawing/2014/main" xmlns="" id="{2D6178C4-CD1D-4684-81DB-1F258268CD2E}"/>
                </a:ext>
              </a:extLst>
            </p:cNvPr>
            <p:cNvSpPr/>
            <p:nvPr/>
          </p:nvSpPr>
          <p:spPr>
            <a:xfrm>
              <a:off x="2418853" y="4215028"/>
              <a:ext cx="1676400" cy="457200"/>
            </a:xfrm>
            <a:prstGeom prst="ellipse">
              <a:avLst/>
            </a:prstGeom>
            <a:solidFill>
              <a:srgbClr val="92C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4">
              <a:extLst>
                <a:ext uri="{FF2B5EF4-FFF2-40B4-BE49-F238E27FC236}">
                  <a16:creationId xmlns:a16="http://schemas.microsoft.com/office/drawing/2014/main" xmlns="" id="{4C577AF5-D5A3-48D6-887E-F1726F396743}"/>
                </a:ext>
              </a:extLst>
            </p:cNvPr>
            <p:cNvSpPr/>
            <p:nvPr/>
          </p:nvSpPr>
          <p:spPr>
            <a:xfrm>
              <a:off x="1754014" y="4772711"/>
              <a:ext cx="2996929" cy="880049"/>
            </a:xfrm>
            <a:prstGeom prst="rect">
              <a:avLst/>
            </a:prstGeom>
          </p:spPr>
          <p:txBody>
            <a:bodyPr wrap="square">
              <a:spAutoFit/>
            </a:bodyPr>
            <a:lstStyle/>
            <a:p>
              <a:pPr algn="ctr" defTabSz="1219170">
                <a:lnSpc>
                  <a:spcPct val="150000"/>
                </a:lnSpc>
                <a:spcBef>
                  <a:spcPts val="1000"/>
                </a:spcBef>
                <a:defRPr/>
              </a:pPr>
              <a:r>
                <a:rPr lang="zh-CN" altLang="en-US" sz="1200" dirty="0">
                  <a:solidFill>
                    <a:srgbClr val="080808"/>
                  </a:solidFill>
                  <a:latin typeface="隶书" panose="02010509060101010101" pitchFamily="49" charset="-122"/>
                  <a:ea typeface="隶书" panose="02010509060101010101" pitchFamily="49" charset="-122"/>
                  <a:cs typeface="宋体" charset="-122"/>
                </a:rPr>
                <a:t>单击此处添加段落文本单击此处添加段落文本单击此处添加段落文本单击此处添加段落文本单击此处添加段落文本 </a:t>
              </a:r>
            </a:p>
          </p:txBody>
        </p:sp>
        <p:sp>
          <p:nvSpPr>
            <p:cNvPr id="15" name="TextBox 27">
              <a:extLst>
                <a:ext uri="{FF2B5EF4-FFF2-40B4-BE49-F238E27FC236}">
                  <a16:creationId xmlns:a16="http://schemas.microsoft.com/office/drawing/2014/main" xmlns="" id="{D2E98EF3-BD4C-4704-8A1A-763B4F41CF94}"/>
                </a:ext>
              </a:extLst>
            </p:cNvPr>
            <p:cNvSpPr txBox="1"/>
            <p:nvPr/>
          </p:nvSpPr>
          <p:spPr>
            <a:xfrm>
              <a:off x="2418852" y="4245172"/>
              <a:ext cx="1667255" cy="369332"/>
            </a:xfrm>
            <a:prstGeom prst="rect">
              <a:avLst/>
            </a:prstGeom>
            <a:noFill/>
          </p:spPr>
          <p:txBody>
            <a:bodyPr wrap="square" rtlCol="0">
              <a:spAutoFit/>
            </a:bodyPr>
            <a:lstStyle/>
            <a:p>
              <a:pPr algn="ctr"/>
              <a:r>
                <a:rPr lang="zh-CN" altLang="en-US" dirty="0">
                  <a:solidFill>
                    <a:schemeClr val="bg1"/>
                  </a:solidFill>
                  <a:latin typeface="隶书" panose="02010509060101010101" pitchFamily="49" charset="-122"/>
                  <a:ea typeface="隶书" panose="02010509060101010101" pitchFamily="49" charset="-122"/>
                </a:rPr>
                <a:t>点击添加标题</a:t>
              </a:r>
              <a:endParaRPr lang="en-US" dirty="0">
                <a:solidFill>
                  <a:schemeClr val="bg1"/>
                </a:solidFill>
                <a:latin typeface="隶书" panose="02010509060101010101" pitchFamily="49" charset="-122"/>
                <a:ea typeface="隶书" panose="02010509060101010101" pitchFamily="49" charset="-122"/>
              </a:endParaRPr>
            </a:p>
          </p:txBody>
        </p:sp>
      </p:grpSp>
    </p:spTree>
    <p:extLst>
      <p:ext uri="{BB962C8B-B14F-4D97-AF65-F5344CB8AC3E}">
        <p14:creationId xmlns:p14="http://schemas.microsoft.com/office/powerpoint/2010/main" val="987027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5">
            <a:extLst>
              <a:ext uri="{FF2B5EF4-FFF2-40B4-BE49-F238E27FC236}">
                <a16:creationId xmlns:a16="http://schemas.microsoft.com/office/drawing/2014/main" xmlns="" id="{E40484A0-2A9A-4185-B065-1E71364C6D9F}"/>
              </a:ext>
            </a:extLst>
          </p:cNvPr>
          <p:cNvSpPr txBox="1"/>
          <p:nvPr/>
        </p:nvSpPr>
        <p:spPr>
          <a:xfrm>
            <a:off x="1447655" y="1800783"/>
            <a:ext cx="4439036" cy="1602426"/>
          </a:xfrm>
          <a:prstGeom prst="rect">
            <a:avLst/>
          </a:prstGeom>
          <a:noFill/>
        </p:spPr>
        <p:txBody>
          <a:bodyPr vert="horz"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7200" b="1" dirty="0">
                <a:solidFill>
                  <a:srgbClr val="88CBBA"/>
                </a:solidFill>
                <a:latin typeface="汉仪小麦体简" panose="00020600040101010101" pitchFamily="18" charset="-122"/>
                <a:ea typeface="汉仪小麦体简" panose="00020600040101010101" pitchFamily="18" charset="-122"/>
              </a:rPr>
              <a:t>添</a:t>
            </a:r>
            <a:r>
              <a:rPr lang="zh-CN" altLang="en-US" sz="7200" b="1" dirty="0">
                <a:solidFill>
                  <a:srgbClr val="AED7E9"/>
                </a:solidFill>
                <a:latin typeface="汉仪小麦体简" panose="00020600040101010101" pitchFamily="18" charset="-122"/>
                <a:ea typeface="汉仪小麦体简" panose="00020600040101010101" pitchFamily="18" charset="-122"/>
              </a:rPr>
              <a:t>加</a:t>
            </a:r>
            <a:r>
              <a:rPr lang="zh-CN" altLang="en-US" sz="7200" b="1" dirty="0">
                <a:solidFill>
                  <a:srgbClr val="88CBBA"/>
                </a:solidFill>
                <a:latin typeface="汉仪小麦体简" panose="00020600040101010101" pitchFamily="18" charset="-122"/>
                <a:ea typeface="汉仪小麦体简" panose="00020600040101010101" pitchFamily="18" charset="-122"/>
              </a:rPr>
              <a:t>标</a:t>
            </a:r>
            <a:r>
              <a:rPr lang="zh-CN" altLang="en-US" sz="7200" b="1" dirty="0">
                <a:solidFill>
                  <a:srgbClr val="AED7E9"/>
                </a:solidFill>
                <a:latin typeface="汉仪小麦体简" panose="00020600040101010101" pitchFamily="18" charset="-122"/>
                <a:ea typeface="汉仪小麦体简" panose="00020600040101010101" pitchFamily="18" charset="-122"/>
              </a:rPr>
              <a:t>题</a:t>
            </a:r>
            <a:r>
              <a:rPr lang="zh-CN" altLang="en-US" sz="7200" b="1" dirty="0">
                <a:solidFill>
                  <a:srgbClr val="88CBBA"/>
                </a:solidFill>
                <a:latin typeface="汉仪小麦体简" panose="00020600040101010101" pitchFamily="18" charset="-122"/>
                <a:ea typeface="汉仪小麦体简" panose="00020600040101010101" pitchFamily="18" charset="-122"/>
              </a:rPr>
              <a:t> </a:t>
            </a:r>
            <a:r>
              <a:rPr lang="zh-CN" altLang="en-US" sz="7200" b="1" dirty="0">
                <a:solidFill>
                  <a:srgbClr val="4B8539"/>
                </a:solidFill>
                <a:latin typeface="汉仪小麦体简" panose="00020600040101010101" pitchFamily="18" charset="-122"/>
                <a:ea typeface="汉仪小麦体简" panose="00020600040101010101" pitchFamily="18" charset="-122"/>
              </a:rPr>
              <a:t> </a:t>
            </a:r>
          </a:p>
        </p:txBody>
      </p:sp>
      <p:sp>
        <p:nvSpPr>
          <p:cNvPr id="8" name="矩形 7">
            <a:extLst>
              <a:ext uri="{FF2B5EF4-FFF2-40B4-BE49-F238E27FC236}">
                <a16:creationId xmlns:a16="http://schemas.microsoft.com/office/drawing/2014/main" xmlns="" id="{CA9388F3-E8E7-4AB6-8C49-C83AB65FB16B}"/>
              </a:ext>
            </a:extLst>
          </p:cNvPr>
          <p:cNvSpPr/>
          <p:nvPr/>
        </p:nvSpPr>
        <p:spPr>
          <a:xfrm>
            <a:off x="843558" y="3571011"/>
            <a:ext cx="5355312" cy="1480701"/>
          </a:xfrm>
          <a:prstGeom prst="rect">
            <a:avLst/>
          </a:prstGeom>
        </p:spPr>
        <p:txBody>
          <a:bodyPr vert="eaVert" wrap="square">
            <a:spAutoFit/>
          </a:bodyPr>
          <a:lstStyle/>
          <a:p>
            <a:pPr>
              <a:lnSpc>
                <a:spcPct val="300000"/>
              </a:lnSpc>
            </a:pPr>
            <a:r>
              <a:rPr lang="zh-CN" altLang="en-US" sz="1400" dirty="0">
                <a:latin typeface="隶书" panose="02010509060101010101" pitchFamily="49" charset="-122"/>
                <a:ea typeface="隶书" panose="02010509060101010101" pitchFamily="49" charset="-122"/>
              </a:rPr>
              <a:t>点击添加文本信息点击添加文本信息点击添加文本信点击添加文本信息点击添加文本信息点击添加文本信</a:t>
            </a:r>
          </a:p>
          <a:p>
            <a:pPr>
              <a:lnSpc>
                <a:spcPct val="300000"/>
              </a:lnSpc>
            </a:pPr>
            <a:endParaRPr lang="zh-CN" altLang="en-US" sz="1400" dirty="0">
              <a:latin typeface="隶书" panose="02010509060101010101" pitchFamily="49" charset="-122"/>
              <a:ea typeface="隶书" panose="02010509060101010101" pitchFamily="49" charset="-122"/>
            </a:endParaRPr>
          </a:p>
        </p:txBody>
      </p:sp>
      <p:pic>
        <p:nvPicPr>
          <p:cNvPr id="9" name="图片 8">
            <a:extLst>
              <a:ext uri="{FF2B5EF4-FFF2-40B4-BE49-F238E27FC236}">
                <a16:creationId xmlns:a16="http://schemas.microsoft.com/office/drawing/2014/main" xmlns="" id="{5BA473FE-0271-4A7D-9C4C-B32496A8FC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132"/>
          <a:stretch/>
        </p:blipFill>
        <p:spPr>
          <a:xfrm>
            <a:off x="5783943" y="1335314"/>
            <a:ext cx="5780560" cy="4905829"/>
          </a:xfrm>
          <a:prstGeom prst="rect">
            <a:avLst/>
          </a:prstGeom>
        </p:spPr>
      </p:pic>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xmlns="" id="{2A65DA98-4F7C-4DC3-8E23-A1A69E27E025}"/>
              </a:ext>
            </a:extLst>
          </p:cNvPr>
          <p:cNvSpPr txBox="1"/>
          <p:nvPr/>
        </p:nvSpPr>
        <p:spPr>
          <a:xfrm>
            <a:off x="5531184" y="2825343"/>
            <a:ext cx="4885076" cy="1015663"/>
          </a:xfrm>
          <a:prstGeom prst="rect">
            <a:avLst/>
          </a:prstGeom>
          <a:noFill/>
        </p:spPr>
        <p:txBody>
          <a:bodyPr wrap="square" rtlCol="0">
            <a:spAutoFit/>
          </a:bodyPr>
          <a:lstStyle/>
          <a:p>
            <a:r>
              <a:rPr lang="zh-CN" altLang="en-US" sz="6000" b="1" dirty="0">
                <a:latin typeface="汉仪小麦体简" panose="00020600040101010101" pitchFamily="18" charset="-122"/>
                <a:ea typeface="汉仪小麦体简" panose="00020600040101010101" pitchFamily="18" charset="-122"/>
              </a:rPr>
              <a:t>点击添加标题</a:t>
            </a:r>
          </a:p>
        </p:txBody>
      </p:sp>
      <p:sp>
        <p:nvSpPr>
          <p:cNvPr id="10" name="文本框 9">
            <a:extLst>
              <a:ext uri="{FF2B5EF4-FFF2-40B4-BE49-F238E27FC236}">
                <a16:creationId xmlns:a16="http://schemas.microsoft.com/office/drawing/2014/main" xmlns="" id="{BA4D9A36-5CEE-437D-9668-81C65B3C9BA1}"/>
              </a:ext>
            </a:extLst>
          </p:cNvPr>
          <p:cNvSpPr txBox="1"/>
          <p:nvPr/>
        </p:nvSpPr>
        <p:spPr>
          <a:xfrm>
            <a:off x="5601390" y="3823100"/>
            <a:ext cx="4862316" cy="1061829"/>
          </a:xfrm>
          <a:prstGeom prst="rect">
            <a:avLst/>
          </a:prstGeom>
          <a:noFill/>
        </p:spPr>
        <p:txBody>
          <a:bodyPr wrap="square" rtlCol="0">
            <a:spAutoFit/>
          </a:bodyPr>
          <a:lstStyle/>
          <a:p>
            <a:pPr>
              <a:lnSpc>
                <a:spcPct val="150000"/>
              </a:lnSpc>
              <a:defRPr/>
            </a:pPr>
            <a:r>
              <a:rPr lang="zh-CN" altLang="en-US"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单击此处添加段落文本单击此处添加段落文本单击此处添加段落文本单击此处添加段落文本单击此处添加段落文本单击此处添加段落文本</a:t>
            </a:r>
            <a:endParaRPr lang="en-US" altLang="zh-CN" sz="14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p:txBody>
      </p:sp>
      <p:grpSp>
        <p:nvGrpSpPr>
          <p:cNvPr id="11" name="组合 10">
            <a:extLst>
              <a:ext uri="{FF2B5EF4-FFF2-40B4-BE49-F238E27FC236}">
                <a16:creationId xmlns:a16="http://schemas.microsoft.com/office/drawing/2014/main" xmlns="" id="{AC87F657-17D1-4B0E-8D12-1A692F82BF70}"/>
              </a:ext>
            </a:extLst>
          </p:cNvPr>
          <p:cNvGrpSpPr/>
          <p:nvPr/>
        </p:nvGrpSpPr>
        <p:grpSpPr>
          <a:xfrm>
            <a:off x="6918327" y="1395517"/>
            <a:ext cx="2110789" cy="1937657"/>
            <a:chOff x="5699508" y="1226174"/>
            <a:chExt cx="2110789" cy="1937657"/>
          </a:xfrm>
        </p:grpSpPr>
        <p:pic>
          <p:nvPicPr>
            <p:cNvPr id="12" name="图片 11">
              <a:extLst>
                <a:ext uri="{FF2B5EF4-FFF2-40B4-BE49-F238E27FC236}">
                  <a16:creationId xmlns:a16="http://schemas.microsoft.com/office/drawing/2014/main" xmlns="" id="{D2EA0ABC-C7A9-468F-AD92-01391AF5F9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9508" y="1226174"/>
              <a:ext cx="2110789" cy="1937657"/>
            </a:xfrm>
            <a:prstGeom prst="rect">
              <a:avLst/>
            </a:prstGeom>
          </p:spPr>
        </p:pic>
        <p:sp>
          <p:nvSpPr>
            <p:cNvPr id="13" name="矩形 12">
              <a:extLst>
                <a:ext uri="{FF2B5EF4-FFF2-40B4-BE49-F238E27FC236}">
                  <a16:creationId xmlns:a16="http://schemas.microsoft.com/office/drawing/2014/main" xmlns="" id="{6D8B2C9C-60CB-4796-B1C8-E6A0FE523D31}"/>
                </a:ext>
              </a:extLst>
            </p:cNvPr>
            <p:cNvSpPr/>
            <p:nvPr/>
          </p:nvSpPr>
          <p:spPr>
            <a:xfrm rot="20714278">
              <a:off x="6128769" y="1855780"/>
              <a:ext cx="1252266" cy="584775"/>
            </a:xfrm>
            <a:prstGeom prst="rect">
              <a:avLst/>
            </a:prstGeom>
          </p:spPr>
          <p:txBody>
            <a:bodyPr wrap="none">
              <a:spAutoFit/>
            </a:bodyPr>
            <a:lstStyle/>
            <a:p>
              <a:r>
                <a:rPr lang="zh-CN" altLang="en-US" sz="3200" b="1" dirty="0">
                  <a:latin typeface="汉仪小麦体简" panose="00020600040101010101" pitchFamily="18" charset="-122"/>
                  <a:ea typeface="汉仪小麦体简" panose="00020600040101010101" pitchFamily="18" charset="-122"/>
                </a:rPr>
                <a:t>第</a:t>
              </a:r>
              <a:r>
                <a:rPr lang="en-US" altLang="zh-CN" sz="3200" b="1" dirty="0">
                  <a:latin typeface="汉仪小麦体简" panose="00020600040101010101" pitchFamily="18" charset="-122"/>
                  <a:ea typeface="汉仪小麦体简" panose="00020600040101010101" pitchFamily="18" charset="-122"/>
                </a:rPr>
                <a:t>2</a:t>
              </a:r>
              <a:r>
                <a:rPr lang="zh-CN" altLang="en-US" sz="3200" b="1" dirty="0">
                  <a:latin typeface="汉仪小麦体简" panose="00020600040101010101" pitchFamily="18" charset="-122"/>
                  <a:ea typeface="汉仪小麦体简" panose="00020600040101010101" pitchFamily="18" charset="-122"/>
                </a:rPr>
                <a:t>章</a:t>
              </a:r>
            </a:p>
          </p:txBody>
        </p:sp>
      </p:grpSp>
    </p:spTree>
    <p:extLst>
      <p:ext uri="{BB962C8B-B14F-4D97-AF65-F5344CB8AC3E}">
        <p14:creationId xmlns:p14="http://schemas.microsoft.com/office/powerpoint/2010/main" val="3681262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72" y="1532604"/>
            <a:ext cx="5990341" cy="3400417"/>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9591" y="4521200"/>
            <a:ext cx="4338667" cy="1962150"/>
          </a:xfrm>
          <a:prstGeom prst="rect">
            <a:avLst/>
          </a:prstGeom>
        </p:spPr>
      </p:pic>
      <p:sp>
        <p:nvSpPr>
          <p:cNvPr id="4" name="文本框 3"/>
          <p:cNvSpPr txBox="1"/>
          <p:nvPr/>
        </p:nvSpPr>
        <p:spPr>
          <a:xfrm>
            <a:off x="5359690" y="3733992"/>
            <a:ext cx="5490934" cy="1200329"/>
          </a:xfrm>
          <a:prstGeom prst="rect">
            <a:avLst/>
          </a:prstGeom>
          <a:noFill/>
        </p:spPr>
        <p:txBody>
          <a:bodyPr wrap="square" rtlCol="0">
            <a:spAutoFit/>
            <a:scene3d>
              <a:camera prst="orthographicFront"/>
              <a:lightRig rig="threePt" dir="t"/>
            </a:scene3d>
            <a:sp3d contourW="12700"/>
          </a:bodyPr>
          <a:lstStyle/>
          <a:p>
            <a:pPr>
              <a:lnSpc>
                <a:spcPct val="150000"/>
              </a:lnSpc>
              <a:defRPr/>
            </a:pPr>
            <a:r>
              <a:rPr lang="zh-CN" altLang="en-US" sz="12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rPr>
              <a:t>单击此处添加段落文本单击此处添加段落文本单击此处添加段落文本单击此处添加段落文本单击此处添加段落文本单击此处添加段落文本单击此处添加段落文本单击此处添加段落文本</a:t>
            </a:r>
            <a:endParaRPr lang="en-US" altLang="zh-CN" sz="12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a:p>
            <a:pPr>
              <a:lnSpc>
                <a:spcPct val="150000"/>
              </a:lnSpc>
              <a:defRPr/>
            </a:pPr>
            <a:endParaRPr lang="en-US" altLang="zh-CN" sz="1200" dirty="0">
              <a:latin typeface="隶书" panose="02010509060101010101" pitchFamily="49" charset="-122"/>
              <a:ea typeface="隶书" panose="02010509060101010101" pitchFamily="49" charset="-122"/>
              <a:cs typeface="Open Sans" panose="020B0606030504020204" pitchFamily="34" charset="0"/>
              <a:sym typeface="微软雅黑" panose="020B0503020204020204" pitchFamily="34" charset="-122"/>
            </a:endParaRPr>
          </a:p>
        </p:txBody>
      </p:sp>
      <p:grpSp>
        <p:nvGrpSpPr>
          <p:cNvPr id="10" name="组合 9"/>
          <p:cNvGrpSpPr/>
          <p:nvPr/>
        </p:nvGrpSpPr>
        <p:grpSpPr>
          <a:xfrm>
            <a:off x="6069128" y="2362995"/>
            <a:ext cx="3138170" cy="1171400"/>
            <a:chOff x="6328843" y="2362995"/>
            <a:chExt cx="3138170" cy="1171400"/>
          </a:xfrm>
        </p:grpSpPr>
        <p:sp>
          <p:nvSpPr>
            <p:cNvPr id="5" name="文本框 4"/>
            <p:cNvSpPr txBox="1"/>
            <p:nvPr/>
          </p:nvSpPr>
          <p:spPr>
            <a:xfrm>
              <a:off x="6328843" y="2362995"/>
              <a:ext cx="3138170" cy="521970"/>
            </a:xfrm>
            <a:prstGeom prst="rect">
              <a:avLst/>
            </a:prstGeom>
            <a:noFill/>
          </p:spPr>
          <p:txBody>
            <a:bodyPr wrap="square" rtlCol="0">
              <a:spAutoFit/>
            </a:bodyPr>
            <a:lstStyle/>
            <a:p>
              <a:pPr algn="ctr"/>
              <a:r>
                <a:rPr lang="zh-CN" altLang="en-US" sz="2800" b="1" spc="6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1849" y="2884955"/>
              <a:ext cx="2552385" cy="649440"/>
            </a:xfrm>
            <a:prstGeom prst="rect">
              <a:avLst/>
            </a:prstGeom>
          </p:spPr>
        </p:pic>
      </p:grpSp>
      <p:grpSp>
        <p:nvGrpSpPr>
          <p:cNvPr id="8" name="组合 7">
            <a:extLst>
              <a:ext uri="{FF2B5EF4-FFF2-40B4-BE49-F238E27FC236}">
                <a16:creationId xmlns:a16="http://schemas.microsoft.com/office/drawing/2014/main" xmlns="" id="{E70AF439-2FD1-4ADE-9245-2FAB32A869C3}"/>
              </a:ext>
            </a:extLst>
          </p:cNvPr>
          <p:cNvGrpSpPr/>
          <p:nvPr/>
        </p:nvGrpSpPr>
        <p:grpSpPr>
          <a:xfrm>
            <a:off x="836352" y="767808"/>
            <a:ext cx="2538893" cy="759868"/>
            <a:chOff x="1260845" y="677822"/>
            <a:chExt cx="2538893" cy="759868"/>
          </a:xfrm>
        </p:grpSpPr>
        <p:sp>
          <p:nvSpPr>
            <p:cNvPr id="9" name="文本框 8">
              <a:extLst>
                <a:ext uri="{FF2B5EF4-FFF2-40B4-BE49-F238E27FC236}">
                  <a16:creationId xmlns:a16="http://schemas.microsoft.com/office/drawing/2014/main" xmlns="" id="{B98357F0-E7DF-4A81-9A3A-26516208CFE8}"/>
                </a:ext>
              </a:extLst>
            </p:cNvPr>
            <p:cNvSpPr txBox="1"/>
            <p:nvPr/>
          </p:nvSpPr>
          <p:spPr>
            <a:xfrm>
              <a:off x="1768413" y="976025"/>
              <a:ext cx="2031325" cy="461665"/>
            </a:xfrm>
            <a:prstGeom prst="rect">
              <a:avLst/>
            </a:prstGeom>
            <a:noFill/>
          </p:spPr>
          <p:txBody>
            <a:bodyPr wrap="none" rtlCol="0">
              <a:spAutoFit/>
            </a:bodyPr>
            <a:lstStyle/>
            <a:p>
              <a:r>
                <a:rPr lang="zh-CN" altLang="en-US" sz="2400" b="1" dirty="0">
                  <a:solidFill>
                    <a:schemeClr val="tx1">
                      <a:lumMod val="75000"/>
                      <a:lumOff val="25000"/>
                    </a:schemeClr>
                  </a:solidFill>
                  <a:latin typeface="汉仪小麦体简" panose="00020600040101010101" pitchFamily="18" charset="-122"/>
                  <a:ea typeface="汉仪小麦体简" panose="00020600040101010101" pitchFamily="18" charset="-122"/>
                </a:rPr>
                <a:t>点击添加标题</a:t>
              </a:r>
            </a:p>
          </p:txBody>
        </p:sp>
        <p:pic>
          <p:nvPicPr>
            <p:cNvPr id="11" name="图片 10">
              <a:extLst>
                <a:ext uri="{FF2B5EF4-FFF2-40B4-BE49-F238E27FC236}">
                  <a16:creationId xmlns:a16="http://schemas.microsoft.com/office/drawing/2014/main" xmlns="" id="{ACA34942-C4C2-4167-A104-0DE0F96A4B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0845" y="677822"/>
              <a:ext cx="507568" cy="759868"/>
            </a:xfrm>
            <a:prstGeom prst="rect">
              <a:avLst/>
            </a:prstGeom>
          </p:spPr>
        </p:pic>
      </p:grpSp>
    </p:spTree>
    <p:extLst>
      <p:ext uri="{BB962C8B-B14F-4D97-AF65-F5344CB8AC3E}">
        <p14:creationId xmlns:p14="http://schemas.microsoft.com/office/powerpoint/2010/main" val="1060928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857367" y="1900352"/>
            <a:ext cx="6205712" cy="648828"/>
            <a:chOff x="6129009" y="2147448"/>
            <a:chExt cx="6207957" cy="649063"/>
          </a:xfrm>
        </p:grpSpPr>
        <p:grpSp>
          <p:nvGrpSpPr>
            <p:cNvPr id="4" name="组合 3"/>
            <p:cNvGrpSpPr/>
            <p:nvPr/>
          </p:nvGrpSpPr>
          <p:grpSpPr>
            <a:xfrm>
              <a:off x="6129009" y="2150180"/>
              <a:ext cx="1461759" cy="646331"/>
              <a:chOff x="1382533" y="1744811"/>
              <a:chExt cx="1461759" cy="646331"/>
            </a:xfrm>
          </p:grpSpPr>
          <p:sp>
            <p:nvSpPr>
              <p:cNvPr id="5" name="圆角矩形 4"/>
              <p:cNvSpPr/>
              <p:nvPr/>
            </p:nvSpPr>
            <p:spPr>
              <a:xfrm>
                <a:off x="1810523" y="1744812"/>
                <a:ext cx="593101" cy="603382"/>
              </a:xfrm>
              <a:prstGeom prst="roundRect">
                <a:avLst/>
              </a:prstGeom>
              <a:solidFill>
                <a:srgbClr val="AED7E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82533" y="1744811"/>
                <a:ext cx="1461759" cy="646331"/>
              </a:xfrm>
              <a:prstGeom prst="rect">
                <a:avLst/>
              </a:prstGeom>
            </p:spPr>
            <p:txBody>
              <a:bodyPr wrap="square">
                <a:spAutoFit/>
              </a:bodyPr>
              <a:lstStyle/>
              <a:p>
                <a:pPr algn="dist"/>
                <a:r>
                  <a:rPr lang="en-US" altLang="zh-CN" sz="3599" b="1" spc="300" dirty="0">
                    <a:solidFill>
                      <a:schemeClr val="bg1"/>
                    </a:solidFill>
                    <a:latin typeface="Impact" panose="020B0806030902050204" pitchFamily="34" charset="0"/>
                    <a:ea typeface="微软雅黑" panose="020B0503020204020204" pitchFamily="34" charset="-122"/>
                  </a:rPr>
                  <a:t>1</a:t>
                </a:r>
                <a:endParaRPr lang="zh-CN" altLang="en-US" sz="3599" b="1" dirty="0">
                  <a:solidFill>
                    <a:schemeClr val="bg1"/>
                  </a:solidFill>
                  <a:latin typeface="Impact" panose="020B0806030902050204" pitchFamily="34" charset="0"/>
                  <a:ea typeface="微软雅黑" panose="020B0503020204020204" pitchFamily="34" charset="-122"/>
                </a:endParaRPr>
              </a:p>
            </p:txBody>
          </p:sp>
        </p:grpSp>
        <p:sp>
          <p:nvSpPr>
            <p:cNvPr id="11" name="矩形 10"/>
            <p:cNvSpPr/>
            <p:nvPr/>
          </p:nvSpPr>
          <p:spPr>
            <a:xfrm>
              <a:off x="7207250" y="2147448"/>
              <a:ext cx="5129716" cy="646331"/>
            </a:xfrm>
            <a:prstGeom prst="rect">
              <a:avLst/>
            </a:prstGeom>
          </p:spPr>
          <p:txBody>
            <a:bodyPr wrap="square">
              <a:spAutoFit/>
            </a:bodyPr>
            <a:lstStyle/>
            <a:p>
              <a:pPr defTabSz="1218804">
                <a:lnSpc>
                  <a:spcPct val="150000"/>
                </a:lnSpc>
                <a:spcBef>
                  <a:spcPts val="1000"/>
                </a:spcBef>
                <a:defRPr/>
              </a:pPr>
              <a:r>
                <a:rPr lang="zh-CN" altLang="en-US" sz="1200" dirty="0">
                  <a:solidFill>
                    <a:srgbClr val="080808"/>
                  </a:solidFill>
                  <a:latin typeface="隶书" panose="02010509060101010101" pitchFamily="49" charset="-122"/>
                  <a:ea typeface="隶书" panose="02010509060101010101" pitchFamily="49" charset="-122"/>
                  <a:cs typeface="宋体" charset="-122"/>
                </a:rPr>
                <a:t>单击此处添加段落文本单击此处添加段落文本单击此处添加段落文本单击此处添加段落文本单击此处添加段落文本单击此处添加段落文本  </a:t>
              </a:r>
            </a:p>
          </p:txBody>
        </p:sp>
      </p:grpSp>
      <p:grpSp>
        <p:nvGrpSpPr>
          <p:cNvPr id="13" name="组合 12"/>
          <p:cNvGrpSpPr/>
          <p:nvPr/>
        </p:nvGrpSpPr>
        <p:grpSpPr>
          <a:xfrm>
            <a:off x="4842040" y="3301606"/>
            <a:ext cx="6205712" cy="648828"/>
            <a:chOff x="6129009" y="2147448"/>
            <a:chExt cx="6207957" cy="649063"/>
          </a:xfrm>
        </p:grpSpPr>
        <p:grpSp>
          <p:nvGrpSpPr>
            <p:cNvPr id="14" name="组合 13"/>
            <p:cNvGrpSpPr/>
            <p:nvPr/>
          </p:nvGrpSpPr>
          <p:grpSpPr>
            <a:xfrm>
              <a:off x="6129009" y="2150180"/>
              <a:ext cx="1461759" cy="646331"/>
              <a:chOff x="1382533" y="1744811"/>
              <a:chExt cx="1461759" cy="646331"/>
            </a:xfrm>
          </p:grpSpPr>
          <p:sp>
            <p:nvSpPr>
              <p:cNvPr id="16" name="圆角矩形 15"/>
              <p:cNvSpPr/>
              <p:nvPr/>
            </p:nvSpPr>
            <p:spPr>
              <a:xfrm>
                <a:off x="1810523" y="1744812"/>
                <a:ext cx="593101" cy="603382"/>
              </a:xfrm>
              <a:prstGeom prst="roundRect">
                <a:avLst/>
              </a:prstGeom>
              <a:solidFill>
                <a:srgbClr val="88CBBA"/>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82533" y="1744811"/>
                <a:ext cx="1461759" cy="646331"/>
              </a:xfrm>
              <a:prstGeom prst="rect">
                <a:avLst/>
              </a:prstGeom>
            </p:spPr>
            <p:txBody>
              <a:bodyPr wrap="square">
                <a:spAutoFit/>
              </a:bodyPr>
              <a:lstStyle/>
              <a:p>
                <a:pPr algn="dist"/>
                <a:r>
                  <a:rPr lang="en-US" altLang="zh-CN" sz="3599" b="1" spc="300" dirty="0">
                    <a:solidFill>
                      <a:schemeClr val="bg1"/>
                    </a:solidFill>
                    <a:latin typeface="Impact" panose="020B0806030902050204" pitchFamily="34" charset="0"/>
                    <a:ea typeface="微软雅黑" panose="020B0503020204020204" pitchFamily="34" charset="-122"/>
                  </a:rPr>
                  <a:t>2</a:t>
                </a:r>
                <a:endParaRPr lang="zh-CN" altLang="en-US" sz="3599" b="1" dirty="0">
                  <a:solidFill>
                    <a:schemeClr val="bg1"/>
                  </a:solidFill>
                  <a:latin typeface="Impact" panose="020B0806030902050204" pitchFamily="34" charset="0"/>
                  <a:ea typeface="微软雅黑" panose="020B0503020204020204" pitchFamily="34" charset="-122"/>
                </a:endParaRPr>
              </a:p>
            </p:txBody>
          </p:sp>
        </p:grpSp>
        <p:sp>
          <p:nvSpPr>
            <p:cNvPr id="15" name="矩形 14"/>
            <p:cNvSpPr/>
            <p:nvPr/>
          </p:nvSpPr>
          <p:spPr>
            <a:xfrm>
              <a:off x="7207250" y="2147448"/>
              <a:ext cx="5129716" cy="646331"/>
            </a:xfrm>
            <a:prstGeom prst="rect">
              <a:avLst/>
            </a:prstGeom>
          </p:spPr>
          <p:txBody>
            <a:bodyPr wrap="square">
              <a:spAutoFit/>
            </a:bodyPr>
            <a:lstStyle/>
            <a:p>
              <a:pPr defTabSz="1218804">
                <a:lnSpc>
                  <a:spcPct val="150000"/>
                </a:lnSpc>
                <a:spcBef>
                  <a:spcPts val="1000"/>
                </a:spcBef>
                <a:defRPr/>
              </a:pPr>
              <a:r>
                <a:rPr lang="zh-CN" altLang="en-US" sz="1200" dirty="0">
                  <a:solidFill>
                    <a:srgbClr val="080808"/>
                  </a:solidFill>
                  <a:latin typeface="隶书" panose="02010509060101010101" pitchFamily="49" charset="-122"/>
                  <a:ea typeface="隶书" panose="02010509060101010101" pitchFamily="49" charset="-122"/>
                  <a:cs typeface="宋体" charset="-122"/>
                </a:rPr>
                <a:t>单击此处添加段落文本单击此处添加段落文本单击此处添加段落文本单击此处添加段落文本单击此处添加段落文本单击此处添加段落文本  </a:t>
              </a:r>
            </a:p>
          </p:txBody>
        </p:sp>
      </p:grpSp>
      <p:grpSp>
        <p:nvGrpSpPr>
          <p:cNvPr id="18" name="组合 17"/>
          <p:cNvGrpSpPr/>
          <p:nvPr/>
        </p:nvGrpSpPr>
        <p:grpSpPr>
          <a:xfrm>
            <a:off x="4842040" y="4702862"/>
            <a:ext cx="6205712" cy="648828"/>
            <a:chOff x="6129009" y="2147448"/>
            <a:chExt cx="6207957" cy="649063"/>
          </a:xfrm>
        </p:grpSpPr>
        <p:grpSp>
          <p:nvGrpSpPr>
            <p:cNvPr id="19" name="组合 18"/>
            <p:cNvGrpSpPr/>
            <p:nvPr/>
          </p:nvGrpSpPr>
          <p:grpSpPr>
            <a:xfrm>
              <a:off x="6129009" y="2150180"/>
              <a:ext cx="1461759" cy="646331"/>
              <a:chOff x="1382533" y="1744811"/>
              <a:chExt cx="1461759" cy="646331"/>
            </a:xfrm>
          </p:grpSpPr>
          <p:sp>
            <p:nvSpPr>
              <p:cNvPr id="21" name="圆角矩形 20"/>
              <p:cNvSpPr/>
              <p:nvPr/>
            </p:nvSpPr>
            <p:spPr>
              <a:xfrm>
                <a:off x="1810523" y="1744812"/>
                <a:ext cx="593101" cy="603382"/>
              </a:xfrm>
              <a:prstGeom prst="roundRect">
                <a:avLst/>
              </a:prstGeom>
              <a:solidFill>
                <a:srgbClr val="AED7E9"/>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82533" y="1744811"/>
                <a:ext cx="1461759" cy="646331"/>
              </a:xfrm>
              <a:prstGeom prst="rect">
                <a:avLst/>
              </a:prstGeom>
            </p:spPr>
            <p:txBody>
              <a:bodyPr wrap="square">
                <a:spAutoFit/>
              </a:bodyPr>
              <a:lstStyle/>
              <a:p>
                <a:pPr algn="dist"/>
                <a:r>
                  <a:rPr lang="en-US" altLang="zh-CN" sz="3599" b="1" spc="300" dirty="0">
                    <a:solidFill>
                      <a:schemeClr val="bg1"/>
                    </a:solidFill>
                    <a:latin typeface="Impact" panose="020B0806030902050204" pitchFamily="34" charset="0"/>
                    <a:ea typeface="微软雅黑" panose="020B0503020204020204" pitchFamily="34" charset="-122"/>
                  </a:rPr>
                  <a:t>3</a:t>
                </a:r>
                <a:endParaRPr lang="zh-CN" altLang="en-US" sz="3599" b="1" dirty="0">
                  <a:solidFill>
                    <a:schemeClr val="bg1"/>
                  </a:solidFill>
                  <a:latin typeface="Impact" panose="020B0806030902050204" pitchFamily="34" charset="0"/>
                  <a:ea typeface="微软雅黑" panose="020B0503020204020204" pitchFamily="34" charset="-122"/>
                </a:endParaRPr>
              </a:p>
            </p:txBody>
          </p:sp>
        </p:grpSp>
        <p:sp>
          <p:nvSpPr>
            <p:cNvPr id="20" name="矩形 19"/>
            <p:cNvSpPr/>
            <p:nvPr/>
          </p:nvSpPr>
          <p:spPr>
            <a:xfrm>
              <a:off x="7207250" y="2147448"/>
              <a:ext cx="5129716" cy="646331"/>
            </a:xfrm>
            <a:prstGeom prst="rect">
              <a:avLst/>
            </a:prstGeom>
          </p:spPr>
          <p:txBody>
            <a:bodyPr wrap="square">
              <a:spAutoFit/>
            </a:bodyPr>
            <a:lstStyle/>
            <a:p>
              <a:pPr defTabSz="1218804">
                <a:lnSpc>
                  <a:spcPct val="150000"/>
                </a:lnSpc>
                <a:spcBef>
                  <a:spcPts val="1000"/>
                </a:spcBef>
                <a:defRPr/>
              </a:pPr>
              <a:r>
                <a:rPr lang="zh-CN" altLang="en-US" sz="1200" dirty="0">
                  <a:solidFill>
                    <a:srgbClr val="080808"/>
                  </a:solidFill>
                  <a:latin typeface="隶书" panose="02010509060101010101" pitchFamily="49" charset="-122"/>
                  <a:ea typeface="隶书" panose="02010509060101010101" pitchFamily="49" charset="-122"/>
                  <a:cs typeface="宋体" charset="-122"/>
                </a:rPr>
                <a:t>单击此处添加段落文本单击此处添加段落文本单击此处添加段落文本单击此处添加段落文本单击此处添加段落文本单击此处添加段落文本  </a:t>
              </a:r>
            </a:p>
          </p:txBody>
        </p:sp>
      </p:grpSp>
      <p:sp>
        <p:nvSpPr>
          <p:cNvPr id="2" name="矩形 1"/>
          <p:cNvSpPr/>
          <p:nvPr/>
        </p:nvSpPr>
        <p:spPr>
          <a:xfrm>
            <a:off x="1147963" y="1346285"/>
            <a:ext cx="3455915" cy="456220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66"/>
          <p:cNvSpPr txBox="1">
            <a:spLocks noChangeArrowheads="1"/>
          </p:cNvSpPr>
          <p:nvPr/>
        </p:nvSpPr>
        <p:spPr bwMode="auto">
          <a:xfrm>
            <a:off x="2042489" y="1503116"/>
            <a:ext cx="1827796" cy="3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latin typeface="楷体" panose="02010609060101010101" pitchFamily="49" charset="-122"/>
                <a:ea typeface="楷体" panose="02010609060101010101" pitchFamily="49" charset="-122"/>
                <a:cs typeface="Arial" panose="020B0604020202020204" pitchFamily="34" charset="0"/>
              </a:rPr>
              <a:t>点击添加标题</a:t>
            </a:r>
          </a:p>
        </p:txBody>
      </p:sp>
      <p:pic>
        <p:nvPicPr>
          <p:cNvPr id="24" name="图片 23">
            <a:extLst>
              <a:ext uri="{FF2B5EF4-FFF2-40B4-BE49-F238E27FC236}">
                <a16:creationId xmlns:a16="http://schemas.microsoft.com/office/drawing/2014/main" xmlns="" id="{2AB43EE1-5FF6-440A-ABF6-DD3966D01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8616" y="2738926"/>
            <a:ext cx="2959824" cy="2896681"/>
          </a:xfrm>
          <a:prstGeom prst="rect">
            <a:avLst/>
          </a:prstGeom>
        </p:spPr>
      </p:pic>
    </p:spTree>
    <p:extLst>
      <p:ext uri="{BB962C8B-B14F-4D97-AF65-F5344CB8AC3E}">
        <p14:creationId xmlns:p14="http://schemas.microsoft.com/office/powerpoint/2010/main" val="165107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3407485947"/>
              </p:ext>
            </p:extLst>
          </p:nvPr>
        </p:nvGraphicFramePr>
        <p:xfrm>
          <a:off x="1115248" y="1824323"/>
          <a:ext cx="4960978" cy="3877749"/>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组合 20">
            <a:extLst>
              <a:ext uri="{FF2B5EF4-FFF2-40B4-BE49-F238E27FC236}">
                <a16:creationId xmlns:a16="http://schemas.microsoft.com/office/drawing/2014/main" xmlns="" id="{C793B05A-1FE2-4676-971B-071C3CFA95A1}"/>
              </a:ext>
            </a:extLst>
          </p:cNvPr>
          <p:cNvGrpSpPr/>
          <p:nvPr/>
        </p:nvGrpSpPr>
        <p:grpSpPr>
          <a:xfrm>
            <a:off x="6348855" y="2151411"/>
            <a:ext cx="5459334" cy="653666"/>
            <a:chOff x="1167255" y="2172501"/>
            <a:chExt cx="5459334" cy="653666"/>
          </a:xfrm>
        </p:grpSpPr>
        <p:grpSp>
          <p:nvGrpSpPr>
            <p:cNvPr id="22" name="Group 105">
              <a:extLst>
                <a:ext uri="{FF2B5EF4-FFF2-40B4-BE49-F238E27FC236}">
                  <a16:creationId xmlns:a16="http://schemas.microsoft.com/office/drawing/2014/main" xmlns="" id="{19DA94DE-7FD2-4871-AD9C-26E68244ABDA}"/>
                </a:ext>
              </a:extLst>
            </p:cNvPr>
            <p:cNvGrpSpPr/>
            <p:nvPr/>
          </p:nvGrpSpPr>
          <p:grpSpPr>
            <a:xfrm>
              <a:off x="1167255" y="2296294"/>
              <a:ext cx="399214" cy="399214"/>
              <a:chOff x="0" y="0"/>
              <a:chExt cx="767929" cy="767929"/>
            </a:xfrm>
          </p:grpSpPr>
          <p:sp>
            <p:nvSpPr>
              <p:cNvPr id="44" name="Freeform: Shape 109">
                <a:extLst>
                  <a:ext uri="{FF2B5EF4-FFF2-40B4-BE49-F238E27FC236}">
                    <a16:creationId xmlns:a16="http://schemas.microsoft.com/office/drawing/2014/main" xmlns="" id="{298B9AFC-C96F-4325-9E66-7B3CADFB8559}"/>
                  </a:ext>
                </a:extLst>
              </p:cNvPr>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ED7E9"/>
              </a:solidFill>
              <a:ln w="12700" cap="flat">
                <a:noFill/>
                <a:miter lim="400000"/>
              </a:ln>
              <a:effectLst/>
            </p:spPr>
            <p:txBody>
              <a:bodyPr anchor="ctr"/>
              <a:lstStyle/>
              <a:p>
                <a:pPr algn="ctr"/>
                <a:endParaRPr dirty="0">
                  <a:latin typeface="隶书" panose="02010509060101010101" pitchFamily="49" charset="-122"/>
                  <a:ea typeface="隶书" panose="02010509060101010101" pitchFamily="49" charset="-122"/>
                </a:endParaRPr>
              </a:p>
            </p:txBody>
          </p:sp>
          <p:sp>
            <p:nvSpPr>
              <p:cNvPr id="45" name="Freeform: Shape 110">
                <a:extLst>
                  <a:ext uri="{FF2B5EF4-FFF2-40B4-BE49-F238E27FC236}">
                    <a16:creationId xmlns:a16="http://schemas.microsoft.com/office/drawing/2014/main" xmlns="" id="{88E16C60-E7BA-4415-850C-64C9DEA968B5}"/>
                  </a:ext>
                </a:extLst>
              </p:cNvPr>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隶书" panose="02010509060101010101" pitchFamily="49" charset="-122"/>
                  <a:ea typeface="隶书" panose="02010509060101010101" pitchFamily="49" charset="-122"/>
                </a:endParaRPr>
              </a:p>
            </p:txBody>
          </p:sp>
        </p:grpSp>
        <p:grpSp>
          <p:nvGrpSpPr>
            <p:cNvPr id="25" name="组合 24">
              <a:extLst>
                <a:ext uri="{FF2B5EF4-FFF2-40B4-BE49-F238E27FC236}">
                  <a16:creationId xmlns:a16="http://schemas.microsoft.com/office/drawing/2014/main" xmlns="" id="{27270D82-7213-48C0-ACD6-2D96CC5C1FD5}"/>
                </a:ext>
              </a:extLst>
            </p:cNvPr>
            <p:cNvGrpSpPr/>
            <p:nvPr/>
          </p:nvGrpSpPr>
          <p:grpSpPr>
            <a:xfrm>
              <a:off x="1688447" y="2172501"/>
              <a:ext cx="4938142" cy="653666"/>
              <a:chOff x="874713" y="3336911"/>
              <a:chExt cx="4938142" cy="653666"/>
            </a:xfrm>
          </p:grpSpPr>
          <p:sp>
            <p:nvSpPr>
              <p:cNvPr id="29" name="矩形 28">
                <a:extLst>
                  <a:ext uri="{FF2B5EF4-FFF2-40B4-BE49-F238E27FC236}">
                    <a16:creationId xmlns:a16="http://schemas.microsoft.com/office/drawing/2014/main" xmlns="" id="{80017239-4525-412C-9A55-207BE9BBFC91}"/>
                  </a:ext>
                </a:extLst>
              </p:cNvPr>
              <p:cNvSpPr/>
              <p:nvPr/>
            </p:nvSpPr>
            <p:spPr>
              <a:xfrm>
                <a:off x="874713" y="3639712"/>
                <a:ext cx="4938142"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隶书" panose="02010509060101010101" pitchFamily="49" charset="-122"/>
                    <a:ea typeface="隶书" panose="02010509060101010101" pitchFamily="49" charset="-122"/>
                    <a:sym typeface="Arial" pitchFamily="34" charset="0"/>
                  </a:rPr>
                  <a:t>点击添加文本信息点击添加文本信息点击添加文本信息 </a:t>
                </a:r>
                <a:endParaRPr lang="zh-CN" altLang="en-US" sz="1400" dirty="0">
                  <a:latin typeface="隶书" panose="02010509060101010101" pitchFamily="49" charset="-122"/>
                  <a:ea typeface="隶书" panose="02010509060101010101" pitchFamily="49" charset="-122"/>
                </a:endParaRPr>
              </a:p>
            </p:txBody>
          </p:sp>
          <p:sp>
            <p:nvSpPr>
              <p:cNvPr id="30" name="矩形 29">
                <a:extLst>
                  <a:ext uri="{FF2B5EF4-FFF2-40B4-BE49-F238E27FC236}">
                    <a16:creationId xmlns:a16="http://schemas.microsoft.com/office/drawing/2014/main" xmlns="" id="{254DDF5D-EC4C-404E-8F79-34DC1454706C}"/>
                  </a:ext>
                </a:extLst>
              </p:cNvPr>
              <p:cNvSpPr/>
              <p:nvPr/>
            </p:nvSpPr>
            <p:spPr>
              <a:xfrm>
                <a:off x="874713" y="3336911"/>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隶书" panose="02010509060101010101" pitchFamily="49" charset="-122"/>
                    <a:ea typeface="隶书" panose="02010509060101010101" pitchFamily="49" charset="-122"/>
                  </a:rPr>
                  <a:t>点击添加标题</a:t>
                </a:r>
              </a:p>
            </p:txBody>
          </p:sp>
        </p:grpSp>
      </p:grpSp>
      <p:grpSp>
        <p:nvGrpSpPr>
          <p:cNvPr id="46" name="组合 45">
            <a:extLst>
              <a:ext uri="{FF2B5EF4-FFF2-40B4-BE49-F238E27FC236}">
                <a16:creationId xmlns:a16="http://schemas.microsoft.com/office/drawing/2014/main" xmlns="" id="{930DA942-1332-4143-9726-CC688945C7F1}"/>
              </a:ext>
            </a:extLst>
          </p:cNvPr>
          <p:cNvGrpSpPr/>
          <p:nvPr/>
        </p:nvGrpSpPr>
        <p:grpSpPr>
          <a:xfrm>
            <a:off x="6348855" y="3077740"/>
            <a:ext cx="5459334" cy="653666"/>
            <a:chOff x="1167255" y="3098830"/>
            <a:chExt cx="5459334" cy="653666"/>
          </a:xfrm>
        </p:grpSpPr>
        <p:grpSp>
          <p:nvGrpSpPr>
            <p:cNvPr id="47" name="Group 99">
              <a:extLst>
                <a:ext uri="{FF2B5EF4-FFF2-40B4-BE49-F238E27FC236}">
                  <a16:creationId xmlns:a16="http://schemas.microsoft.com/office/drawing/2014/main" xmlns="" id="{8AA73CE4-8064-4571-B2D9-4B9893959489}"/>
                </a:ext>
              </a:extLst>
            </p:cNvPr>
            <p:cNvGrpSpPr/>
            <p:nvPr/>
          </p:nvGrpSpPr>
          <p:grpSpPr>
            <a:xfrm>
              <a:off x="1167255" y="3232458"/>
              <a:ext cx="399214" cy="399214"/>
              <a:chOff x="0" y="0"/>
              <a:chExt cx="767929" cy="767929"/>
            </a:xfrm>
          </p:grpSpPr>
          <p:sp>
            <p:nvSpPr>
              <p:cNvPr id="51" name="Freeform: Shape 103">
                <a:extLst>
                  <a:ext uri="{FF2B5EF4-FFF2-40B4-BE49-F238E27FC236}">
                    <a16:creationId xmlns:a16="http://schemas.microsoft.com/office/drawing/2014/main" xmlns="" id="{AE0CC7BC-54D7-4D2B-9B0D-CC8FF1BFEF0F}"/>
                  </a:ext>
                </a:extLst>
              </p:cNvPr>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CBBA"/>
              </a:solidFill>
              <a:ln w="12700" cap="flat">
                <a:noFill/>
                <a:miter lim="400000"/>
              </a:ln>
              <a:effectLst/>
            </p:spPr>
            <p:txBody>
              <a:bodyPr anchor="ctr"/>
              <a:lstStyle/>
              <a:p>
                <a:pPr algn="ctr"/>
                <a:endParaRPr>
                  <a:latin typeface="隶书" panose="02010509060101010101" pitchFamily="49" charset="-122"/>
                  <a:ea typeface="隶书" panose="02010509060101010101" pitchFamily="49" charset="-122"/>
                </a:endParaRPr>
              </a:p>
            </p:txBody>
          </p:sp>
          <p:sp>
            <p:nvSpPr>
              <p:cNvPr id="52" name="Freeform: Shape 104">
                <a:extLst>
                  <a:ext uri="{FF2B5EF4-FFF2-40B4-BE49-F238E27FC236}">
                    <a16:creationId xmlns:a16="http://schemas.microsoft.com/office/drawing/2014/main" xmlns="" id="{4DE8D322-F908-4AA0-90D5-9D23D24D1657}"/>
                  </a:ext>
                </a:extLst>
              </p:cNvPr>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隶书" panose="02010509060101010101" pitchFamily="49" charset="-122"/>
                  <a:ea typeface="隶书" panose="02010509060101010101" pitchFamily="49" charset="-122"/>
                </a:endParaRPr>
              </a:p>
            </p:txBody>
          </p:sp>
        </p:grpSp>
        <p:grpSp>
          <p:nvGrpSpPr>
            <p:cNvPr id="48" name="组合 47">
              <a:extLst>
                <a:ext uri="{FF2B5EF4-FFF2-40B4-BE49-F238E27FC236}">
                  <a16:creationId xmlns:a16="http://schemas.microsoft.com/office/drawing/2014/main" xmlns="" id="{2F7665EB-A8EB-4112-887E-6619CF50026E}"/>
                </a:ext>
              </a:extLst>
            </p:cNvPr>
            <p:cNvGrpSpPr/>
            <p:nvPr/>
          </p:nvGrpSpPr>
          <p:grpSpPr>
            <a:xfrm>
              <a:off x="1688447" y="3098830"/>
              <a:ext cx="4938142" cy="653666"/>
              <a:chOff x="874713" y="3336911"/>
              <a:chExt cx="4938142" cy="653666"/>
            </a:xfrm>
          </p:grpSpPr>
          <p:sp>
            <p:nvSpPr>
              <p:cNvPr id="49" name="矩形 48">
                <a:extLst>
                  <a:ext uri="{FF2B5EF4-FFF2-40B4-BE49-F238E27FC236}">
                    <a16:creationId xmlns:a16="http://schemas.microsoft.com/office/drawing/2014/main" xmlns="" id="{0DC168DD-5EAC-4143-AD7E-BB1001F03BD2}"/>
                  </a:ext>
                </a:extLst>
              </p:cNvPr>
              <p:cNvSpPr/>
              <p:nvPr/>
            </p:nvSpPr>
            <p:spPr>
              <a:xfrm>
                <a:off x="874713" y="3639712"/>
                <a:ext cx="4938142"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隶书" panose="02010509060101010101" pitchFamily="49" charset="-122"/>
                    <a:ea typeface="隶书" panose="02010509060101010101" pitchFamily="49" charset="-122"/>
                    <a:sym typeface="Arial" pitchFamily="34" charset="0"/>
                  </a:rPr>
                  <a:t>点击添加文本信息点击添加文本信息点击添加文本信息 </a:t>
                </a:r>
                <a:endParaRPr lang="zh-CN" altLang="en-US" sz="1400" dirty="0">
                  <a:latin typeface="隶书" panose="02010509060101010101" pitchFamily="49" charset="-122"/>
                  <a:ea typeface="隶书" panose="02010509060101010101" pitchFamily="49" charset="-122"/>
                </a:endParaRPr>
              </a:p>
            </p:txBody>
          </p:sp>
          <p:sp>
            <p:nvSpPr>
              <p:cNvPr id="50" name="矩形 49">
                <a:extLst>
                  <a:ext uri="{FF2B5EF4-FFF2-40B4-BE49-F238E27FC236}">
                    <a16:creationId xmlns:a16="http://schemas.microsoft.com/office/drawing/2014/main" xmlns="" id="{B90BB02F-989F-4905-9870-806E33F2F674}"/>
                  </a:ext>
                </a:extLst>
              </p:cNvPr>
              <p:cNvSpPr/>
              <p:nvPr/>
            </p:nvSpPr>
            <p:spPr>
              <a:xfrm>
                <a:off x="874713" y="3336911"/>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隶书" panose="02010509060101010101" pitchFamily="49" charset="-122"/>
                    <a:ea typeface="隶书" panose="02010509060101010101" pitchFamily="49" charset="-122"/>
                  </a:rPr>
                  <a:t>点击添加标题</a:t>
                </a:r>
              </a:p>
            </p:txBody>
          </p:sp>
        </p:grpSp>
      </p:grpSp>
      <p:grpSp>
        <p:nvGrpSpPr>
          <p:cNvPr id="53" name="组合 52">
            <a:extLst>
              <a:ext uri="{FF2B5EF4-FFF2-40B4-BE49-F238E27FC236}">
                <a16:creationId xmlns:a16="http://schemas.microsoft.com/office/drawing/2014/main" xmlns="" id="{E2476B2E-9FA6-4BA3-9AA0-812370AB5CE9}"/>
              </a:ext>
            </a:extLst>
          </p:cNvPr>
          <p:cNvGrpSpPr/>
          <p:nvPr/>
        </p:nvGrpSpPr>
        <p:grpSpPr>
          <a:xfrm>
            <a:off x="6348855" y="3917523"/>
            <a:ext cx="5459334" cy="653666"/>
            <a:chOff x="1167255" y="3938613"/>
            <a:chExt cx="5459334" cy="653666"/>
          </a:xfrm>
        </p:grpSpPr>
        <p:grpSp>
          <p:nvGrpSpPr>
            <p:cNvPr id="54" name="Group 93">
              <a:extLst>
                <a:ext uri="{FF2B5EF4-FFF2-40B4-BE49-F238E27FC236}">
                  <a16:creationId xmlns:a16="http://schemas.microsoft.com/office/drawing/2014/main" xmlns="" id="{33177540-DD7A-4541-955E-5B51ADB84C2E}"/>
                </a:ext>
              </a:extLst>
            </p:cNvPr>
            <p:cNvGrpSpPr/>
            <p:nvPr/>
          </p:nvGrpSpPr>
          <p:grpSpPr>
            <a:xfrm>
              <a:off x="1167255" y="4042290"/>
              <a:ext cx="399214" cy="399214"/>
              <a:chOff x="0" y="0"/>
              <a:chExt cx="767929" cy="767929"/>
            </a:xfrm>
          </p:grpSpPr>
          <p:sp>
            <p:nvSpPr>
              <p:cNvPr id="58" name="Freeform: Shape 97">
                <a:extLst>
                  <a:ext uri="{FF2B5EF4-FFF2-40B4-BE49-F238E27FC236}">
                    <a16:creationId xmlns:a16="http://schemas.microsoft.com/office/drawing/2014/main" xmlns="" id="{92315661-A103-4DBD-AD71-345DEC48D5D2}"/>
                  </a:ext>
                </a:extLst>
              </p:cNvPr>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ED7E9"/>
              </a:solidFill>
              <a:ln w="12700" cap="flat">
                <a:noFill/>
                <a:miter lim="400000"/>
              </a:ln>
              <a:effectLst/>
            </p:spPr>
            <p:txBody>
              <a:bodyPr anchor="ctr"/>
              <a:lstStyle/>
              <a:p>
                <a:pPr algn="ctr"/>
                <a:endParaRPr>
                  <a:latin typeface="隶书" panose="02010509060101010101" pitchFamily="49" charset="-122"/>
                  <a:ea typeface="隶书" panose="02010509060101010101" pitchFamily="49" charset="-122"/>
                </a:endParaRPr>
              </a:p>
            </p:txBody>
          </p:sp>
          <p:sp>
            <p:nvSpPr>
              <p:cNvPr id="59" name="Freeform: Shape 98">
                <a:extLst>
                  <a:ext uri="{FF2B5EF4-FFF2-40B4-BE49-F238E27FC236}">
                    <a16:creationId xmlns:a16="http://schemas.microsoft.com/office/drawing/2014/main" xmlns="" id="{179EEAC4-6FCA-4176-8A10-892E7412236F}"/>
                  </a:ext>
                </a:extLst>
              </p:cNvPr>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隶书" panose="02010509060101010101" pitchFamily="49" charset="-122"/>
                  <a:ea typeface="隶书" panose="02010509060101010101" pitchFamily="49" charset="-122"/>
                </a:endParaRPr>
              </a:p>
            </p:txBody>
          </p:sp>
        </p:grpSp>
        <p:grpSp>
          <p:nvGrpSpPr>
            <p:cNvPr id="55" name="组合 54">
              <a:extLst>
                <a:ext uri="{FF2B5EF4-FFF2-40B4-BE49-F238E27FC236}">
                  <a16:creationId xmlns:a16="http://schemas.microsoft.com/office/drawing/2014/main" xmlns="" id="{0AB8B2AE-6AF0-47C8-99B9-7A57D51D07D6}"/>
                </a:ext>
              </a:extLst>
            </p:cNvPr>
            <p:cNvGrpSpPr/>
            <p:nvPr/>
          </p:nvGrpSpPr>
          <p:grpSpPr>
            <a:xfrm>
              <a:off x="1688447" y="3938613"/>
              <a:ext cx="4938142" cy="653666"/>
              <a:chOff x="874713" y="3336911"/>
              <a:chExt cx="4938142" cy="653666"/>
            </a:xfrm>
          </p:grpSpPr>
          <p:sp>
            <p:nvSpPr>
              <p:cNvPr id="56" name="矩形 55">
                <a:extLst>
                  <a:ext uri="{FF2B5EF4-FFF2-40B4-BE49-F238E27FC236}">
                    <a16:creationId xmlns:a16="http://schemas.microsoft.com/office/drawing/2014/main" xmlns="" id="{423BE864-39F3-49EF-B52E-CC19A07E3FE8}"/>
                  </a:ext>
                </a:extLst>
              </p:cNvPr>
              <p:cNvSpPr/>
              <p:nvPr/>
            </p:nvSpPr>
            <p:spPr>
              <a:xfrm>
                <a:off x="874713" y="3639712"/>
                <a:ext cx="4938142"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隶书" panose="02010509060101010101" pitchFamily="49" charset="-122"/>
                    <a:ea typeface="隶书" panose="02010509060101010101" pitchFamily="49" charset="-122"/>
                    <a:sym typeface="Arial" pitchFamily="34" charset="0"/>
                  </a:rPr>
                  <a:t>点击添加文本信息点击添加文本信息点击添加文本信息 </a:t>
                </a:r>
                <a:endParaRPr lang="zh-CN" altLang="en-US" sz="1400" dirty="0">
                  <a:latin typeface="隶书" panose="02010509060101010101" pitchFamily="49" charset="-122"/>
                  <a:ea typeface="隶书" panose="02010509060101010101" pitchFamily="49" charset="-122"/>
                </a:endParaRPr>
              </a:p>
            </p:txBody>
          </p:sp>
          <p:sp>
            <p:nvSpPr>
              <p:cNvPr id="57" name="矩形 56">
                <a:extLst>
                  <a:ext uri="{FF2B5EF4-FFF2-40B4-BE49-F238E27FC236}">
                    <a16:creationId xmlns:a16="http://schemas.microsoft.com/office/drawing/2014/main" xmlns="" id="{D6AD5D5A-781E-4223-948B-EEB212976285}"/>
                  </a:ext>
                </a:extLst>
              </p:cNvPr>
              <p:cNvSpPr/>
              <p:nvPr/>
            </p:nvSpPr>
            <p:spPr>
              <a:xfrm>
                <a:off x="874713" y="3336911"/>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隶书" panose="02010509060101010101" pitchFamily="49" charset="-122"/>
                    <a:ea typeface="隶书" panose="02010509060101010101" pitchFamily="49" charset="-122"/>
                  </a:rPr>
                  <a:t>点击添加标题</a:t>
                </a:r>
              </a:p>
            </p:txBody>
          </p:sp>
        </p:grpSp>
      </p:grpSp>
      <p:grpSp>
        <p:nvGrpSpPr>
          <p:cNvPr id="60" name="组合 59">
            <a:extLst>
              <a:ext uri="{FF2B5EF4-FFF2-40B4-BE49-F238E27FC236}">
                <a16:creationId xmlns:a16="http://schemas.microsoft.com/office/drawing/2014/main" xmlns="" id="{BF42EDAA-ACE0-4262-B40B-B97AAEDD8C88}"/>
              </a:ext>
            </a:extLst>
          </p:cNvPr>
          <p:cNvGrpSpPr/>
          <p:nvPr/>
        </p:nvGrpSpPr>
        <p:grpSpPr>
          <a:xfrm>
            <a:off x="6348855" y="4783521"/>
            <a:ext cx="5459334" cy="653666"/>
            <a:chOff x="1167255" y="4804611"/>
            <a:chExt cx="5459334" cy="653666"/>
          </a:xfrm>
        </p:grpSpPr>
        <p:grpSp>
          <p:nvGrpSpPr>
            <p:cNvPr id="61" name="Group 87">
              <a:extLst>
                <a:ext uri="{FF2B5EF4-FFF2-40B4-BE49-F238E27FC236}">
                  <a16:creationId xmlns:a16="http://schemas.microsoft.com/office/drawing/2014/main" xmlns="" id="{FA0A7833-947B-4526-A753-E6F11FD5C625}"/>
                </a:ext>
              </a:extLst>
            </p:cNvPr>
            <p:cNvGrpSpPr/>
            <p:nvPr/>
          </p:nvGrpSpPr>
          <p:grpSpPr>
            <a:xfrm>
              <a:off x="1167255" y="4930607"/>
              <a:ext cx="399214" cy="399214"/>
              <a:chOff x="0" y="0"/>
              <a:chExt cx="767929" cy="767929"/>
            </a:xfrm>
          </p:grpSpPr>
          <p:sp>
            <p:nvSpPr>
              <p:cNvPr id="65" name="Freeform: Shape 91">
                <a:extLst>
                  <a:ext uri="{FF2B5EF4-FFF2-40B4-BE49-F238E27FC236}">
                    <a16:creationId xmlns:a16="http://schemas.microsoft.com/office/drawing/2014/main" xmlns="" id="{1C0B4F77-1CE2-4FB8-ADCB-CD8DEFEA634F}"/>
                  </a:ext>
                </a:extLst>
              </p:cNvPr>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CBBA"/>
              </a:solidFill>
              <a:ln w="12700" cap="flat">
                <a:noFill/>
                <a:miter lim="400000"/>
              </a:ln>
              <a:effectLst/>
            </p:spPr>
            <p:txBody>
              <a:bodyPr anchor="ctr"/>
              <a:lstStyle/>
              <a:p>
                <a:pPr algn="ctr"/>
                <a:endParaRPr>
                  <a:latin typeface="隶书" panose="02010509060101010101" pitchFamily="49" charset="-122"/>
                  <a:ea typeface="隶书" panose="02010509060101010101" pitchFamily="49" charset="-122"/>
                </a:endParaRPr>
              </a:p>
            </p:txBody>
          </p:sp>
          <p:sp>
            <p:nvSpPr>
              <p:cNvPr id="66" name="Freeform: Shape 92">
                <a:extLst>
                  <a:ext uri="{FF2B5EF4-FFF2-40B4-BE49-F238E27FC236}">
                    <a16:creationId xmlns:a16="http://schemas.microsoft.com/office/drawing/2014/main" xmlns="" id="{3889DB9C-F01D-4DA0-A5CA-7208964582FC}"/>
                  </a:ext>
                </a:extLst>
              </p:cNvPr>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latin typeface="隶书" panose="02010509060101010101" pitchFamily="49" charset="-122"/>
                  <a:ea typeface="隶书" panose="02010509060101010101" pitchFamily="49" charset="-122"/>
                </a:endParaRPr>
              </a:p>
            </p:txBody>
          </p:sp>
        </p:grpSp>
        <p:grpSp>
          <p:nvGrpSpPr>
            <p:cNvPr id="62" name="组合 61">
              <a:extLst>
                <a:ext uri="{FF2B5EF4-FFF2-40B4-BE49-F238E27FC236}">
                  <a16:creationId xmlns:a16="http://schemas.microsoft.com/office/drawing/2014/main" xmlns="" id="{BAD62A28-E365-47B9-8133-95D094E0AD8F}"/>
                </a:ext>
              </a:extLst>
            </p:cNvPr>
            <p:cNvGrpSpPr/>
            <p:nvPr/>
          </p:nvGrpSpPr>
          <p:grpSpPr>
            <a:xfrm>
              <a:off x="1688447" y="4804611"/>
              <a:ext cx="4938142" cy="653666"/>
              <a:chOff x="874713" y="3336911"/>
              <a:chExt cx="4938142" cy="653666"/>
            </a:xfrm>
          </p:grpSpPr>
          <p:sp>
            <p:nvSpPr>
              <p:cNvPr id="63" name="矩形 62">
                <a:extLst>
                  <a:ext uri="{FF2B5EF4-FFF2-40B4-BE49-F238E27FC236}">
                    <a16:creationId xmlns:a16="http://schemas.microsoft.com/office/drawing/2014/main" xmlns="" id="{86D40D15-7CD4-4662-AD30-FB3CF4F440DA}"/>
                  </a:ext>
                </a:extLst>
              </p:cNvPr>
              <p:cNvSpPr/>
              <p:nvPr/>
            </p:nvSpPr>
            <p:spPr>
              <a:xfrm>
                <a:off x="874713" y="3639712"/>
                <a:ext cx="4938142" cy="3508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latin typeface="隶书" panose="02010509060101010101" pitchFamily="49" charset="-122"/>
                    <a:ea typeface="隶书" panose="02010509060101010101" pitchFamily="49" charset="-122"/>
                    <a:sym typeface="Arial" pitchFamily="34" charset="0"/>
                  </a:rPr>
                  <a:t>点击添加文本信息点击添加文本信息点击添加文本信息 </a:t>
                </a:r>
                <a:endParaRPr lang="zh-CN" altLang="en-US" sz="1400" dirty="0">
                  <a:latin typeface="隶书" panose="02010509060101010101" pitchFamily="49" charset="-122"/>
                  <a:ea typeface="隶书" panose="02010509060101010101" pitchFamily="49" charset="-122"/>
                </a:endParaRPr>
              </a:p>
            </p:txBody>
          </p:sp>
          <p:sp>
            <p:nvSpPr>
              <p:cNvPr id="64" name="矩形 63">
                <a:extLst>
                  <a:ext uri="{FF2B5EF4-FFF2-40B4-BE49-F238E27FC236}">
                    <a16:creationId xmlns:a16="http://schemas.microsoft.com/office/drawing/2014/main" xmlns="" id="{DAF2DD16-71FA-46D6-9632-986C2B9C733F}"/>
                  </a:ext>
                </a:extLst>
              </p:cNvPr>
              <p:cNvSpPr/>
              <p:nvPr/>
            </p:nvSpPr>
            <p:spPr>
              <a:xfrm>
                <a:off x="874713" y="3336911"/>
                <a:ext cx="2241974" cy="42473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latin typeface="隶书" panose="02010509060101010101" pitchFamily="49" charset="-122"/>
                    <a:ea typeface="隶书" panose="02010509060101010101" pitchFamily="49" charset="-122"/>
                  </a:rPr>
                  <a:t>点击添加标题</a:t>
                </a:r>
              </a:p>
            </p:txBody>
          </p:sp>
        </p:grpSp>
      </p:grpSp>
    </p:spTree>
    <p:extLst>
      <p:ext uri="{BB962C8B-B14F-4D97-AF65-F5344CB8AC3E}">
        <p14:creationId xmlns:p14="http://schemas.microsoft.com/office/powerpoint/2010/main" val="1215556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500" fill="hold"/>
                                        <p:tgtEl>
                                          <p:spTgt spid="53"/>
                                        </p:tgtEl>
                                        <p:attrNameLst>
                                          <p:attrName>ppt_x</p:attrName>
                                        </p:attrNameLst>
                                      </p:cBhvr>
                                      <p:tavLst>
                                        <p:tav tm="0">
                                          <p:val>
                                            <p:strVal val="0-#ppt_w/2"/>
                                          </p:val>
                                        </p:tav>
                                        <p:tav tm="100000">
                                          <p:val>
                                            <p:strVal val="#ppt_x"/>
                                          </p:val>
                                        </p:tav>
                                      </p:tavLst>
                                    </p:anim>
                                    <p:anim calcmode="lin" valueType="num">
                                      <p:cBhvr additive="base">
                                        <p:cTn id="18" dur="500" fill="hold"/>
                                        <p:tgtEl>
                                          <p:spTgt spid="5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500" fill="hold"/>
                                        <p:tgtEl>
                                          <p:spTgt spid="60"/>
                                        </p:tgtEl>
                                        <p:attrNameLst>
                                          <p:attrName>ppt_x</p:attrName>
                                        </p:attrNameLst>
                                      </p:cBhvr>
                                      <p:tavLst>
                                        <p:tav tm="0">
                                          <p:val>
                                            <p:strVal val="0-#ppt_w/2"/>
                                          </p:val>
                                        </p:tav>
                                        <p:tav tm="100000">
                                          <p:val>
                                            <p:strVal val="#ppt_x"/>
                                          </p:val>
                                        </p:tav>
                                      </p:tavLst>
                                    </p:anim>
                                    <p:anim calcmode="lin" valueType="num">
                                      <p:cBhvr additive="base">
                                        <p:cTn id="23"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891</Words>
  <Application>Microsoft Office PowerPoint</Application>
  <PresentationFormat>宽屏</PresentationFormat>
  <Paragraphs>96</Paragraphs>
  <Slides>18</Slides>
  <Notes>3</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18</vt:i4>
      </vt:variant>
    </vt:vector>
  </HeadingPairs>
  <TitlesOfParts>
    <vt:vector size="39" baseType="lpstr">
      <vt:lpstr>DINOT-Bold</vt:lpstr>
      <vt:lpstr>Fira Sans SemiBold Italic</vt:lpstr>
      <vt:lpstr>Kontrapunkt Bob Bold</vt:lpstr>
      <vt:lpstr>Meiryo</vt:lpstr>
      <vt:lpstr>等线</vt:lpstr>
      <vt:lpstr>等线 Light</vt:lpstr>
      <vt:lpstr>汉仪小麦体简</vt:lpstr>
      <vt:lpstr>楷体</vt:lpstr>
      <vt:lpstr>隶书</vt:lpstr>
      <vt:lpstr>宋体</vt:lpstr>
      <vt:lpstr>微软雅黑</vt:lpstr>
      <vt:lpstr>Arial</vt:lpstr>
      <vt:lpstr>Calibri</vt:lpstr>
      <vt:lpstr>Calibri Light</vt:lpstr>
      <vt:lpstr>Helvetica Light</vt:lpstr>
      <vt:lpstr>Impact</vt:lpstr>
      <vt:lpstr>Open Sans</vt:lpstr>
      <vt:lpstr>Open Sans Light</vt:lpstr>
      <vt:lpstr>Office 主题​​</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kan</cp:lastModifiedBy>
  <cp:revision>20</cp:revision>
  <dcterms:created xsi:type="dcterms:W3CDTF">2017-09-29T09:51:08Z</dcterms:created>
  <dcterms:modified xsi:type="dcterms:W3CDTF">2023-02-09T01:45:40Z</dcterms:modified>
</cp:coreProperties>
</file>