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Lst>
  <p:notesMasterIdLst>
    <p:notesMasterId r:id="rId28"/>
  </p:notesMasterIdLst>
  <p:sldIdLst>
    <p:sldId id="836" r:id="rId3"/>
    <p:sldId id="961" r:id="rId4"/>
    <p:sldId id="963" r:id="rId5"/>
    <p:sldId id="1054" r:id="rId6"/>
    <p:sldId id="1058" r:id="rId7"/>
    <p:sldId id="1059" r:id="rId8"/>
    <p:sldId id="1060" r:id="rId9"/>
    <p:sldId id="1065" r:id="rId10"/>
    <p:sldId id="1035" r:id="rId11"/>
    <p:sldId id="1053" r:id="rId12"/>
    <p:sldId id="1055" r:id="rId13"/>
    <p:sldId id="1063" r:id="rId14"/>
    <p:sldId id="1067" r:id="rId15"/>
    <p:sldId id="1036" r:id="rId16"/>
    <p:sldId id="1057" r:id="rId17"/>
    <p:sldId id="1062" r:id="rId18"/>
    <p:sldId id="1069" r:id="rId19"/>
    <p:sldId id="1056" r:id="rId20"/>
    <p:sldId id="1037" r:id="rId21"/>
    <p:sldId id="1066" r:id="rId22"/>
    <p:sldId id="1064" r:id="rId23"/>
    <p:sldId id="1068" r:id="rId24"/>
    <p:sldId id="1061" r:id="rId25"/>
    <p:sldId id="1070" r:id="rId26"/>
    <p:sldId id="1071" r:id="rId27"/>
  </p:sldIdLst>
  <p:sldSz cx="9144000" cy="5143500" type="screen16x9"/>
  <p:notesSz cx="6858000" cy="9144000"/>
  <p:custDataLst>
    <p:tags r:id="rId29"/>
  </p:custDataLst>
  <p:defaultTextStyle>
    <a:defPPr>
      <a:defRPr lang="zh-CN"/>
    </a:defPPr>
    <a:lvl1pPr marL="0" algn="l" defTabSz="914282" rtl="0" eaLnBrk="1" latinLnBrk="0" hangingPunct="1">
      <a:defRPr sz="1800" kern="1200">
        <a:solidFill>
          <a:schemeClr val="tx1"/>
        </a:solidFill>
        <a:latin typeface="+mn-lt"/>
        <a:ea typeface="+mn-ea"/>
        <a:cs typeface="+mn-cs"/>
      </a:defRPr>
    </a:lvl1pPr>
    <a:lvl2pPr marL="457140" algn="l" defTabSz="914282" rtl="0" eaLnBrk="1" latinLnBrk="0" hangingPunct="1">
      <a:defRPr sz="1800" kern="1200">
        <a:solidFill>
          <a:schemeClr val="tx1"/>
        </a:solidFill>
        <a:latin typeface="+mn-lt"/>
        <a:ea typeface="+mn-ea"/>
        <a:cs typeface="+mn-cs"/>
      </a:defRPr>
    </a:lvl2pPr>
    <a:lvl3pPr marL="914282" algn="l" defTabSz="914282" rtl="0" eaLnBrk="1" latinLnBrk="0" hangingPunct="1">
      <a:defRPr sz="1800" kern="1200">
        <a:solidFill>
          <a:schemeClr val="tx1"/>
        </a:solidFill>
        <a:latin typeface="+mn-lt"/>
        <a:ea typeface="+mn-ea"/>
        <a:cs typeface="+mn-cs"/>
      </a:defRPr>
    </a:lvl3pPr>
    <a:lvl4pPr marL="1371422" algn="l" defTabSz="914282" rtl="0" eaLnBrk="1" latinLnBrk="0" hangingPunct="1">
      <a:defRPr sz="1800" kern="1200">
        <a:solidFill>
          <a:schemeClr val="tx1"/>
        </a:solidFill>
        <a:latin typeface="+mn-lt"/>
        <a:ea typeface="+mn-ea"/>
        <a:cs typeface="+mn-cs"/>
      </a:defRPr>
    </a:lvl4pPr>
    <a:lvl5pPr marL="1828563" algn="l" defTabSz="914282" rtl="0" eaLnBrk="1" latinLnBrk="0" hangingPunct="1">
      <a:defRPr sz="1800" kern="1200">
        <a:solidFill>
          <a:schemeClr val="tx1"/>
        </a:solidFill>
        <a:latin typeface="+mn-lt"/>
        <a:ea typeface="+mn-ea"/>
        <a:cs typeface="+mn-cs"/>
      </a:defRPr>
    </a:lvl5pPr>
    <a:lvl6pPr marL="2285704" algn="l" defTabSz="914282" rtl="0" eaLnBrk="1" latinLnBrk="0" hangingPunct="1">
      <a:defRPr sz="1800" kern="1200">
        <a:solidFill>
          <a:schemeClr val="tx1"/>
        </a:solidFill>
        <a:latin typeface="+mn-lt"/>
        <a:ea typeface="+mn-ea"/>
        <a:cs typeface="+mn-cs"/>
      </a:defRPr>
    </a:lvl6pPr>
    <a:lvl7pPr marL="2742845" algn="l" defTabSz="914282" rtl="0" eaLnBrk="1" latinLnBrk="0" hangingPunct="1">
      <a:defRPr sz="1800" kern="1200">
        <a:solidFill>
          <a:schemeClr val="tx1"/>
        </a:solidFill>
        <a:latin typeface="+mn-lt"/>
        <a:ea typeface="+mn-ea"/>
        <a:cs typeface="+mn-cs"/>
      </a:defRPr>
    </a:lvl7pPr>
    <a:lvl8pPr marL="3199985" algn="l" defTabSz="914282" rtl="0" eaLnBrk="1" latinLnBrk="0" hangingPunct="1">
      <a:defRPr sz="1800" kern="1200">
        <a:solidFill>
          <a:schemeClr val="tx1"/>
        </a:solidFill>
        <a:latin typeface="+mn-lt"/>
        <a:ea typeface="+mn-ea"/>
        <a:cs typeface="+mn-cs"/>
      </a:defRPr>
    </a:lvl8pPr>
    <a:lvl9pPr marL="3657126" algn="l" defTabSz="91428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BF"/>
    <a:srgbClr val="034EA2"/>
    <a:srgbClr val="0087CD"/>
    <a:srgbClr val="C68F06"/>
    <a:srgbClr val="DB2C03"/>
    <a:srgbClr val="EBAC07"/>
    <a:srgbClr val="008487"/>
    <a:srgbClr val="163C46"/>
    <a:srgbClr val="008F92"/>
    <a:srgbClr val="0048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354" autoAdjust="0"/>
  </p:normalViewPr>
  <p:slideViewPr>
    <p:cSldViewPr>
      <p:cViewPr varScale="1">
        <p:scale>
          <a:sx n="149" d="100"/>
          <a:sy n="149" d="100"/>
        </p:scale>
        <p:origin x="540" y="114"/>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65" d="100"/>
          <a:sy n="65" d="100"/>
        </p:scale>
        <p:origin x="-336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A5992-9D73-4015-9385-ABE035416B29}" type="datetimeFigureOut">
              <a:rPr lang="zh-CN" altLang="en-US" smtClean="0"/>
              <a:pPr/>
              <a:t>2023/2/8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95A699-AB68-4A20-99FB-6F69DC266D45}" type="slidenum">
              <a:rPr lang="zh-CN" altLang="en-US" smtClean="0"/>
              <a:pPr/>
              <a:t>‹#›</a:t>
            </a:fld>
            <a:endParaRPr lang="zh-CN" altLang="en-US"/>
          </a:p>
        </p:txBody>
      </p:sp>
    </p:spTree>
    <p:extLst>
      <p:ext uri="{BB962C8B-B14F-4D97-AF65-F5344CB8AC3E}">
        <p14:creationId xmlns:p14="http://schemas.microsoft.com/office/powerpoint/2010/main" val="48234476"/>
      </p:ext>
    </p:extLst>
  </p:cSld>
  <p:clrMap bg1="lt1" tx1="dk1" bg2="lt2" tx2="dk2" accent1="accent1" accent2="accent2" accent3="accent3" accent4="accent4" accent5="accent5" accent6="accent6" hlink="hlink" folHlink="folHlink"/>
  <p:notesStyle>
    <a:lvl1pPr marL="0" algn="l" defTabSz="914282" rtl="0" eaLnBrk="1" latinLnBrk="0" hangingPunct="1">
      <a:defRPr sz="1200" kern="1200">
        <a:solidFill>
          <a:schemeClr val="tx1"/>
        </a:solidFill>
        <a:latin typeface="+mn-lt"/>
        <a:ea typeface="+mn-ea"/>
        <a:cs typeface="+mn-cs"/>
      </a:defRPr>
    </a:lvl1pPr>
    <a:lvl2pPr marL="457140" algn="l" defTabSz="914282" rtl="0" eaLnBrk="1" latinLnBrk="0" hangingPunct="1">
      <a:defRPr sz="1200" kern="1200">
        <a:solidFill>
          <a:schemeClr val="tx1"/>
        </a:solidFill>
        <a:latin typeface="+mn-lt"/>
        <a:ea typeface="+mn-ea"/>
        <a:cs typeface="+mn-cs"/>
      </a:defRPr>
    </a:lvl2pPr>
    <a:lvl3pPr marL="914282" algn="l" defTabSz="914282" rtl="0" eaLnBrk="1" latinLnBrk="0" hangingPunct="1">
      <a:defRPr sz="1200" kern="1200">
        <a:solidFill>
          <a:schemeClr val="tx1"/>
        </a:solidFill>
        <a:latin typeface="+mn-lt"/>
        <a:ea typeface="+mn-ea"/>
        <a:cs typeface="+mn-cs"/>
      </a:defRPr>
    </a:lvl3pPr>
    <a:lvl4pPr marL="1371422" algn="l" defTabSz="914282" rtl="0" eaLnBrk="1" latinLnBrk="0" hangingPunct="1">
      <a:defRPr sz="1200" kern="1200">
        <a:solidFill>
          <a:schemeClr val="tx1"/>
        </a:solidFill>
        <a:latin typeface="+mn-lt"/>
        <a:ea typeface="+mn-ea"/>
        <a:cs typeface="+mn-cs"/>
      </a:defRPr>
    </a:lvl4pPr>
    <a:lvl5pPr marL="1828563" algn="l" defTabSz="914282" rtl="0" eaLnBrk="1" latinLnBrk="0" hangingPunct="1">
      <a:defRPr sz="1200" kern="1200">
        <a:solidFill>
          <a:schemeClr val="tx1"/>
        </a:solidFill>
        <a:latin typeface="+mn-lt"/>
        <a:ea typeface="+mn-ea"/>
        <a:cs typeface="+mn-cs"/>
      </a:defRPr>
    </a:lvl5pPr>
    <a:lvl6pPr marL="2285704" algn="l" defTabSz="914282" rtl="0" eaLnBrk="1" latinLnBrk="0" hangingPunct="1">
      <a:defRPr sz="1200" kern="1200">
        <a:solidFill>
          <a:schemeClr val="tx1"/>
        </a:solidFill>
        <a:latin typeface="+mn-lt"/>
        <a:ea typeface="+mn-ea"/>
        <a:cs typeface="+mn-cs"/>
      </a:defRPr>
    </a:lvl6pPr>
    <a:lvl7pPr marL="2742845" algn="l" defTabSz="914282" rtl="0" eaLnBrk="1" latinLnBrk="0" hangingPunct="1">
      <a:defRPr sz="1200" kern="1200">
        <a:solidFill>
          <a:schemeClr val="tx1"/>
        </a:solidFill>
        <a:latin typeface="+mn-lt"/>
        <a:ea typeface="+mn-ea"/>
        <a:cs typeface="+mn-cs"/>
      </a:defRPr>
    </a:lvl7pPr>
    <a:lvl8pPr marL="3199985" algn="l" defTabSz="914282" rtl="0" eaLnBrk="1" latinLnBrk="0" hangingPunct="1">
      <a:defRPr sz="1200" kern="1200">
        <a:solidFill>
          <a:schemeClr val="tx1"/>
        </a:solidFill>
        <a:latin typeface="+mn-lt"/>
        <a:ea typeface="+mn-ea"/>
        <a:cs typeface="+mn-cs"/>
      </a:defRPr>
    </a:lvl8pPr>
    <a:lvl9pPr marL="3657126" algn="l" defTabSz="91428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pPr/>
              <a:t>1</a:t>
            </a:fld>
            <a:endParaRPr lang="zh-CN" altLang="en-US"/>
          </a:p>
        </p:txBody>
      </p:sp>
    </p:spTree>
    <p:extLst>
      <p:ext uri="{BB962C8B-B14F-4D97-AF65-F5344CB8AC3E}">
        <p14:creationId xmlns:p14="http://schemas.microsoft.com/office/powerpoint/2010/main" val="1839231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pPr/>
              <a:t>11</a:t>
            </a:fld>
            <a:endParaRPr lang="zh-CN" altLang="en-US"/>
          </a:p>
        </p:txBody>
      </p:sp>
    </p:spTree>
    <p:extLst>
      <p:ext uri="{BB962C8B-B14F-4D97-AF65-F5344CB8AC3E}">
        <p14:creationId xmlns:p14="http://schemas.microsoft.com/office/powerpoint/2010/main" val="603848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pPr/>
              <a:t>12</a:t>
            </a:fld>
            <a:endParaRPr lang="zh-CN" altLang="en-US"/>
          </a:p>
        </p:txBody>
      </p:sp>
    </p:spTree>
    <p:extLst>
      <p:ext uri="{BB962C8B-B14F-4D97-AF65-F5344CB8AC3E}">
        <p14:creationId xmlns:p14="http://schemas.microsoft.com/office/powerpoint/2010/main" val="3327490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784203-20BB-4E94-8778-90C0AA34F379}" type="slidenum">
              <a:rPr lang="zh-CN" altLang="en-US" smtClean="0"/>
              <a:pPr/>
              <a:t>13</a:t>
            </a:fld>
            <a:endParaRPr lang="zh-CN" altLang="en-US"/>
          </a:p>
        </p:txBody>
      </p:sp>
    </p:spTree>
    <p:extLst>
      <p:ext uri="{BB962C8B-B14F-4D97-AF65-F5344CB8AC3E}">
        <p14:creationId xmlns:p14="http://schemas.microsoft.com/office/powerpoint/2010/main" val="2046603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14</a:t>
            </a:fld>
            <a:endParaRPr lang="zh-CN" altLang="en-US"/>
          </a:p>
        </p:txBody>
      </p:sp>
    </p:spTree>
    <p:extLst>
      <p:ext uri="{BB962C8B-B14F-4D97-AF65-F5344CB8AC3E}">
        <p14:creationId xmlns:p14="http://schemas.microsoft.com/office/powerpoint/2010/main" val="1497818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15</a:t>
            </a:fld>
            <a:endParaRPr lang="zh-CN" altLang="en-US"/>
          </a:p>
        </p:txBody>
      </p:sp>
    </p:spTree>
    <p:extLst>
      <p:ext uri="{BB962C8B-B14F-4D97-AF65-F5344CB8AC3E}">
        <p14:creationId xmlns:p14="http://schemas.microsoft.com/office/powerpoint/2010/main" val="2115802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a:ln/>
        </p:spPr>
      </p:sp>
      <p:sp>
        <p:nvSpPr>
          <p:cNvPr id="41987"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3487110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pPr/>
              <a:t>17</a:t>
            </a:fld>
            <a:endParaRPr lang="zh-CN" altLang="en-US"/>
          </a:p>
        </p:txBody>
      </p:sp>
    </p:spTree>
    <p:extLst>
      <p:ext uri="{BB962C8B-B14F-4D97-AF65-F5344CB8AC3E}">
        <p14:creationId xmlns:p14="http://schemas.microsoft.com/office/powerpoint/2010/main" val="3788737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18</a:t>
            </a:fld>
            <a:endParaRPr lang="zh-CN" altLang="en-US"/>
          </a:p>
        </p:txBody>
      </p:sp>
    </p:spTree>
    <p:extLst>
      <p:ext uri="{BB962C8B-B14F-4D97-AF65-F5344CB8AC3E}">
        <p14:creationId xmlns:p14="http://schemas.microsoft.com/office/powerpoint/2010/main" val="1456852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19</a:t>
            </a:fld>
            <a:endParaRPr lang="zh-CN" altLang="en-US"/>
          </a:p>
        </p:txBody>
      </p:sp>
    </p:spTree>
    <p:extLst>
      <p:ext uri="{BB962C8B-B14F-4D97-AF65-F5344CB8AC3E}">
        <p14:creationId xmlns:p14="http://schemas.microsoft.com/office/powerpoint/2010/main" val="14978182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784203-20BB-4E94-8778-90C0AA34F379}" type="slidenum">
              <a:rPr lang="zh-CN" altLang="en-US" smtClean="0"/>
              <a:pPr/>
              <a:t>20</a:t>
            </a:fld>
            <a:endParaRPr lang="zh-CN" altLang="en-US"/>
          </a:p>
        </p:txBody>
      </p:sp>
    </p:spTree>
    <p:extLst>
      <p:ext uri="{BB962C8B-B14F-4D97-AF65-F5344CB8AC3E}">
        <p14:creationId xmlns:p14="http://schemas.microsoft.com/office/powerpoint/2010/main" val="1452070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CN" dirty="0" smtClean="0"/>
          </a:p>
        </p:txBody>
      </p:sp>
      <p:sp>
        <p:nvSpPr>
          <p:cNvPr id="276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微软雅黑" pitchFamily="34" charset="-122"/>
                <a:ea typeface="微软雅黑" pitchFamily="34" charset="-122"/>
              </a:defRPr>
            </a:lvl1pPr>
            <a:lvl2pPr marL="742950" indent="-285750">
              <a:defRPr>
                <a:solidFill>
                  <a:schemeClr val="tx1"/>
                </a:solidFill>
                <a:latin typeface="微软雅黑" pitchFamily="34" charset="-122"/>
                <a:ea typeface="微软雅黑" pitchFamily="34" charset="-122"/>
              </a:defRPr>
            </a:lvl2pPr>
            <a:lvl3pPr marL="1143000" indent="-228600">
              <a:defRPr>
                <a:solidFill>
                  <a:schemeClr val="tx1"/>
                </a:solidFill>
                <a:latin typeface="微软雅黑" pitchFamily="34" charset="-122"/>
                <a:ea typeface="微软雅黑" pitchFamily="34" charset="-122"/>
              </a:defRPr>
            </a:lvl3pPr>
            <a:lvl4pPr marL="1600200" indent="-228600">
              <a:defRPr>
                <a:solidFill>
                  <a:schemeClr val="tx1"/>
                </a:solidFill>
                <a:latin typeface="微软雅黑" pitchFamily="34" charset="-122"/>
                <a:ea typeface="微软雅黑" pitchFamily="34" charset="-122"/>
              </a:defRPr>
            </a:lvl4pPr>
            <a:lvl5pPr marL="2057400" indent="-228600">
              <a:defRPr>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a:solidFill>
                  <a:schemeClr val="tx1"/>
                </a:solidFill>
                <a:latin typeface="微软雅黑" pitchFamily="34" charset="-122"/>
                <a:ea typeface="微软雅黑" pitchFamily="34" charset="-122"/>
              </a:defRPr>
            </a:lvl9pPr>
          </a:lstStyle>
          <a:p>
            <a:fld id="{8EBE660E-5CC2-4A50-916A-880C808B748D}" type="slidenum">
              <a:rPr lang="zh-CN" altLang="en-US"/>
              <a:pPr/>
              <a:t>2</a:t>
            </a:fld>
            <a:endParaRPr lang="zh-CN" altLang="en-US"/>
          </a:p>
        </p:txBody>
      </p:sp>
    </p:spTree>
    <p:extLst>
      <p:ext uri="{BB962C8B-B14F-4D97-AF65-F5344CB8AC3E}">
        <p14:creationId xmlns:p14="http://schemas.microsoft.com/office/powerpoint/2010/main" val="17613139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0FAB2B-D77A-4486-826C-4471D40F7AD3}" type="slidenum">
              <a:rPr lang="zh-CN" altLang="en-US" smtClean="0"/>
              <a:pPr/>
              <a:t>21</a:t>
            </a:fld>
            <a:endParaRPr lang="zh-CN" altLang="en-US"/>
          </a:p>
        </p:txBody>
      </p:sp>
    </p:spTree>
    <p:extLst>
      <p:ext uri="{BB962C8B-B14F-4D97-AF65-F5344CB8AC3E}">
        <p14:creationId xmlns:p14="http://schemas.microsoft.com/office/powerpoint/2010/main" val="34012500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a:ln/>
        </p:spPr>
      </p:sp>
      <p:sp>
        <p:nvSpPr>
          <p:cNvPr id="41987"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12986234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pPr/>
              <a:t>24</a:t>
            </a:fld>
            <a:endParaRPr lang="zh-CN" altLang="en-US"/>
          </a:p>
        </p:txBody>
      </p:sp>
    </p:spTree>
    <p:extLst>
      <p:ext uri="{BB962C8B-B14F-4D97-AF65-F5344CB8AC3E}">
        <p14:creationId xmlns:p14="http://schemas.microsoft.com/office/powerpoint/2010/main" val="16134473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a:t>
            </a:r>
            <a:r>
              <a:rPr lang="en-US" altLang="zh-CN" smtClean="0"/>
              <a:t>http://www.ypppt.com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25</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291479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a:t>
            </a:fld>
            <a:endParaRPr lang="zh-CN" altLang="en-US"/>
          </a:p>
        </p:txBody>
      </p:sp>
    </p:spTree>
    <p:extLst>
      <p:ext uri="{BB962C8B-B14F-4D97-AF65-F5344CB8AC3E}">
        <p14:creationId xmlns:p14="http://schemas.microsoft.com/office/powerpoint/2010/main" val="1497818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66DFD-D77D-44AB-A44B-39D08D789409}" type="slidenum">
              <a:rPr lang="zh-CN" altLang="en-US" smtClean="0"/>
              <a:pPr/>
              <a:t>4</a:t>
            </a:fld>
            <a:endParaRPr lang="zh-CN" altLang="en-US"/>
          </a:p>
        </p:txBody>
      </p:sp>
    </p:spTree>
    <p:extLst>
      <p:ext uri="{BB962C8B-B14F-4D97-AF65-F5344CB8AC3E}">
        <p14:creationId xmlns:p14="http://schemas.microsoft.com/office/powerpoint/2010/main" val="1033732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5</a:t>
            </a:fld>
            <a:endParaRPr lang="zh-CN" altLang="en-US"/>
          </a:p>
        </p:txBody>
      </p:sp>
    </p:spTree>
    <p:extLst>
      <p:ext uri="{BB962C8B-B14F-4D97-AF65-F5344CB8AC3E}">
        <p14:creationId xmlns:p14="http://schemas.microsoft.com/office/powerpoint/2010/main" val="2025320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pPr/>
              <a:t>6</a:t>
            </a:fld>
            <a:endParaRPr lang="zh-CN" altLang="en-US"/>
          </a:p>
        </p:txBody>
      </p:sp>
    </p:spTree>
    <p:extLst>
      <p:ext uri="{BB962C8B-B14F-4D97-AF65-F5344CB8AC3E}">
        <p14:creationId xmlns:p14="http://schemas.microsoft.com/office/powerpoint/2010/main" val="145890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3176510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0E62F313-D051-4284-95AD-6163FA128698}" type="slidenum">
              <a:rPr lang="zh-CN" altLang="en-US" smtClean="0"/>
              <a:pPr/>
              <a:t>8</a:t>
            </a:fld>
            <a:endParaRPr lang="zh-CN" altLang="en-US"/>
          </a:p>
        </p:txBody>
      </p:sp>
    </p:spTree>
    <p:extLst>
      <p:ext uri="{BB962C8B-B14F-4D97-AF65-F5344CB8AC3E}">
        <p14:creationId xmlns:p14="http://schemas.microsoft.com/office/powerpoint/2010/main" val="2560720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9</a:t>
            </a:fld>
            <a:endParaRPr lang="zh-CN" altLang="en-US"/>
          </a:p>
        </p:txBody>
      </p:sp>
    </p:spTree>
    <p:extLst>
      <p:ext uri="{BB962C8B-B14F-4D97-AF65-F5344CB8AC3E}">
        <p14:creationId xmlns:p14="http://schemas.microsoft.com/office/powerpoint/2010/main" val="14978182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lumMod val="95000"/>
          </a:schemeClr>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pPr/>
              <a:t>2023/2/8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pPr/>
              <a:t>‹#›</a:t>
            </a:fld>
            <a:endParaRPr lang="zh-CN" altLang="en-US"/>
          </a:p>
        </p:txBody>
      </p:sp>
      <p:sp>
        <p:nvSpPr>
          <p:cNvPr id="15" name="文本框 12"/>
          <p:cNvSpPr txBox="1">
            <a:spLocks noChangeArrowheads="1"/>
          </p:cNvSpPr>
          <p:nvPr userDrawn="1"/>
        </p:nvSpPr>
        <p:spPr bwMode="auto">
          <a:xfrm>
            <a:off x="1263742" y="387664"/>
            <a:ext cx="1796090"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smtClean="0">
                <a:solidFill>
                  <a:schemeClr val="bg1">
                    <a:lumMod val="50000"/>
                  </a:schemeClr>
                </a:solidFill>
                <a:latin typeface="微软雅黑" pitchFamily="34" charset="-122"/>
                <a:ea typeface="微软雅黑" pitchFamily="34" charset="-122"/>
                <a:cs typeface="宋体" charset="-122"/>
              </a:rPr>
              <a:t>项目介绍</a:t>
            </a: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pic>
        <p:nvPicPr>
          <p:cNvPr id="6" name="Picture 3" descr="C:\Users\Administrator\Desktop\微立体创业计划\005.pn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5536" y="21034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7" name="Picture 4" descr="C:\Users\Administrator\Desktop\微立体创业计划\004.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47935" y="219716"/>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135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200" fill="hold"/>
                                        <p:tgtEl>
                                          <p:spTgt spid="6"/>
                                        </p:tgtEl>
                                        <p:attrNameLst>
                                          <p:attrName>ppt_x</p:attrName>
                                        </p:attrNameLst>
                                      </p:cBhvr>
                                      <p:tavLst>
                                        <p:tav tm="0">
                                          <p:val>
                                            <p:strVal val="0-#ppt_w/2"/>
                                          </p:val>
                                        </p:tav>
                                        <p:tav tm="100000">
                                          <p:val>
                                            <p:strVal val="#ppt_x"/>
                                          </p:val>
                                        </p:tav>
                                      </p:tavLst>
                                    </p:anim>
                                    <p:anim calcmode="lin" valueType="num">
                                      <p:cBhvr additive="base">
                                        <p:cTn id="8" dur="12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200" fill="hold"/>
                                        <p:tgtEl>
                                          <p:spTgt spid="7"/>
                                        </p:tgtEl>
                                        <p:attrNameLst>
                                          <p:attrName>ppt_x</p:attrName>
                                        </p:attrNameLst>
                                      </p:cBhvr>
                                      <p:tavLst>
                                        <p:tav tm="0">
                                          <p:val>
                                            <p:strVal val="#ppt_x"/>
                                          </p:val>
                                        </p:tav>
                                        <p:tav tm="100000">
                                          <p:val>
                                            <p:strVal val="#ppt_x"/>
                                          </p:val>
                                        </p:tav>
                                      </p:tavLst>
                                    </p:anim>
                                    <p:anim calcmode="lin" valueType="num">
                                      <p:cBhvr additive="base">
                                        <p:cTn id="12" dur="12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8834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87176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70448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43677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81891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985151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44918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3530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空白">
    <p:bg>
      <p:bgPr>
        <a:solidFill>
          <a:schemeClr val="bg1">
            <a:lumMod val="95000"/>
          </a:schemeClr>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pPr/>
              <a:t>2023/2/8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pPr/>
              <a:t>‹#›</a:t>
            </a:fld>
            <a:endParaRPr lang="zh-CN" altLang="en-US"/>
          </a:p>
        </p:txBody>
      </p:sp>
      <p:sp>
        <p:nvSpPr>
          <p:cNvPr id="15" name="文本框 12"/>
          <p:cNvSpPr txBox="1">
            <a:spLocks noChangeArrowheads="1"/>
          </p:cNvSpPr>
          <p:nvPr userDrawn="1"/>
        </p:nvSpPr>
        <p:spPr bwMode="auto">
          <a:xfrm>
            <a:off x="1263742" y="387664"/>
            <a:ext cx="1796090"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smtClean="0">
                <a:solidFill>
                  <a:schemeClr val="bg1">
                    <a:lumMod val="50000"/>
                  </a:schemeClr>
                </a:solidFill>
                <a:latin typeface="微软雅黑" pitchFamily="34" charset="-122"/>
                <a:ea typeface="微软雅黑" pitchFamily="34" charset="-122"/>
                <a:cs typeface="宋体" charset="-122"/>
              </a:rPr>
              <a:t>产品运行</a:t>
            </a: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pic>
        <p:nvPicPr>
          <p:cNvPr id="6" name="Picture 3" descr="C:\Users\Administrator\Desktop\微立体创业计划\005.pn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5536" y="21034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7" name="Picture 4" descr="C:\Users\Administrator\Desktop\微立体创业计划\004.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47935" y="219716"/>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135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200" fill="hold"/>
                                        <p:tgtEl>
                                          <p:spTgt spid="6"/>
                                        </p:tgtEl>
                                        <p:attrNameLst>
                                          <p:attrName>ppt_x</p:attrName>
                                        </p:attrNameLst>
                                      </p:cBhvr>
                                      <p:tavLst>
                                        <p:tav tm="0">
                                          <p:val>
                                            <p:strVal val="0-#ppt_w/2"/>
                                          </p:val>
                                        </p:tav>
                                        <p:tav tm="100000">
                                          <p:val>
                                            <p:strVal val="#ppt_x"/>
                                          </p:val>
                                        </p:tav>
                                      </p:tavLst>
                                    </p:anim>
                                    <p:anim calcmode="lin" valueType="num">
                                      <p:cBhvr additive="base">
                                        <p:cTn id="8" dur="12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200" fill="hold"/>
                                        <p:tgtEl>
                                          <p:spTgt spid="7"/>
                                        </p:tgtEl>
                                        <p:attrNameLst>
                                          <p:attrName>ppt_x</p:attrName>
                                        </p:attrNameLst>
                                      </p:cBhvr>
                                      <p:tavLst>
                                        <p:tav tm="0">
                                          <p:val>
                                            <p:strVal val="#ppt_x"/>
                                          </p:val>
                                        </p:tav>
                                        <p:tav tm="100000">
                                          <p:val>
                                            <p:strVal val="#ppt_x"/>
                                          </p:val>
                                        </p:tav>
                                      </p:tavLst>
                                    </p:anim>
                                    <p:anim calcmode="lin" valueType="num">
                                      <p:cBhvr additive="base">
                                        <p:cTn id="12" dur="12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_空白">
    <p:bg>
      <p:bgPr>
        <a:solidFill>
          <a:schemeClr val="bg1">
            <a:lumMod val="95000"/>
          </a:schemeClr>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pPr/>
              <a:t>2023/2/8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pPr/>
              <a:t>‹#›</a:t>
            </a:fld>
            <a:endParaRPr lang="zh-CN" altLang="en-US"/>
          </a:p>
        </p:txBody>
      </p:sp>
      <p:sp>
        <p:nvSpPr>
          <p:cNvPr id="15" name="文本框 12"/>
          <p:cNvSpPr txBox="1">
            <a:spLocks noChangeArrowheads="1"/>
          </p:cNvSpPr>
          <p:nvPr userDrawn="1"/>
        </p:nvSpPr>
        <p:spPr bwMode="auto">
          <a:xfrm>
            <a:off x="1263742" y="387664"/>
            <a:ext cx="1796090"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smtClean="0">
                <a:solidFill>
                  <a:schemeClr val="bg1">
                    <a:lumMod val="50000"/>
                  </a:schemeClr>
                </a:solidFill>
                <a:latin typeface="微软雅黑" pitchFamily="34" charset="-122"/>
                <a:ea typeface="微软雅黑" pitchFamily="34" charset="-122"/>
                <a:cs typeface="宋体" charset="-122"/>
              </a:rPr>
              <a:t>市场分析</a:t>
            </a: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pic>
        <p:nvPicPr>
          <p:cNvPr id="6" name="Picture 3" descr="C:\Users\Administrator\Desktop\微立体创业计划\005.pn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5536" y="21034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7" name="Picture 4" descr="C:\Users\Administrator\Desktop\微立体创业计划\004.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47935" y="219716"/>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135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200" fill="hold"/>
                                        <p:tgtEl>
                                          <p:spTgt spid="6"/>
                                        </p:tgtEl>
                                        <p:attrNameLst>
                                          <p:attrName>ppt_x</p:attrName>
                                        </p:attrNameLst>
                                      </p:cBhvr>
                                      <p:tavLst>
                                        <p:tav tm="0">
                                          <p:val>
                                            <p:strVal val="0-#ppt_w/2"/>
                                          </p:val>
                                        </p:tav>
                                        <p:tav tm="100000">
                                          <p:val>
                                            <p:strVal val="#ppt_x"/>
                                          </p:val>
                                        </p:tav>
                                      </p:tavLst>
                                    </p:anim>
                                    <p:anim calcmode="lin" valueType="num">
                                      <p:cBhvr additive="base">
                                        <p:cTn id="8" dur="12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200" fill="hold"/>
                                        <p:tgtEl>
                                          <p:spTgt spid="7"/>
                                        </p:tgtEl>
                                        <p:attrNameLst>
                                          <p:attrName>ppt_x</p:attrName>
                                        </p:attrNameLst>
                                      </p:cBhvr>
                                      <p:tavLst>
                                        <p:tav tm="0">
                                          <p:val>
                                            <p:strVal val="#ppt_x"/>
                                          </p:val>
                                        </p:tav>
                                        <p:tav tm="100000">
                                          <p:val>
                                            <p:strVal val="#ppt_x"/>
                                          </p:val>
                                        </p:tav>
                                      </p:tavLst>
                                    </p:anim>
                                    <p:anim calcmode="lin" valueType="num">
                                      <p:cBhvr additive="base">
                                        <p:cTn id="12" dur="12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3_空白">
    <p:bg>
      <p:bgPr>
        <a:solidFill>
          <a:schemeClr val="bg1">
            <a:lumMod val="95000"/>
          </a:schemeClr>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pPr/>
              <a:t>2023/2/8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pPr/>
              <a:t>‹#›</a:t>
            </a:fld>
            <a:endParaRPr lang="zh-CN" altLang="en-US"/>
          </a:p>
        </p:txBody>
      </p:sp>
      <p:sp>
        <p:nvSpPr>
          <p:cNvPr id="15" name="文本框 12"/>
          <p:cNvSpPr txBox="1">
            <a:spLocks noChangeArrowheads="1"/>
          </p:cNvSpPr>
          <p:nvPr userDrawn="1"/>
        </p:nvSpPr>
        <p:spPr bwMode="auto">
          <a:xfrm>
            <a:off x="1263742" y="387664"/>
            <a:ext cx="1796090"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smtClean="0">
                <a:solidFill>
                  <a:schemeClr val="bg1">
                    <a:lumMod val="50000"/>
                  </a:schemeClr>
                </a:solidFill>
                <a:latin typeface="微软雅黑" pitchFamily="34" charset="-122"/>
                <a:ea typeface="微软雅黑" pitchFamily="34" charset="-122"/>
                <a:cs typeface="宋体" charset="-122"/>
              </a:rPr>
              <a:t>投资回报</a:t>
            </a: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pic>
        <p:nvPicPr>
          <p:cNvPr id="6" name="Picture 3" descr="C:\Users\Administrator\Desktop\微立体创业计划\005.pn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5536" y="21034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7" name="Picture 4" descr="C:\Users\Administrator\Desktop\微立体创业计划\004.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47935" y="219716"/>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135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200" fill="hold"/>
                                        <p:tgtEl>
                                          <p:spTgt spid="6"/>
                                        </p:tgtEl>
                                        <p:attrNameLst>
                                          <p:attrName>ppt_x</p:attrName>
                                        </p:attrNameLst>
                                      </p:cBhvr>
                                      <p:tavLst>
                                        <p:tav tm="0">
                                          <p:val>
                                            <p:strVal val="0-#ppt_w/2"/>
                                          </p:val>
                                        </p:tav>
                                        <p:tav tm="100000">
                                          <p:val>
                                            <p:strVal val="#ppt_x"/>
                                          </p:val>
                                        </p:tav>
                                      </p:tavLst>
                                    </p:anim>
                                    <p:anim calcmode="lin" valueType="num">
                                      <p:cBhvr additive="base">
                                        <p:cTn id="8" dur="12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200" fill="hold"/>
                                        <p:tgtEl>
                                          <p:spTgt spid="7"/>
                                        </p:tgtEl>
                                        <p:attrNameLst>
                                          <p:attrName>ppt_x</p:attrName>
                                        </p:attrNameLst>
                                      </p:cBhvr>
                                      <p:tavLst>
                                        <p:tav tm="0">
                                          <p:val>
                                            <p:strVal val="#ppt_x"/>
                                          </p:val>
                                        </p:tav>
                                        <p:tav tm="100000">
                                          <p:val>
                                            <p:strVal val="#ppt_x"/>
                                          </p:val>
                                        </p:tav>
                                      </p:tavLst>
                                    </p:anim>
                                    <p:anim calcmode="lin" valueType="num">
                                      <p:cBhvr additive="base">
                                        <p:cTn id="12" dur="12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F61BD0C8-D35A-439E-96FB-C8D4A6430554}" type="datetimeFigureOut">
              <a:rPr lang="zh-CN" altLang="en-US" smtClean="0"/>
              <a:pPr/>
              <a:t>2023/2/8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70F15A6-E82C-4E1E-834E-C415C51F7DF3}" type="slidenum">
              <a:rPr lang="zh-CN" altLang="en-US" smtClean="0"/>
              <a:pPr/>
              <a:t>‹#›</a:t>
            </a:fld>
            <a:endParaRPr lang="zh-CN" altLang="en-US"/>
          </a:p>
        </p:txBody>
      </p:sp>
    </p:spTree>
    <p:extLst>
      <p:ext uri="{BB962C8B-B14F-4D97-AF65-F5344CB8AC3E}">
        <p14:creationId xmlns:p14="http://schemas.microsoft.com/office/powerpoint/2010/main" val="41645999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32150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67859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93869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398094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1" y="205979"/>
            <a:ext cx="8229600" cy="857250"/>
          </a:xfrm>
          <a:prstGeom prst="rect">
            <a:avLst/>
          </a:prstGeom>
        </p:spPr>
        <p:txBody>
          <a:bodyPr vert="horz" lIns="91428" tIns="45714" rIns="91428" bIns="45714"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1" y="1200151"/>
            <a:ext cx="8229600" cy="3394472"/>
          </a:xfrm>
          <a:prstGeom prst="rect">
            <a:avLst/>
          </a:prstGeom>
        </p:spPr>
        <p:txBody>
          <a:bodyPr vert="horz" lIns="91428" tIns="45714" rIns="91428" bIns="45714"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1"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02854A03-91AF-448A-9954-517C0577E5F0}" type="datetimeFigureOut">
              <a:rPr lang="zh-CN" altLang="en-US" smtClean="0"/>
              <a:pPr/>
              <a:t>2023/2/8</a:t>
            </a:fld>
            <a:endParaRPr lang="zh-CN" altLang="en-US"/>
          </a:p>
        </p:txBody>
      </p:sp>
      <p:sp>
        <p:nvSpPr>
          <p:cNvPr id="5" name="页脚占位符 4"/>
          <p:cNvSpPr>
            <a:spLocks noGrp="1"/>
          </p:cNvSpPr>
          <p:nvPr>
            <p:ph type="ftr" sz="quarter" idx="3"/>
          </p:nvPr>
        </p:nvSpPr>
        <p:spPr>
          <a:xfrm>
            <a:off x="3124201"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1"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2EEFC946-6D13-4F8C-9740-992A906A613E}" type="slidenum">
              <a:rPr lang="zh-CN" altLang="en-US" smtClean="0"/>
              <a:pPr/>
              <a:t>‹#›</a:t>
            </a:fld>
            <a:endParaRPr lang="zh-CN" altLang="en-US"/>
          </a:p>
        </p:txBody>
      </p:sp>
    </p:spTree>
    <p:extLst>
      <p:ext uri="{BB962C8B-B14F-4D97-AF65-F5344CB8AC3E}">
        <p14:creationId xmlns:p14="http://schemas.microsoft.com/office/powerpoint/2010/main" val="3795072685"/>
      </p:ext>
    </p:extLst>
  </p:cSld>
  <p:clrMap bg1="lt1" tx1="dk1" bg2="lt2" tx2="dk2" accent1="accent1" accent2="accent2" accent3="accent3" accent4="accent4" accent5="accent5" accent6="accent6" hlink="hlink" folHlink="folHlink"/>
  <p:sldLayoutIdLst>
    <p:sldLayoutId id="2147483655" r:id="rId1"/>
    <p:sldLayoutId id="2147483670" r:id="rId2"/>
    <p:sldLayoutId id="2147483671" r:id="rId3"/>
    <p:sldLayoutId id="2147483672" r:id="rId4"/>
    <p:sldLayoutId id="2147483665" r:id="rId5"/>
    <p:sldLayoutId id="2147483668" r:id="rId6"/>
  </p:sldLayoutIdLst>
  <p:transition/>
  <p:timing>
    <p:tnLst>
      <p:par>
        <p:cTn id="1" dur="indefinite" restart="never" nodeType="tmRoot"/>
      </p:par>
    </p:tnLst>
  </p:timing>
  <p:txStyles>
    <p:titleStyle>
      <a:lvl1pPr algn="ctr" defTabSz="914282" rtl="0" eaLnBrk="1" latinLnBrk="0" hangingPunct="1">
        <a:spcBef>
          <a:spcPct val="0"/>
        </a:spcBef>
        <a:buNone/>
        <a:defRPr sz="4400" kern="1200">
          <a:solidFill>
            <a:schemeClr val="tx1"/>
          </a:solidFill>
          <a:latin typeface="+mj-lt"/>
          <a:ea typeface="+mj-ea"/>
          <a:cs typeface="+mj-cs"/>
        </a:defRPr>
      </a:lvl1pPr>
    </p:titleStyle>
    <p:bodyStyle>
      <a:lvl1pPr marL="342855" indent="-342855" algn="l" defTabSz="91428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54" indent="-285713" algn="l" defTabSz="91428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52" indent="-228570" algn="l" defTabSz="91428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93"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33"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75"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15"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56"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97"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282" rtl="0" eaLnBrk="1" latinLnBrk="0" hangingPunct="1">
        <a:defRPr sz="1800" kern="1200">
          <a:solidFill>
            <a:schemeClr val="tx1"/>
          </a:solidFill>
          <a:latin typeface="+mn-lt"/>
          <a:ea typeface="+mn-ea"/>
          <a:cs typeface="+mn-cs"/>
        </a:defRPr>
      </a:lvl1pPr>
      <a:lvl2pPr marL="457140" algn="l" defTabSz="914282" rtl="0" eaLnBrk="1" latinLnBrk="0" hangingPunct="1">
        <a:defRPr sz="1800" kern="1200">
          <a:solidFill>
            <a:schemeClr val="tx1"/>
          </a:solidFill>
          <a:latin typeface="+mn-lt"/>
          <a:ea typeface="+mn-ea"/>
          <a:cs typeface="+mn-cs"/>
        </a:defRPr>
      </a:lvl2pPr>
      <a:lvl3pPr marL="914282" algn="l" defTabSz="914282" rtl="0" eaLnBrk="1" latinLnBrk="0" hangingPunct="1">
        <a:defRPr sz="1800" kern="1200">
          <a:solidFill>
            <a:schemeClr val="tx1"/>
          </a:solidFill>
          <a:latin typeface="+mn-lt"/>
          <a:ea typeface="+mn-ea"/>
          <a:cs typeface="+mn-cs"/>
        </a:defRPr>
      </a:lvl3pPr>
      <a:lvl4pPr marL="1371422" algn="l" defTabSz="914282" rtl="0" eaLnBrk="1" latinLnBrk="0" hangingPunct="1">
        <a:defRPr sz="1800" kern="1200">
          <a:solidFill>
            <a:schemeClr val="tx1"/>
          </a:solidFill>
          <a:latin typeface="+mn-lt"/>
          <a:ea typeface="+mn-ea"/>
          <a:cs typeface="+mn-cs"/>
        </a:defRPr>
      </a:lvl4pPr>
      <a:lvl5pPr marL="1828563" algn="l" defTabSz="914282" rtl="0" eaLnBrk="1" latinLnBrk="0" hangingPunct="1">
        <a:defRPr sz="1800" kern="1200">
          <a:solidFill>
            <a:schemeClr val="tx1"/>
          </a:solidFill>
          <a:latin typeface="+mn-lt"/>
          <a:ea typeface="+mn-ea"/>
          <a:cs typeface="+mn-cs"/>
        </a:defRPr>
      </a:lvl5pPr>
      <a:lvl6pPr marL="2285704" algn="l" defTabSz="914282" rtl="0" eaLnBrk="1" latinLnBrk="0" hangingPunct="1">
        <a:defRPr sz="1800" kern="1200">
          <a:solidFill>
            <a:schemeClr val="tx1"/>
          </a:solidFill>
          <a:latin typeface="+mn-lt"/>
          <a:ea typeface="+mn-ea"/>
          <a:cs typeface="+mn-cs"/>
        </a:defRPr>
      </a:lvl6pPr>
      <a:lvl7pPr marL="2742845" algn="l" defTabSz="914282" rtl="0" eaLnBrk="1" latinLnBrk="0" hangingPunct="1">
        <a:defRPr sz="1800" kern="1200">
          <a:solidFill>
            <a:schemeClr val="tx1"/>
          </a:solidFill>
          <a:latin typeface="+mn-lt"/>
          <a:ea typeface="+mn-ea"/>
          <a:cs typeface="+mn-cs"/>
        </a:defRPr>
      </a:lvl7pPr>
      <a:lvl8pPr marL="3199985" algn="l" defTabSz="914282" rtl="0" eaLnBrk="1" latinLnBrk="0" hangingPunct="1">
        <a:defRPr sz="1800" kern="1200">
          <a:solidFill>
            <a:schemeClr val="tx1"/>
          </a:solidFill>
          <a:latin typeface="+mn-lt"/>
          <a:ea typeface="+mn-ea"/>
          <a:cs typeface="+mn-cs"/>
        </a:defRPr>
      </a:lvl8pPr>
      <a:lvl9pPr marL="3657126" algn="l" defTabSz="91428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16E5758D-A3C3-4E88-8AC0-22500507BD7E}" type="datetimeFigureOut">
              <a:rPr lang="zh-CN" altLang="en-US" smtClean="0">
                <a:solidFill>
                  <a:prstClr val="black">
                    <a:tint val="75000"/>
                  </a:prstClr>
                </a:solidFill>
              </a:rPr>
              <a:pPr defTabSz="685800"/>
              <a:t>2023/2/8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AA4E786F-588D-4932-A7B2-AE3451FA4ACA}" type="slidenum">
              <a:rPr lang="zh-CN" altLang="en-US" smtClean="0">
                <a:solidFill>
                  <a:prstClr val="black">
                    <a:tint val="75000"/>
                  </a:prstClr>
                </a:solidFill>
              </a:rPr>
              <a:pPr defTabSz="685800"/>
              <a:t>‹#›</a:t>
            </a:fld>
            <a:endParaRPr lang="zh-CN" altLang="en-US">
              <a:solidFill>
                <a:prstClr val="black">
                  <a:tint val="75000"/>
                </a:prstClr>
              </a:solidFill>
            </a:endParaRPr>
          </a:p>
        </p:txBody>
      </p:sp>
    </p:spTree>
    <p:extLst>
      <p:ext uri="{BB962C8B-B14F-4D97-AF65-F5344CB8AC3E}">
        <p14:creationId xmlns:p14="http://schemas.microsoft.com/office/powerpoint/2010/main" val="68958787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gif"/><Relationship Id="rId7"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8" Type="http://schemas.openxmlformats.org/officeDocument/2006/relationships/hyperlink" Target="http://www.ypppt.com/jiaocheng/" TargetMode="External"/><Relationship Id="rId3" Type="http://schemas.openxmlformats.org/officeDocument/2006/relationships/hyperlink" Target="http://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hyperlink" Target="http://www.ypppt.com/tubiao/" TargetMode="External"/><Relationship Id="rId5" Type="http://schemas.openxmlformats.org/officeDocument/2006/relationships/hyperlink" Target="http://www.ypppt.com/beijing/" TargetMode="External"/><Relationship Id="rId10" Type="http://schemas.openxmlformats.org/officeDocument/2006/relationships/hyperlink" Target="http://www.ypppt.com/gushi/" TargetMode="External"/><Relationship Id="rId4" Type="http://schemas.openxmlformats.org/officeDocument/2006/relationships/hyperlink" Target="http://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新建文件夹 (3)\74561e38ae19546副本.jpg"/>
          <p:cNvPicPr>
            <a:picLocks noChangeAspect="1" noChangeArrowheads="1"/>
          </p:cNvPicPr>
          <p:nvPr/>
        </p:nvPicPr>
        <p:blipFill>
          <a:blip r:embed="rId3" cstate="print"/>
          <a:srcRect/>
          <a:stretch>
            <a:fillRect/>
          </a:stretch>
        </p:blipFill>
        <p:spPr bwMode="auto">
          <a:xfrm>
            <a:off x="0" y="-4762"/>
            <a:ext cx="9144000" cy="5148262"/>
          </a:xfrm>
          <a:prstGeom prst="rect">
            <a:avLst/>
          </a:prstGeom>
          <a:noFill/>
        </p:spPr>
      </p:pic>
      <p:sp>
        <p:nvSpPr>
          <p:cNvPr id="12" name="矩形 259"/>
          <p:cNvSpPr>
            <a:spLocks noChangeArrowheads="1"/>
          </p:cNvSpPr>
          <p:nvPr/>
        </p:nvSpPr>
        <p:spPr bwMode="auto">
          <a:xfrm>
            <a:off x="1115618" y="3562152"/>
            <a:ext cx="3367420" cy="1692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100" dirty="0">
                <a:solidFill>
                  <a:schemeClr val="tx1">
                    <a:lumMod val="75000"/>
                    <a:lumOff val="25000"/>
                  </a:schemeClr>
                </a:solidFill>
                <a:cs typeface="Arial" panose="020B0604020202020204" pitchFamily="34" charset="0"/>
              </a:rPr>
              <a:t>汇报人</a:t>
            </a:r>
            <a:r>
              <a:rPr lang="zh-CN" altLang="en-US" sz="1100" dirty="0" smtClean="0">
                <a:solidFill>
                  <a:schemeClr val="tx1">
                    <a:lumMod val="75000"/>
                    <a:lumOff val="25000"/>
                  </a:schemeClr>
                </a:solidFill>
                <a:cs typeface="Arial" panose="020B0604020202020204" pitchFamily="34" charset="0"/>
              </a:rPr>
              <a:t>：</a:t>
            </a:r>
            <a:r>
              <a:rPr lang="zh-CN" altLang="en-US" sz="1100" dirty="0">
                <a:solidFill>
                  <a:schemeClr val="tx1">
                    <a:lumMod val="75000"/>
                    <a:lumOff val="25000"/>
                  </a:schemeClr>
                </a:solidFill>
                <a:cs typeface="Arial" panose="020B0604020202020204" pitchFamily="34" charset="0"/>
              </a:rPr>
              <a:t>优</a:t>
            </a:r>
            <a:r>
              <a:rPr lang="zh-CN" altLang="en-US" sz="1100" dirty="0" smtClean="0">
                <a:solidFill>
                  <a:schemeClr val="tx1">
                    <a:lumMod val="75000"/>
                    <a:lumOff val="25000"/>
                  </a:schemeClr>
                </a:solidFill>
                <a:cs typeface="Arial" panose="020B0604020202020204" pitchFamily="34" charset="0"/>
              </a:rPr>
              <a:t>品</a:t>
            </a:r>
            <a:r>
              <a:rPr lang="en-US" altLang="zh-CN" sz="1100" dirty="0" smtClean="0">
                <a:solidFill>
                  <a:schemeClr val="tx1">
                    <a:lumMod val="75000"/>
                    <a:lumOff val="25000"/>
                  </a:schemeClr>
                </a:solidFill>
                <a:cs typeface="Arial" panose="020B0604020202020204" pitchFamily="34" charset="0"/>
              </a:rPr>
              <a:t>PPT</a:t>
            </a:r>
            <a:r>
              <a:rPr lang="en-US" altLang="zh-CN" sz="1100" dirty="0" smtClean="0">
                <a:solidFill>
                  <a:schemeClr val="tx1">
                    <a:lumMod val="75000"/>
                    <a:lumOff val="25000"/>
                  </a:schemeClr>
                </a:solidFill>
                <a:cs typeface="Arial" panose="020B0604020202020204" pitchFamily="34" charset="0"/>
              </a:rPr>
              <a:t>  </a:t>
            </a:r>
            <a:r>
              <a:rPr lang="en-US" altLang="zh-CN" sz="1100" dirty="0" smtClean="0">
                <a:solidFill>
                  <a:schemeClr val="tx1">
                    <a:lumMod val="75000"/>
                    <a:lumOff val="25000"/>
                  </a:schemeClr>
                </a:solidFill>
                <a:cs typeface="Arial" panose="020B0604020202020204" pitchFamily="34" charset="0"/>
              </a:rPr>
              <a:t>Report </a:t>
            </a:r>
            <a:r>
              <a:rPr lang="en-US" altLang="zh-CN" sz="1100" dirty="0">
                <a:solidFill>
                  <a:schemeClr val="tx1">
                    <a:lumMod val="75000"/>
                    <a:lumOff val="25000"/>
                  </a:schemeClr>
                </a:solidFill>
                <a:cs typeface="Arial" panose="020B0604020202020204" pitchFamily="34" charset="0"/>
              </a:rPr>
              <a:t>Person: </a:t>
            </a:r>
            <a:r>
              <a:rPr lang="en-US" altLang="zh-CN" sz="1100" dirty="0" smtClean="0">
                <a:solidFill>
                  <a:schemeClr val="tx1">
                    <a:lumMod val="75000"/>
                    <a:lumOff val="25000"/>
                  </a:schemeClr>
                </a:solidFill>
                <a:cs typeface="Arial" panose="020B0604020202020204" pitchFamily="34" charset="0"/>
              </a:rPr>
              <a:t>WWW</a:t>
            </a:r>
            <a:endParaRPr lang="zh-CN" altLang="en-US" sz="1100" dirty="0">
              <a:solidFill>
                <a:schemeClr val="tx1">
                  <a:lumMod val="75000"/>
                  <a:lumOff val="25000"/>
                </a:schemeClr>
              </a:solidFill>
              <a:cs typeface="Arial" panose="020B0604020202020204" pitchFamily="34" charset="0"/>
            </a:endParaRPr>
          </a:p>
        </p:txBody>
      </p:sp>
      <p:sp>
        <p:nvSpPr>
          <p:cNvPr id="20" name="矩形 259"/>
          <p:cNvSpPr>
            <a:spLocks noChangeArrowheads="1"/>
          </p:cNvSpPr>
          <p:nvPr/>
        </p:nvSpPr>
        <p:spPr bwMode="auto">
          <a:xfrm>
            <a:off x="1115617" y="2756646"/>
            <a:ext cx="4352484"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2000" dirty="0" smtClean="0">
                <a:solidFill>
                  <a:schemeClr val="tx1">
                    <a:lumMod val="75000"/>
                    <a:lumOff val="25000"/>
                  </a:schemeClr>
                </a:solidFill>
                <a:latin typeface="Arial" panose="020B0604020202020204" pitchFamily="34" charset="0"/>
                <a:cs typeface="Arial" panose="020B0604020202020204" pitchFamily="34" charset="0"/>
              </a:rPr>
              <a:t>BUSINESS FINANCING PPT</a:t>
            </a:r>
          </a:p>
          <a:p>
            <a:pPr>
              <a:buNone/>
            </a:pPr>
            <a:r>
              <a:rPr lang="zh-CN" altLang="en-US" sz="900" dirty="0" smtClean="0">
                <a:solidFill>
                  <a:schemeClr val="tx1">
                    <a:lumMod val="75000"/>
                    <a:lumOff val="25000"/>
                  </a:schemeClr>
                </a:solidFill>
                <a:latin typeface="Arial" panose="020B0604020202020204" pitchFamily="34" charset="0"/>
                <a:cs typeface="Arial" panose="020B0604020202020204" pitchFamily="34" charset="0"/>
              </a:rPr>
              <a:t>工作</a:t>
            </a:r>
            <a:r>
              <a:rPr lang="zh-CN" altLang="en-US" sz="900" dirty="0">
                <a:solidFill>
                  <a:schemeClr val="tx1">
                    <a:lumMod val="75000"/>
                    <a:lumOff val="25000"/>
                  </a:schemeClr>
                </a:solidFill>
                <a:latin typeface="Arial" panose="020B0604020202020204" pitchFamily="34" charset="0"/>
                <a:cs typeface="Arial" panose="020B0604020202020204" pitchFamily="34" charset="0"/>
              </a:rPr>
              <a:t>计划 工作报告 销售</a:t>
            </a:r>
            <a:r>
              <a:rPr lang="zh-CN" altLang="en-US" sz="900" dirty="0" smtClean="0">
                <a:solidFill>
                  <a:schemeClr val="tx1">
                    <a:lumMod val="75000"/>
                    <a:lumOff val="25000"/>
                  </a:schemeClr>
                </a:solidFill>
                <a:latin typeface="Arial" panose="020B0604020202020204" pitchFamily="34" charset="0"/>
                <a:cs typeface="Arial" panose="020B0604020202020204" pitchFamily="34" charset="0"/>
              </a:rPr>
              <a:t>培训 年终</a:t>
            </a:r>
            <a:r>
              <a:rPr lang="zh-CN" altLang="en-US" sz="900" dirty="0">
                <a:solidFill>
                  <a:schemeClr val="tx1">
                    <a:lumMod val="75000"/>
                    <a:lumOff val="25000"/>
                  </a:schemeClr>
                </a:solidFill>
                <a:latin typeface="Arial" panose="020B0604020202020204" pitchFamily="34" charset="0"/>
                <a:cs typeface="Arial" panose="020B0604020202020204" pitchFamily="34" charset="0"/>
              </a:rPr>
              <a:t>总结</a:t>
            </a:r>
            <a:endParaRPr lang="en-US" altLang="zh-CN" sz="9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1" name="矩形 259"/>
          <p:cNvSpPr>
            <a:spLocks noChangeArrowheads="1"/>
          </p:cNvSpPr>
          <p:nvPr/>
        </p:nvSpPr>
        <p:spPr bwMode="auto">
          <a:xfrm>
            <a:off x="1115616" y="2060722"/>
            <a:ext cx="5186484" cy="6155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4000" b="1" dirty="0" smtClean="0">
                <a:solidFill>
                  <a:schemeClr val="tx1">
                    <a:lumMod val="75000"/>
                    <a:lumOff val="25000"/>
                  </a:schemeClr>
                </a:solidFill>
                <a:latin typeface="Arial" panose="020B0604020202020204" pitchFamily="34" charset="0"/>
                <a:cs typeface="Arial" panose="020B0604020202020204" pitchFamily="34" charset="0"/>
              </a:rPr>
              <a:t>金融投资行业</a:t>
            </a:r>
            <a:r>
              <a:rPr lang="en-US" altLang="zh-CN" sz="4000" b="1" dirty="0" smtClean="0">
                <a:solidFill>
                  <a:schemeClr val="tx1">
                    <a:lumMod val="75000"/>
                    <a:lumOff val="25000"/>
                  </a:schemeClr>
                </a:solidFill>
                <a:latin typeface="Arial" panose="020B0604020202020204" pitchFamily="34" charset="0"/>
                <a:cs typeface="Arial" panose="020B0604020202020204" pitchFamily="34" charset="0"/>
              </a:rPr>
              <a:t>PPT</a:t>
            </a:r>
            <a:r>
              <a:rPr lang="zh-CN" altLang="en-US" sz="4000" b="1" dirty="0" smtClean="0">
                <a:solidFill>
                  <a:schemeClr val="tx1">
                    <a:lumMod val="75000"/>
                    <a:lumOff val="25000"/>
                  </a:schemeClr>
                </a:solidFill>
                <a:latin typeface="Arial" panose="020B0604020202020204" pitchFamily="34" charset="0"/>
                <a:cs typeface="Arial" panose="020B0604020202020204" pitchFamily="34" charset="0"/>
              </a:rPr>
              <a:t>模版</a:t>
            </a:r>
            <a:endParaRPr lang="en-US" altLang="zh-CN" sz="40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2" name="矩形 259"/>
          <p:cNvSpPr>
            <a:spLocks noChangeArrowheads="1"/>
          </p:cNvSpPr>
          <p:nvPr/>
        </p:nvSpPr>
        <p:spPr bwMode="auto">
          <a:xfrm>
            <a:off x="1117524" y="987574"/>
            <a:ext cx="2664296" cy="101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6600" b="1" dirty="0" smtClean="0">
                <a:solidFill>
                  <a:schemeClr val="accent1"/>
                </a:solidFill>
                <a:cs typeface="Arial" panose="020B0604020202020204" pitchFamily="34" charset="0"/>
              </a:rPr>
              <a:t>20XX</a:t>
            </a:r>
            <a:endParaRPr lang="en-US" altLang="zh-CN" sz="6600" b="1" dirty="0">
              <a:solidFill>
                <a:schemeClr val="accent1"/>
              </a:solidFill>
              <a:cs typeface="Arial" panose="020B0604020202020204" pitchFamily="34" charset="0"/>
            </a:endParaRPr>
          </a:p>
        </p:txBody>
      </p:sp>
    </p:spTree>
    <p:extLst>
      <p:ext uri="{BB962C8B-B14F-4D97-AF65-F5344CB8AC3E}">
        <p14:creationId xmlns:p14="http://schemas.microsoft.com/office/powerpoint/2010/main" val="155701020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strVal val="#ppt_w+.3"/>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animEffect transition="in" filter="fade">
                                      <p:cBhvr>
                                        <p:cTn id="9" dur="1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22"/>
                                        </p:tgtEl>
                                        <p:attrNameLst>
                                          <p:attrName>style.visibility</p:attrName>
                                        </p:attrNameLst>
                                      </p:cBhvr>
                                      <p:to>
                                        <p:strVal val="visible"/>
                                      </p:to>
                                    </p:set>
                                    <p:anim calcmode="lin" valueType="num">
                                      <p:cBhvr>
                                        <p:cTn id="14"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2"/>
                                        </p:tgtEl>
                                        <p:attrNameLst>
                                          <p:attrName>ppt_y</p:attrName>
                                        </p:attrNameLst>
                                      </p:cBhvr>
                                      <p:tavLst>
                                        <p:tav tm="0">
                                          <p:val>
                                            <p:strVal val="#ppt_y"/>
                                          </p:val>
                                        </p:tav>
                                        <p:tav tm="100000">
                                          <p:val>
                                            <p:strVal val="#ppt_y"/>
                                          </p:val>
                                        </p:tav>
                                      </p:tavLst>
                                    </p:anim>
                                    <p:anim calcmode="lin" valueType="num">
                                      <p:cBhvr>
                                        <p:cTn id="16"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2"/>
                                        </p:tgtEl>
                                      </p:cBhvr>
                                    </p:animEffect>
                                  </p:childTnLst>
                                </p:cTn>
                              </p:par>
                            </p:childTnLst>
                          </p:cTn>
                        </p:par>
                        <p:par>
                          <p:cTn id="19" fill="hold">
                            <p:stCondLst>
                              <p:cond delay="650"/>
                            </p:stCondLst>
                            <p:childTnLst>
                              <p:par>
                                <p:cTn id="20" presetID="26" presetClass="emph" presetSubtype="0" fill="hold" grpId="1" nodeType="afterEffect">
                                  <p:stCondLst>
                                    <p:cond delay="0"/>
                                  </p:stCondLst>
                                  <p:iterate type="lt">
                                    <p:tmPct val="0"/>
                                  </p:iterate>
                                  <p:childTnLst>
                                    <p:animEffect transition="out" filter="fade">
                                      <p:cBhvr>
                                        <p:cTn id="21" dur="500" tmFilter="0, 0; .2, .5; .8, .5; 1, 0"/>
                                        <p:tgtEl>
                                          <p:spTgt spid="22"/>
                                        </p:tgtEl>
                                      </p:cBhvr>
                                    </p:animEffect>
                                    <p:animScale>
                                      <p:cBhvr>
                                        <p:cTn id="22" dur="250" autoRev="1" fill="hold"/>
                                        <p:tgtEl>
                                          <p:spTgt spid="22"/>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41" presetClass="entr" presetSubtype="0" fill="hold" grpId="0" nodeType="clickEffect">
                                  <p:stCondLst>
                                    <p:cond delay="0"/>
                                  </p:stCondLst>
                                  <p:iterate type="lt">
                                    <p:tmPct val="10000"/>
                                  </p:iterate>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21"/>
                                        </p:tgtEl>
                                        <p:attrNameLst>
                                          <p:attrName>ppt_y</p:attrName>
                                        </p:attrNameLst>
                                      </p:cBhvr>
                                      <p:tavLst>
                                        <p:tav tm="0">
                                          <p:val>
                                            <p:strVal val="#ppt_y"/>
                                          </p:val>
                                        </p:tav>
                                        <p:tav tm="100000">
                                          <p:val>
                                            <p:strVal val="#ppt_y"/>
                                          </p:val>
                                        </p:tav>
                                      </p:tavLst>
                                    </p:anim>
                                    <p:anim calcmode="lin" valueType="num">
                                      <p:cBhvr>
                                        <p:cTn id="29"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21"/>
                                        </p:tgtEl>
                                      </p:cBhvr>
                                    </p:animEffect>
                                  </p:childTnLst>
                                </p:cTn>
                              </p:par>
                            </p:childTnLst>
                          </p:cTn>
                        </p:par>
                        <p:par>
                          <p:cTn id="32" fill="hold">
                            <p:stCondLst>
                              <p:cond delay="1000"/>
                            </p:stCondLst>
                            <p:childTnLst>
                              <p:par>
                                <p:cTn id="33" presetID="26" presetClass="emph" presetSubtype="0" fill="hold" grpId="1" nodeType="afterEffect">
                                  <p:stCondLst>
                                    <p:cond delay="0"/>
                                  </p:stCondLst>
                                  <p:iterate type="lt">
                                    <p:tmPct val="0"/>
                                  </p:iterate>
                                  <p:childTnLst>
                                    <p:animEffect transition="out" filter="fade">
                                      <p:cBhvr>
                                        <p:cTn id="34" dur="500" tmFilter="0, 0; .2, .5; .8, .5; 1, 0"/>
                                        <p:tgtEl>
                                          <p:spTgt spid="21"/>
                                        </p:tgtEl>
                                      </p:cBhvr>
                                    </p:animEffect>
                                    <p:animScale>
                                      <p:cBhvr>
                                        <p:cTn id="35" dur="250" autoRev="1" fill="hold"/>
                                        <p:tgtEl>
                                          <p:spTgt spid="21"/>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41" presetClass="entr" presetSubtype="0" fill="hold" grpId="0" nodeType="clickEffect">
                                  <p:stCondLst>
                                    <p:cond delay="0"/>
                                  </p:stCondLst>
                                  <p:iterate type="lt">
                                    <p:tmPct val="10000"/>
                                  </p:iterate>
                                  <p:childTnLst>
                                    <p:set>
                                      <p:cBhvr>
                                        <p:cTn id="39" dur="1" fill="hold">
                                          <p:stCondLst>
                                            <p:cond delay="0"/>
                                          </p:stCondLst>
                                        </p:cTn>
                                        <p:tgtEl>
                                          <p:spTgt spid="20"/>
                                        </p:tgtEl>
                                        <p:attrNameLst>
                                          <p:attrName>style.visibility</p:attrName>
                                        </p:attrNameLst>
                                      </p:cBhvr>
                                      <p:to>
                                        <p:strVal val="visible"/>
                                      </p:to>
                                    </p:set>
                                    <p:anim calcmode="lin" valueType="num">
                                      <p:cBhvr>
                                        <p:cTn id="40"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20"/>
                                        </p:tgtEl>
                                        <p:attrNameLst>
                                          <p:attrName>ppt_y</p:attrName>
                                        </p:attrNameLst>
                                      </p:cBhvr>
                                      <p:tavLst>
                                        <p:tav tm="0">
                                          <p:val>
                                            <p:strVal val="#ppt_y"/>
                                          </p:val>
                                        </p:tav>
                                        <p:tav tm="100000">
                                          <p:val>
                                            <p:strVal val="#ppt_y"/>
                                          </p:val>
                                        </p:tav>
                                      </p:tavLst>
                                    </p:anim>
                                    <p:anim calcmode="lin" valueType="num">
                                      <p:cBhvr>
                                        <p:cTn id="42"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20"/>
                                        </p:tgtEl>
                                      </p:cBhvr>
                                    </p:animEffect>
                                  </p:childTnLst>
                                </p:cTn>
                              </p:par>
                            </p:childTnLst>
                          </p:cTn>
                        </p:par>
                        <p:par>
                          <p:cTn id="45" fill="hold">
                            <p:stCondLst>
                              <p:cond delay="2250"/>
                            </p:stCondLst>
                            <p:childTnLst>
                              <p:par>
                                <p:cTn id="46" presetID="26" presetClass="emph" presetSubtype="0" fill="hold" grpId="1" nodeType="afterEffect">
                                  <p:stCondLst>
                                    <p:cond delay="0"/>
                                  </p:stCondLst>
                                  <p:iterate type="lt">
                                    <p:tmPct val="0"/>
                                  </p:iterate>
                                  <p:childTnLst>
                                    <p:animEffect transition="out" filter="fade">
                                      <p:cBhvr>
                                        <p:cTn id="47" dur="500" tmFilter="0, 0; .2, .5; .8, .5; 1, 0"/>
                                        <p:tgtEl>
                                          <p:spTgt spid="20"/>
                                        </p:tgtEl>
                                      </p:cBhvr>
                                    </p:animEffect>
                                    <p:animScale>
                                      <p:cBhvr>
                                        <p:cTn id="48" dur="250" autoRev="1" fill="hold"/>
                                        <p:tgtEl>
                                          <p:spTgt spid="20"/>
                                        </p:tgtEl>
                                      </p:cBhvr>
                                      <p:by x="105000" y="105000"/>
                                    </p:animScale>
                                  </p:childTnLst>
                                </p:cTn>
                              </p:par>
                            </p:childTnLst>
                          </p:cTn>
                        </p:par>
                      </p:childTnLst>
                    </p:cTn>
                  </p:par>
                  <p:par>
                    <p:cTn id="49" fill="hold">
                      <p:stCondLst>
                        <p:cond delay="indefinite"/>
                      </p:stCondLst>
                      <p:childTnLst>
                        <p:par>
                          <p:cTn id="50" fill="hold">
                            <p:stCondLst>
                              <p:cond delay="0"/>
                            </p:stCondLst>
                            <p:childTnLst>
                              <p:par>
                                <p:cTn id="51" presetID="41" presetClass="entr" presetSubtype="0" fill="hold" grpId="0" nodeType="clickEffect">
                                  <p:stCondLst>
                                    <p:cond delay="0"/>
                                  </p:stCondLst>
                                  <p:iterate type="lt">
                                    <p:tmPct val="10000"/>
                                  </p:iterate>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12"/>
                                        </p:tgtEl>
                                        <p:attrNameLst>
                                          <p:attrName>ppt_y</p:attrName>
                                        </p:attrNameLst>
                                      </p:cBhvr>
                                      <p:tavLst>
                                        <p:tav tm="0">
                                          <p:val>
                                            <p:strVal val="#ppt_y"/>
                                          </p:val>
                                        </p:tav>
                                        <p:tav tm="100000">
                                          <p:val>
                                            <p:strVal val="#ppt_y"/>
                                          </p:val>
                                        </p:tav>
                                      </p:tavLst>
                                    </p:anim>
                                    <p:anim calcmode="lin" valueType="num">
                                      <p:cBhvr>
                                        <p:cTn id="55"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12"/>
                                        </p:tgtEl>
                                      </p:cBhvr>
                                    </p:animEffect>
                                  </p:childTnLst>
                                </p:cTn>
                              </p:par>
                            </p:childTnLst>
                          </p:cTn>
                        </p:par>
                        <p:par>
                          <p:cTn id="58" fill="hold">
                            <p:stCondLst>
                              <p:cond delay="1700"/>
                            </p:stCondLst>
                            <p:childTnLst>
                              <p:par>
                                <p:cTn id="59" presetID="26" presetClass="emph" presetSubtype="0" fill="hold" grpId="1" nodeType="afterEffect">
                                  <p:stCondLst>
                                    <p:cond delay="0"/>
                                  </p:stCondLst>
                                  <p:iterate type="lt">
                                    <p:tmPct val="0"/>
                                  </p:iterate>
                                  <p:childTnLst>
                                    <p:animEffect transition="out" filter="fade">
                                      <p:cBhvr>
                                        <p:cTn id="60" dur="500" tmFilter="0, 0; .2, .5; .8, .5; 1, 0"/>
                                        <p:tgtEl>
                                          <p:spTgt spid="12"/>
                                        </p:tgtEl>
                                      </p:cBhvr>
                                    </p:animEffect>
                                    <p:animScale>
                                      <p:cBhvr>
                                        <p:cTn id="61"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20" grpId="0"/>
      <p:bldP spid="20" grpId="1"/>
      <p:bldP spid="21" grpId="0"/>
      <p:bldP spid="21" grpId="1"/>
      <p:bldP spid="22" grpId="0"/>
      <p:bldP spid="2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Other_1"/>
          <p:cNvSpPr/>
          <p:nvPr/>
        </p:nvSpPr>
        <p:spPr>
          <a:xfrm rot="21600000">
            <a:off x="4467444" y="1432785"/>
            <a:ext cx="694149" cy="694149"/>
          </a:xfrm>
          <a:custGeom>
            <a:avLst/>
            <a:gdLst>
              <a:gd name="connsiteX0" fmla="*/ 465960 w 925532"/>
              <a:gd name="connsiteY0" fmla="*/ 182093 h 925532"/>
              <a:gd name="connsiteX1" fmla="*/ 830144 w 925532"/>
              <a:gd name="connsiteY1" fmla="*/ 182133 h 925532"/>
              <a:gd name="connsiteX2" fmla="*/ 875777 w 925532"/>
              <a:gd name="connsiteY2" fmla="*/ 253776 h 925532"/>
              <a:gd name="connsiteX3" fmla="*/ 869008 w 925532"/>
              <a:gd name="connsiteY3" fmla="*/ 684569 h 925532"/>
              <a:gd name="connsiteX4" fmla="*/ 839619 w 925532"/>
              <a:gd name="connsiteY4" fmla="*/ 727326 h 925532"/>
              <a:gd name="connsiteX5" fmla="*/ 465897 w 925532"/>
              <a:gd name="connsiteY5" fmla="*/ 727284 h 925532"/>
              <a:gd name="connsiteX6" fmla="*/ 273152 w 925532"/>
              <a:gd name="connsiteY6" fmla="*/ 647422 h 925532"/>
              <a:gd name="connsiteX7" fmla="*/ 193333 w 925532"/>
              <a:gd name="connsiteY7" fmla="*/ 454656 h 925532"/>
              <a:gd name="connsiteX8" fmla="*/ 465960 w 925532"/>
              <a:gd name="connsiteY8" fmla="*/ 182093 h 925532"/>
              <a:gd name="connsiteX9" fmla="*/ 424515 w 925532"/>
              <a:gd name="connsiteY9" fmla="*/ 1594 h 925532"/>
              <a:gd name="connsiteX10" fmla="*/ 761817 w 925532"/>
              <a:gd name="connsiteY10" fmla="*/ 109621 h 925532"/>
              <a:gd name="connsiteX11" fmla="*/ 813561 w 925532"/>
              <a:gd name="connsiteY11" fmla="*/ 163229 h 925532"/>
              <a:gd name="connsiteX12" fmla="*/ 461530 w 925532"/>
              <a:gd name="connsiteY12" fmla="*/ 163189 h 925532"/>
              <a:gd name="connsiteX13" fmla="*/ 170000 w 925532"/>
              <a:gd name="connsiteY13" fmla="*/ 454653 h 925532"/>
              <a:gd name="connsiteX14" fmla="*/ 169998 w 925532"/>
              <a:gd name="connsiteY14" fmla="*/ 454653 h 925532"/>
              <a:gd name="connsiteX15" fmla="*/ 461463 w 925532"/>
              <a:gd name="connsiteY15" fmla="*/ 746184 h 925532"/>
              <a:gd name="connsiteX16" fmla="*/ 826629 w 925532"/>
              <a:gd name="connsiteY16" fmla="*/ 746226 h 925532"/>
              <a:gd name="connsiteX17" fmla="*/ 815913 w 925532"/>
              <a:gd name="connsiteY17" fmla="*/ 761817 h 925532"/>
              <a:gd name="connsiteX18" fmla="*/ 163717 w 925532"/>
              <a:gd name="connsiteY18" fmla="*/ 815913 h 925532"/>
              <a:gd name="connsiteX19" fmla="*/ 109620 w 925532"/>
              <a:gd name="connsiteY19" fmla="*/ 163717 h 925532"/>
              <a:gd name="connsiteX20" fmla="*/ 424515 w 925532"/>
              <a:gd name="connsiteY20" fmla="*/ 1594 h 925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5532" h="925532">
                <a:moveTo>
                  <a:pt x="465960" y="182093"/>
                </a:moveTo>
                <a:lnTo>
                  <a:pt x="830144" y="182133"/>
                </a:lnTo>
                <a:lnTo>
                  <a:pt x="875777" y="253776"/>
                </a:lnTo>
                <a:cubicBezTo>
                  <a:pt x="943569" y="387894"/>
                  <a:pt x="942824" y="549707"/>
                  <a:pt x="869008" y="684569"/>
                </a:cubicBezTo>
                <a:lnTo>
                  <a:pt x="839619" y="727326"/>
                </a:lnTo>
                <a:lnTo>
                  <a:pt x="465897" y="727284"/>
                </a:lnTo>
                <a:cubicBezTo>
                  <a:pt x="390622" y="727276"/>
                  <a:pt x="322477" y="696757"/>
                  <a:pt x="273152" y="647422"/>
                </a:cubicBezTo>
                <a:cubicBezTo>
                  <a:pt x="223827" y="598085"/>
                  <a:pt x="193324" y="529933"/>
                  <a:pt x="193333" y="454656"/>
                </a:cubicBezTo>
                <a:cubicBezTo>
                  <a:pt x="193349" y="304105"/>
                  <a:pt x="315409" y="182074"/>
                  <a:pt x="465960" y="182093"/>
                </a:cubicBezTo>
                <a:close/>
                <a:moveTo>
                  <a:pt x="424515" y="1594"/>
                </a:moveTo>
                <a:cubicBezTo>
                  <a:pt x="542539" y="-8195"/>
                  <a:pt x="664298" y="27040"/>
                  <a:pt x="761817" y="109621"/>
                </a:cubicBezTo>
                <a:lnTo>
                  <a:pt x="813561" y="163229"/>
                </a:lnTo>
                <a:lnTo>
                  <a:pt x="461530" y="163189"/>
                </a:lnTo>
                <a:cubicBezTo>
                  <a:pt x="300541" y="163170"/>
                  <a:pt x="170017" y="293663"/>
                  <a:pt x="170000" y="454653"/>
                </a:cubicBezTo>
                <a:lnTo>
                  <a:pt x="169998" y="454653"/>
                </a:lnTo>
                <a:cubicBezTo>
                  <a:pt x="169980" y="615642"/>
                  <a:pt x="300473" y="746166"/>
                  <a:pt x="461463" y="746184"/>
                </a:cubicBezTo>
                <a:lnTo>
                  <a:pt x="826629" y="746226"/>
                </a:lnTo>
                <a:lnTo>
                  <a:pt x="815913" y="761817"/>
                </a:lnTo>
                <a:cubicBezTo>
                  <a:pt x="650752" y="956855"/>
                  <a:pt x="358754" y="981074"/>
                  <a:pt x="163717" y="815913"/>
                </a:cubicBezTo>
                <a:cubicBezTo>
                  <a:pt x="-31321" y="650751"/>
                  <a:pt x="-55542" y="358754"/>
                  <a:pt x="109620" y="163717"/>
                </a:cubicBezTo>
                <a:cubicBezTo>
                  <a:pt x="192199" y="66197"/>
                  <a:pt x="306491" y="11383"/>
                  <a:pt x="424515" y="15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1" tIns="45715" rIns="91431" bIns="45715" anchor="ctr">
            <a:no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A</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5" name="MH_SubTitle_1"/>
          <p:cNvSpPr/>
          <p:nvPr/>
        </p:nvSpPr>
        <p:spPr>
          <a:xfrm rot="21600000">
            <a:off x="5077711" y="986665"/>
            <a:ext cx="1488842" cy="586139"/>
          </a:xfrm>
          <a:custGeom>
            <a:avLst/>
            <a:gdLst>
              <a:gd name="connsiteX0" fmla="*/ 1595507 w 1985123"/>
              <a:gd name="connsiteY0" fmla="*/ 2 h 781519"/>
              <a:gd name="connsiteX1" fmla="*/ 1977044 w 1985123"/>
              <a:gd name="connsiteY1" fmla="*/ 309683 h 781519"/>
              <a:gd name="connsiteX2" fmla="*/ 1985123 w 1985123"/>
              <a:gd name="connsiteY2" fmla="*/ 388052 h 781519"/>
              <a:gd name="connsiteX3" fmla="*/ 1977407 w 1985123"/>
              <a:gd name="connsiteY3" fmla="*/ 466453 h 781519"/>
              <a:gd name="connsiteX4" fmla="*/ 1597281 w 1985123"/>
              <a:gd name="connsiteY4" fmla="*/ 777875 h 781519"/>
              <a:gd name="connsiteX5" fmla="*/ 1475 w 1985123"/>
              <a:gd name="connsiteY5" fmla="*/ 781519 h 781519"/>
              <a:gd name="connsiteX6" fmla="*/ 0 w 1985123"/>
              <a:gd name="connsiteY6" fmla="*/ 756307 h 781519"/>
              <a:gd name="connsiteX7" fmla="*/ 1591310 w 1985123"/>
              <a:gd name="connsiteY7" fmla="*/ 752673 h 781519"/>
              <a:gd name="connsiteX8" fmla="*/ 1954009 w 1985123"/>
              <a:gd name="connsiteY8" fmla="*/ 388121 h 781519"/>
              <a:gd name="connsiteX9" fmla="*/ 1589653 w 1985123"/>
              <a:gd name="connsiteY9" fmla="*/ 25233 h 781519"/>
              <a:gd name="connsiteX10" fmla="*/ 436077 w 1985123"/>
              <a:gd name="connsiteY10" fmla="*/ 27871 h 781519"/>
              <a:gd name="connsiteX11" fmla="*/ 419937 w 1985123"/>
              <a:gd name="connsiteY11" fmla="*/ 2688 h 78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5123" h="781519">
                <a:moveTo>
                  <a:pt x="1595507" y="2"/>
                </a:moveTo>
                <a:cubicBezTo>
                  <a:pt x="1783358" y="-425"/>
                  <a:pt x="1940394" y="132536"/>
                  <a:pt x="1977044" y="309683"/>
                </a:cubicBezTo>
                <a:lnTo>
                  <a:pt x="1985123" y="388052"/>
                </a:lnTo>
                <a:lnTo>
                  <a:pt x="1977407" y="466453"/>
                </a:lnTo>
                <a:cubicBezTo>
                  <a:pt x="1941567" y="643770"/>
                  <a:pt x="1785137" y="777446"/>
                  <a:pt x="1597281" y="777875"/>
                </a:cubicBezTo>
                <a:lnTo>
                  <a:pt x="1475" y="781519"/>
                </a:lnTo>
                <a:lnTo>
                  <a:pt x="0" y="756307"/>
                </a:lnTo>
                <a:lnTo>
                  <a:pt x="1591310" y="752673"/>
                </a:lnTo>
                <a:cubicBezTo>
                  <a:pt x="1792084" y="752214"/>
                  <a:pt x="1954466" y="588998"/>
                  <a:pt x="1954009" y="388121"/>
                </a:cubicBezTo>
                <a:cubicBezTo>
                  <a:pt x="1953549" y="187245"/>
                  <a:pt x="1790419" y="24779"/>
                  <a:pt x="1589653" y="25233"/>
                </a:cubicBezTo>
                <a:lnTo>
                  <a:pt x="436077" y="27871"/>
                </a:lnTo>
                <a:lnTo>
                  <a:pt x="419937" y="2688"/>
                </a:ln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1431" tIns="45715" rIns="91431" bIns="45715" anchor="ctr">
            <a:no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单击编辑标题</a:t>
            </a:r>
          </a:p>
        </p:txBody>
      </p:sp>
      <p:sp>
        <p:nvSpPr>
          <p:cNvPr id="6" name="MH_Other_2"/>
          <p:cNvSpPr/>
          <p:nvPr/>
        </p:nvSpPr>
        <p:spPr>
          <a:xfrm rot="21600000">
            <a:off x="3979257" y="2177071"/>
            <a:ext cx="704618" cy="704409"/>
          </a:xfrm>
          <a:custGeom>
            <a:avLst/>
            <a:gdLst>
              <a:gd name="connsiteX0" fmla="*/ 465381 w 939490"/>
              <a:gd name="connsiteY0" fmla="*/ 184805 h 939212"/>
              <a:gd name="connsiteX1" fmla="*/ 743208 w 939490"/>
              <a:gd name="connsiteY1" fmla="*/ 459787 h 939212"/>
              <a:gd name="connsiteX2" fmla="*/ 662956 w 939490"/>
              <a:gd name="connsiteY2" fmla="*/ 655865 h 939212"/>
              <a:gd name="connsiteX3" fmla="*/ 467626 w 939490"/>
              <a:gd name="connsiteY3" fmla="*/ 738049 h 939212"/>
              <a:gd name="connsiteX4" fmla="*/ 88269 w 939490"/>
              <a:gd name="connsiteY4" fmla="*/ 740294 h 939212"/>
              <a:gd name="connsiteX5" fmla="*/ 58269 w 939490"/>
              <a:gd name="connsiteY5" fmla="*/ 697082 h 939212"/>
              <a:gd name="connsiteX6" fmla="*/ 49670 w 939490"/>
              <a:gd name="connsiteY6" fmla="*/ 259967 h 939212"/>
              <a:gd name="connsiteX7" fmla="*/ 95706 w 939490"/>
              <a:gd name="connsiteY7" fmla="*/ 186994 h 939212"/>
              <a:gd name="connsiteX8" fmla="*/ 506729 w 939490"/>
              <a:gd name="connsiteY8" fmla="*/ 1398 h 939212"/>
              <a:gd name="connsiteX9" fmla="*/ 827022 w 939490"/>
              <a:gd name="connsiteY9" fmla="*/ 164053 h 939212"/>
              <a:gd name="connsiteX10" fmla="*/ 774717 w 939490"/>
              <a:gd name="connsiteY10" fmla="*/ 826202 h 939212"/>
              <a:gd name="connsiteX11" fmla="*/ 112472 w 939490"/>
              <a:gd name="connsiteY11" fmla="*/ 775154 h 939212"/>
              <a:gd name="connsiteX12" fmla="*/ 101532 w 939490"/>
              <a:gd name="connsiteY12" fmla="*/ 759396 h 939212"/>
              <a:gd name="connsiteX13" fmla="*/ 472204 w 939490"/>
              <a:gd name="connsiteY13" fmla="*/ 757201 h 939212"/>
              <a:gd name="connsiteX14" fmla="*/ 766895 w 939490"/>
              <a:gd name="connsiteY14" fmla="*/ 459645 h 939212"/>
              <a:gd name="connsiteX15" fmla="*/ 766890 w 939490"/>
              <a:gd name="connsiteY15" fmla="*/ 459645 h 939212"/>
              <a:gd name="connsiteX16" fmla="*/ 469801 w 939490"/>
              <a:gd name="connsiteY16" fmla="*/ 165595 h 939212"/>
              <a:gd name="connsiteX17" fmla="*/ 112464 w 939490"/>
              <a:gd name="connsiteY17" fmla="*/ 167716 h 939212"/>
              <a:gd name="connsiteX18" fmla="*/ 164777 w 939490"/>
              <a:gd name="connsiteY18" fmla="*/ 113007 h 939212"/>
              <a:gd name="connsiteX19" fmla="*/ 506729 w 939490"/>
              <a:gd name="connsiteY19" fmla="*/ 1398 h 93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9490" h="939212">
                <a:moveTo>
                  <a:pt x="465381" y="184805"/>
                </a:moveTo>
                <a:cubicBezTo>
                  <a:pt x="618201" y="183897"/>
                  <a:pt x="742589" y="307012"/>
                  <a:pt x="743208" y="459787"/>
                </a:cubicBezTo>
                <a:cubicBezTo>
                  <a:pt x="743517" y="536173"/>
                  <a:pt x="712828" y="605512"/>
                  <a:pt x="662956" y="655865"/>
                </a:cubicBezTo>
                <a:cubicBezTo>
                  <a:pt x="613089" y="706219"/>
                  <a:pt x="544034" y="737596"/>
                  <a:pt x="467626" y="738049"/>
                </a:cubicBezTo>
                <a:lnTo>
                  <a:pt x="88269" y="740294"/>
                </a:lnTo>
                <a:lnTo>
                  <a:pt x="58269" y="697082"/>
                </a:lnTo>
                <a:cubicBezTo>
                  <a:pt x="-17200" y="560663"/>
                  <a:pt x="-18605" y="396466"/>
                  <a:pt x="49670" y="259967"/>
                </a:cubicBezTo>
                <a:lnTo>
                  <a:pt x="95706" y="186994"/>
                </a:lnTo>
                <a:close/>
                <a:moveTo>
                  <a:pt x="506729" y="1398"/>
                </a:moveTo>
                <a:cubicBezTo>
                  <a:pt x="626572" y="10630"/>
                  <a:pt x="742804" y="65583"/>
                  <a:pt x="827022" y="164053"/>
                </a:cubicBezTo>
                <a:cubicBezTo>
                  <a:pt x="995450" y="360996"/>
                  <a:pt x="972033" y="657448"/>
                  <a:pt x="774717" y="826202"/>
                </a:cubicBezTo>
                <a:cubicBezTo>
                  <a:pt x="577401" y="994954"/>
                  <a:pt x="280902" y="972100"/>
                  <a:pt x="112472" y="775154"/>
                </a:cubicBezTo>
                <a:lnTo>
                  <a:pt x="101532" y="759396"/>
                </a:lnTo>
                <a:lnTo>
                  <a:pt x="472204" y="757201"/>
                </a:lnTo>
                <a:cubicBezTo>
                  <a:pt x="635618" y="756233"/>
                  <a:pt x="767559" y="623010"/>
                  <a:pt x="766895" y="459645"/>
                </a:cubicBezTo>
                <a:lnTo>
                  <a:pt x="766890" y="459645"/>
                </a:lnTo>
                <a:cubicBezTo>
                  <a:pt x="766232" y="296278"/>
                  <a:pt x="633221" y="164629"/>
                  <a:pt x="469801" y="165595"/>
                </a:cubicBezTo>
                <a:lnTo>
                  <a:pt x="112464" y="167716"/>
                </a:lnTo>
                <a:lnTo>
                  <a:pt x="164777" y="113007"/>
                </a:lnTo>
                <a:cubicBezTo>
                  <a:pt x="263432" y="28632"/>
                  <a:pt x="386884" y="-7840"/>
                  <a:pt x="506729" y="139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1" tIns="45715" rIns="91431" bIns="45715" anchor="ctr">
            <a:no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B</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7" name="MH_SubTitle_2"/>
          <p:cNvSpPr/>
          <p:nvPr/>
        </p:nvSpPr>
        <p:spPr>
          <a:xfrm rot="21600000">
            <a:off x="2550511" y="1730470"/>
            <a:ext cx="1513865" cy="593876"/>
          </a:xfrm>
          <a:custGeom>
            <a:avLst/>
            <a:gdLst>
              <a:gd name="connsiteX0" fmla="*/ 1588141 w 2018486"/>
              <a:gd name="connsiteY0" fmla="*/ 0 h 791835"/>
              <a:gd name="connsiteX1" fmla="*/ 1571877 w 2018486"/>
              <a:gd name="connsiteY1" fmla="*/ 25609 h 791835"/>
              <a:gd name="connsiteX2" fmla="*/ 399963 w 2018486"/>
              <a:gd name="connsiteY2" fmla="*/ 28650 h 791835"/>
              <a:gd name="connsiteX3" fmla="*/ 31615 w 2018486"/>
              <a:gd name="connsiteY3" fmla="*/ 398407 h 791835"/>
              <a:gd name="connsiteX4" fmla="*/ 401876 w 2018486"/>
              <a:gd name="connsiteY4" fmla="*/ 766249 h 791835"/>
              <a:gd name="connsiteX5" fmla="*/ 2018486 w 2018486"/>
              <a:gd name="connsiteY5" fmla="*/ 762051 h 791835"/>
              <a:gd name="connsiteX6" fmla="*/ 2017111 w 2018486"/>
              <a:gd name="connsiteY6" fmla="*/ 787629 h 791835"/>
              <a:gd name="connsiteX7" fmla="*/ 395935 w 2018486"/>
              <a:gd name="connsiteY7" fmla="*/ 791834 h 791835"/>
              <a:gd name="connsiteX8" fmla="*/ 2 w 2018486"/>
              <a:gd name="connsiteY8" fmla="*/ 398485 h 791835"/>
              <a:gd name="connsiteX9" fmla="*/ 393892 w 2018486"/>
              <a:gd name="connsiteY9" fmla="*/ 3093 h 79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8486" h="791835">
                <a:moveTo>
                  <a:pt x="1588141" y="0"/>
                </a:moveTo>
                <a:lnTo>
                  <a:pt x="1571877" y="25609"/>
                </a:lnTo>
                <a:lnTo>
                  <a:pt x="399963" y="28650"/>
                </a:lnTo>
                <a:cubicBezTo>
                  <a:pt x="196003" y="29178"/>
                  <a:pt x="31089" y="194721"/>
                  <a:pt x="31615" y="398407"/>
                </a:cubicBezTo>
                <a:cubicBezTo>
                  <a:pt x="32144" y="602086"/>
                  <a:pt x="197915" y="766778"/>
                  <a:pt x="401876" y="766249"/>
                </a:cubicBezTo>
                <a:lnTo>
                  <a:pt x="2018486" y="762051"/>
                </a:lnTo>
                <a:lnTo>
                  <a:pt x="2017111" y="787629"/>
                </a:lnTo>
                <a:lnTo>
                  <a:pt x="395935" y="791834"/>
                </a:lnTo>
                <a:cubicBezTo>
                  <a:pt x="177835" y="792399"/>
                  <a:pt x="566" y="616292"/>
                  <a:pt x="2" y="398485"/>
                </a:cubicBezTo>
                <a:cubicBezTo>
                  <a:pt x="-563" y="180681"/>
                  <a:pt x="175787" y="3659"/>
                  <a:pt x="393892" y="3093"/>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91431" tIns="45715" rIns="91431" bIns="45715" anchor="ctr">
            <a:no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单击编辑标题</a:t>
            </a:r>
          </a:p>
        </p:txBody>
      </p:sp>
      <p:sp>
        <p:nvSpPr>
          <p:cNvPr id="8" name="MH_Other_1"/>
          <p:cNvSpPr/>
          <p:nvPr/>
        </p:nvSpPr>
        <p:spPr>
          <a:xfrm rot="21600000">
            <a:off x="4467452" y="2940115"/>
            <a:ext cx="694148" cy="694151"/>
          </a:xfrm>
          <a:custGeom>
            <a:avLst/>
            <a:gdLst>
              <a:gd name="connsiteX0" fmla="*/ 465963 w 925531"/>
              <a:gd name="connsiteY0" fmla="*/ 182094 h 925534"/>
              <a:gd name="connsiteX1" fmla="*/ 830139 w 925531"/>
              <a:gd name="connsiteY1" fmla="*/ 182133 h 925534"/>
              <a:gd name="connsiteX2" fmla="*/ 875778 w 925531"/>
              <a:gd name="connsiteY2" fmla="*/ 253776 h 925534"/>
              <a:gd name="connsiteX3" fmla="*/ 869005 w 925531"/>
              <a:gd name="connsiteY3" fmla="*/ 684570 h 925534"/>
              <a:gd name="connsiteX4" fmla="*/ 839616 w 925531"/>
              <a:gd name="connsiteY4" fmla="*/ 727327 h 925534"/>
              <a:gd name="connsiteX5" fmla="*/ 465895 w 925531"/>
              <a:gd name="connsiteY5" fmla="*/ 727286 h 925534"/>
              <a:gd name="connsiteX6" fmla="*/ 273154 w 925531"/>
              <a:gd name="connsiteY6" fmla="*/ 647424 h 925534"/>
              <a:gd name="connsiteX7" fmla="*/ 193337 w 925531"/>
              <a:gd name="connsiteY7" fmla="*/ 454658 h 925534"/>
              <a:gd name="connsiteX8" fmla="*/ 465963 w 925531"/>
              <a:gd name="connsiteY8" fmla="*/ 182094 h 925534"/>
              <a:gd name="connsiteX9" fmla="*/ 424518 w 925531"/>
              <a:gd name="connsiteY9" fmla="*/ 1594 h 925534"/>
              <a:gd name="connsiteX10" fmla="*/ 761817 w 925531"/>
              <a:gd name="connsiteY10" fmla="*/ 109623 h 925534"/>
              <a:gd name="connsiteX11" fmla="*/ 813559 w 925531"/>
              <a:gd name="connsiteY11" fmla="*/ 163236 h 925534"/>
              <a:gd name="connsiteX12" fmla="*/ 461529 w 925531"/>
              <a:gd name="connsiteY12" fmla="*/ 163190 h 925534"/>
              <a:gd name="connsiteX13" fmla="*/ 175930 w 925531"/>
              <a:gd name="connsiteY13" fmla="*/ 395908 h 925534"/>
              <a:gd name="connsiteX14" fmla="*/ 169999 w 925531"/>
              <a:gd name="connsiteY14" fmla="*/ 454657 h 925534"/>
              <a:gd name="connsiteX15" fmla="*/ 175915 w 925531"/>
              <a:gd name="connsiteY15" fmla="*/ 513405 h 925534"/>
              <a:gd name="connsiteX16" fmla="*/ 461462 w 925531"/>
              <a:gd name="connsiteY16" fmla="*/ 746186 h 925534"/>
              <a:gd name="connsiteX17" fmla="*/ 826631 w 925531"/>
              <a:gd name="connsiteY17" fmla="*/ 746228 h 925534"/>
              <a:gd name="connsiteX18" fmla="*/ 815914 w 925531"/>
              <a:gd name="connsiteY18" fmla="*/ 761820 h 925534"/>
              <a:gd name="connsiteX19" fmla="*/ 163716 w 925531"/>
              <a:gd name="connsiteY19" fmla="*/ 815914 h 925534"/>
              <a:gd name="connsiteX20" fmla="*/ 109622 w 925531"/>
              <a:gd name="connsiteY20" fmla="*/ 163718 h 925534"/>
              <a:gd name="connsiteX21" fmla="*/ 424518 w 925531"/>
              <a:gd name="connsiteY21" fmla="*/ 1594 h 92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25531" h="925534">
                <a:moveTo>
                  <a:pt x="465963" y="182094"/>
                </a:moveTo>
                <a:lnTo>
                  <a:pt x="830139" y="182133"/>
                </a:lnTo>
                <a:lnTo>
                  <a:pt x="875778" y="253776"/>
                </a:lnTo>
                <a:cubicBezTo>
                  <a:pt x="943567" y="387894"/>
                  <a:pt x="942824" y="549710"/>
                  <a:pt x="869005" y="684570"/>
                </a:cubicBezTo>
                <a:lnTo>
                  <a:pt x="839616" y="727327"/>
                </a:lnTo>
                <a:lnTo>
                  <a:pt x="465895" y="727286"/>
                </a:lnTo>
                <a:cubicBezTo>
                  <a:pt x="390625" y="727274"/>
                  <a:pt x="322477" y="696761"/>
                  <a:pt x="273154" y="647424"/>
                </a:cubicBezTo>
                <a:cubicBezTo>
                  <a:pt x="223826" y="598089"/>
                  <a:pt x="193330" y="529935"/>
                  <a:pt x="193337" y="454658"/>
                </a:cubicBezTo>
                <a:cubicBezTo>
                  <a:pt x="193351" y="304107"/>
                  <a:pt x="315408" y="182074"/>
                  <a:pt x="465963" y="182094"/>
                </a:cubicBezTo>
                <a:close/>
                <a:moveTo>
                  <a:pt x="424518" y="1594"/>
                </a:moveTo>
                <a:cubicBezTo>
                  <a:pt x="542537" y="-8195"/>
                  <a:pt x="664302" y="27044"/>
                  <a:pt x="761817" y="109623"/>
                </a:cubicBezTo>
                <a:lnTo>
                  <a:pt x="813559" y="163236"/>
                </a:lnTo>
                <a:lnTo>
                  <a:pt x="461529" y="163190"/>
                </a:lnTo>
                <a:cubicBezTo>
                  <a:pt x="320663" y="163174"/>
                  <a:pt x="203120" y="263079"/>
                  <a:pt x="175930" y="395908"/>
                </a:cubicBezTo>
                <a:lnTo>
                  <a:pt x="169999" y="454657"/>
                </a:lnTo>
                <a:lnTo>
                  <a:pt x="175915" y="513405"/>
                </a:lnTo>
                <a:cubicBezTo>
                  <a:pt x="203079" y="646238"/>
                  <a:pt x="320594" y="746169"/>
                  <a:pt x="461462" y="746186"/>
                </a:cubicBezTo>
                <a:lnTo>
                  <a:pt x="826631" y="746228"/>
                </a:lnTo>
                <a:lnTo>
                  <a:pt x="815914" y="761820"/>
                </a:lnTo>
                <a:cubicBezTo>
                  <a:pt x="650754" y="956858"/>
                  <a:pt x="358752" y="981075"/>
                  <a:pt x="163716" y="815914"/>
                </a:cubicBezTo>
                <a:cubicBezTo>
                  <a:pt x="-31321" y="650753"/>
                  <a:pt x="-55541" y="358757"/>
                  <a:pt x="109622" y="163718"/>
                </a:cubicBezTo>
                <a:cubicBezTo>
                  <a:pt x="192200" y="66201"/>
                  <a:pt x="306492" y="11384"/>
                  <a:pt x="424518" y="159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1" tIns="45715" rIns="91431" bIns="45715" anchor="ctr">
            <a:no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C</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9" name="MH_SubTitle_1"/>
          <p:cNvSpPr/>
          <p:nvPr/>
        </p:nvSpPr>
        <p:spPr>
          <a:xfrm rot="21600000">
            <a:off x="5077715" y="2494001"/>
            <a:ext cx="1488842" cy="586143"/>
          </a:xfrm>
          <a:custGeom>
            <a:avLst/>
            <a:gdLst>
              <a:gd name="connsiteX0" fmla="*/ 1595504 w 1985123"/>
              <a:gd name="connsiteY0" fmla="*/ 2 h 781524"/>
              <a:gd name="connsiteX1" fmla="*/ 1977046 w 1985123"/>
              <a:gd name="connsiteY1" fmla="*/ 309685 h 781524"/>
              <a:gd name="connsiteX2" fmla="*/ 1985123 w 1985123"/>
              <a:gd name="connsiteY2" fmla="*/ 388052 h 781524"/>
              <a:gd name="connsiteX3" fmla="*/ 1977406 w 1985123"/>
              <a:gd name="connsiteY3" fmla="*/ 466450 h 781524"/>
              <a:gd name="connsiteX4" fmla="*/ 1597279 w 1985123"/>
              <a:gd name="connsiteY4" fmla="*/ 777880 h 781524"/>
              <a:gd name="connsiteX5" fmla="*/ 1472 w 1985123"/>
              <a:gd name="connsiteY5" fmla="*/ 781524 h 781524"/>
              <a:gd name="connsiteX6" fmla="*/ 0 w 1985123"/>
              <a:gd name="connsiteY6" fmla="*/ 756303 h 781524"/>
              <a:gd name="connsiteX7" fmla="*/ 1591309 w 1985123"/>
              <a:gd name="connsiteY7" fmla="*/ 752675 h 781524"/>
              <a:gd name="connsiteX8" fmla="*/ 1954004 w 1985123"/>
              <a:gd name="connsiteY8" fmla="*/ 388124 h 781524"/>
              <a:gd name="connsiteX9" fmla="*/ 1589647 w 1985123"/>
              <a:gd name="connsiteY9" fmla="*/ 25236 h 781524"/>
              <a:gd name="connsiteX10" fmla="*/ 436072 w 1985123"/>
              <a:gd name="connsiteY10" fmla="*/ 27875 h 781524"/>
              <a:gd name="connsiteX11" fmla="*/ 419935 w 1985123"/>
              <a:gd name="connsiteY11" fmla="*/ 2689 h 781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5123" h="781524">
                <a:moveTo>
                  <a:pt x="1595504" y="2"/>
                </a:moveTo>
                <a:cubicBezTo>
                  <a:pt x="1783354" y="-425"/>
                  <a:pt x="1940392" y="132538"/>
                  <a:pt x="1977046" y="309685"/>
                </a:cubicBezTo>
                <a:lnTo>
                  <a:pt x="1985123" y="388052"/>
                </a:lnTo>
                <a:lnTo>
                  <a:pt x="1977406" y="466450"/>
                </a:lnTo>
                <a:cubicBezTo>
                  <a:pt x="1941563" y="643769"/>
                  <a:pt x="1785133" y="777446"/>
                  <a:pt x="1597279" y="777880"/>
                </a:cubicBezTo>
                <a:lnTo>
                  <a:pt x="1472" y="781524"/>
                </a:lnTo>
                <a:lnTo>
                  <a:pt x="0" y="756303"/>
                </a:lnTo>
                <a:lnTo>
                  <a:pt x="1591309" y="752675"/>
                </a:lnTo>
                <a:cubicBezTo>
                  <a:pt x="1792080" y="752212"/>
                  <a:pt x="1954467" y="589003"/>
                  <a:pt x="1954004" y="388124"/>
                </a:cubicBezTo>
                <a:cubicBezTo>
                  <a:pt x="1953543" y="187250"/>
                  <a:pt x="1790421" y="24778"/>
                  <a:pt x="1589647" y="25236"/>
                </a:cubicBezTo>
                <a:lnTo>
                  <a:pt x="436072" y="27875"/>
                </a:lnTo>
                <a:lnTo>
                  <a:pt x="419935" y="2689"/>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91431" tIns="45715" rIns="91431" bIns="45715" anchor="ctr">
            <a:no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单击编辑标题</a:t>
            </a:r>
          </a:p>
        </p:txBody>
      </p:sp>
      <p:sp>
        <p:nvSpPr>
          <p:cNvPr id="10" name="MH_Other_2"/>
          <p:cNvSpPr/>
          <p:nvPr/>
        </p:nvSpPr>
        <p:spPr>
          <a:xfrm rot="21600000">
            <a:off x="3979256" y="3684400"/>
            <a:ext cx="704622" cy="704411"/>
          </a:xfrm>
          <a:custGeom>
            <a:avLst/>
            <a:gdLst>
              <a:gd name="connsiteX0" fmla="*/ 465386 w 939496"/>
              <a:gd name="connsiteY0" fmla="*/ 184807 h 939215"/>
              <a:gd name="connsiteX1" fmla="*/ 743210 w 939496"/>
              <a:gd name="connsiteY1" fmla="*/ 459788 h 939215"/>
              <a:gd name="connsiteX2" fmla="*/ 662960 w 939496"/>
              <a:gd name="connsiteY2" fmla="*/ 655870 h 939215"/>
              <a:gd name="connsiteX3" fmla="*/ 467630 w 939496"/>
              <a:gd name="connsiteY3" fmla="*/ 738051 h 939215"/>
              <a:gd name="connsiteX4" fmla="*/ 88271 w 939496"/>
              <a:gd name="connsiteY4" fmla="*/ 740296 h 939215"/>
              <a:gd name="connsiteX5" fmla="*/ 58270 w 939496"/>
              <a:gd name="connsiteY5" fmla="*/ 697083 h 939215"/>
              <a:gd name="connsiteX6" fmla="*/ 49675 w 939496"/>
              <a:gd name="connsiteY6" fmla="*/ 259967 h 939215"/>
              <a:gd name="connsiteX7" fmla="*/ 95713 w 939496"/>
              <a:gd name="connsiteY7" fmla="*/ 186998 h 939215"/>
              <a:gd name="connsiteX8" fmla="*/ 506736 w 939496"/>
              <a:gd name="connsiteY8" fmla="*/ 1398 h 939215"/>
              <a:gd name="connsiteX9" fmla="*/ 827024 w 939496"/>
              <a:gd name="connsiteY9" fmla="*/ 164059 h 939215"/>
              <a:gd name="connsiteX10" fmla="*/ 774722 w 939496"/>
              <a:gd name="connsiteY10" fmla="*/ 826205 h 939215"/>
              <a:gd name="connsiteX11" fmla="*/ 112475 w 939496"/>
              <a:gd name="connsiteY11" fmla="*/ 775156 h 939215"/>
              <a:gd name="connsiteX12" fmla="*/ 101534 w 939496"/>
              <a:gd name="connsiteY12" fmla="*/ 759400 h 939215"/>
              <a:gd name="connsiteX13" fmla="*/ 472208 w 939496"/>
              <a:gd name="connsiteY13" fmla="*/ 757206 h 939215"/>
              <a:gd name="connsiteX14" fmla="*/ 766903 w 939496"/>
              <a:gd name="connsiteY14" fmla="*/ 459644 h 939215"/>
              <a:gd name="connsiteX15" fmla="*/ 766898 w 939496"/>
              <a:gd name="connsiteY15" fmla="*/ 459643 h 939215"/>
              <a:gd name="connsiteX16" fmla="*/ 469810 w 939496"/>
              <a:gd name="connsiteY16" fmla="*/ 165598 h 939215"/>
              <a:gd name="connsiteX17" fmla="*/ 112471 w 939496"/>
              <a:gd name="connsiteY17" fmla="*/ 167717 h 939215"/>
              <a:gd name="connsiteX18" fmla="*/ 164780 w 939496"/>
              <a:gd name="connsiteY18" fmla="*/ 113010 h 939215"/>
              <a:gd name="connsiteX19" fmla="*/ 506736 w 939496"/>
              <a:gd name="connsiteY19" fmla="*/ 1398 h 939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9496" h="939215">
                <a:moveTo>
                  <a:pt x="465386" y="184807"/>
                </a:moveTo>
                <a:cubicBezTo>
                  <a:pt x="618208" y="183901"/>
                  <a:pt x="742595" y="307012"/>
                  <a:pt x="743210" y="459788"/>
                </a:cubicBezTo>
                <a:cubicBezTo>
                  <a:pt x="743522" y="536171"/>
                  <a:pt x="712832" y="605514"/>
                  <a:pt x="662960" y="655870"/>
                </a:cubicBezTo>
                <a:cubicBezTo>
                  <a:pt x="613088" y="706223"/>
                  <a:pt x="544042" y="737600"/>
                  <a:pt x="467630" y="738051"/>
                </a:cubicBezTo>
                <a:lnTo>
                  <a:pt x="88271" y="740296"/>
                </a:lnTo>
                <a:lnTo>
                  <a:pt x="58270" y="697083"/>
                </a:lnTo>
                <a:cubicBezTo>
                  <a:pt x="-17201" y="560661"/>
                  <a:pt x="-18605" y="396466"/>
                  <a:pt x="49675" y="259967"/>
                </a:cubicBezTo>
                <a:lnTo>
                  <a:pt x="95713" y="186998"/>
                </a:lnTo>
                <a:close/>
                <a:moveTo>
                  <a:pt x="506736" y="1398"/>
                </a:moveTo>
                <a:cubicBezTo>
                  <a:pt x="626576" y="10637"/>
                  <a:pt x="742808" y="65584"/>
                  <a:pt x="827024" y="164059"/>
                </a:cubicBezTo>
                <a:cubicBezTo>
                  <a:pt x="995457" y="361002"/>
                  <a:pt x="972038" y="657454"/>
                  <a:pt x="774722" y="826205"/>
                </a:cubicBezTo>
                <a:cubicBezTo>
                  <a:pt x="577405" y="994959"/>
                  <a:pt x="280906" y="972100"/>
                  <a:pt x="112475" y="775156"/>
                </a:cubicBezTo>
                <a:lnTo>
                  <a:pt x="101534" y="759400"/>
                </a:lnTo>
                <a:lnTo>
                  <a:pt x="472208" y="757206"/>
                </a:lnTo>
                <a:cubicBezTo>
                  <a:pt x="635622" y="756234"/>
                  <a:pt x="767563" y="623012"/>
                  <a:pt x="766903" y="459644"/>
                </a:cubicBezTo>
                <a:lnTo>
                  <a:pt x="766898" y="459643"/>
                </a:lnTo>
                <a:cubicBezTo>
                  <a:pt x="766232" y="296277"/>
                  <a:pt x="633225" y="164629"/>
                  <a:pt x="469810" y="165598"/>
                </a:cubicBezTo>
                <a:lnTo>
                  <a:pt x="112471" y="167717"/>
                </a:lnTo>
                <a:lnTo>
                  <a:pt x="164780" y="113010"/>
                </a:lnTo>
                <a:cubicBezTo>
                  <a:pt x="263436" y="28636"/>
                  <a:pt x="386888" y="-7838"/>
                  <a:pt x="506736" y="139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1" tIns="45715" rIns="91431" bIns="45715" anchor="ctr">
            <a:no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D</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1" name="MH_SubTitle_2"/>
          <p:cNvSpPr/>
          <p:nvPr/>
        </p:nvSpPr>
        <p:spPr>
          <a:xfrm rot="21600000">
            <a:off x="2550515" y="3237798"/>
            <a:ext cx="1513862" cy="593882"/>
          </a:xfrm>
          <a:custGeom>
            <a:avLst/>
            <a:gdLst>
              <a:gd name="connsiteX0" fmla="*/ 1588140 w 2018482"/>
              <a:gd name="connsiteY0" fmla="*/ 0 h 791843"/>
              <a:gd name="connsiteX1" fmla="*/ 1571873 w 2018482"/>
              <a:gd name="connsiteY1" fmla="*/ 25617 h 791843"/>
              <a:gd name="connsiteX2" fmla="*/ 399959 w 2018482"/>
              <a:gd name="connsiteY2" fmla="*/ 28657 h 791843"/>
              <a:gd name="connsiteX3" fmla="*/ 31611 w 2018482"/>
              <a:gd name="connsiteY3" fmla="*/ 398411 h 791843"/>
              <a:gd name="connsiteX4" fmla="*/ 401875 w 2018482"/>
              <a:gd name="connsiteY4" fmla="*/ 766253 h 791843"/>
              <a:gd name="connsiteX5" fmla="*/ 2018482 w 2018482"/>
              <a:gd name="connsiteY5" fmla="*/ 762062 h 791843"/>
              <a:gd name="connsiteX6" fmla="*/ 2017109 w 2018482"/>
              <a:gd name="connsiteY6" fmla="*/ 787637 h 791843"/>
              <a:gd name="connsiteX7" fmla="*/ 395937 w 2018482"/>
              <a:gd name="connsiteY7" fmla="*/ 791842 h 791843"/>
              <a:gd name="connsiteX8" fmla="*/ 2 w 2018482"/>
              <a:gd name="connsiteY8" fmla="*/ 398492 h 791843"/>
              <a:gd name="connsiteX9" fmla="*/ 393889 w 2018482"/>
              <a:gd name="connsiteY9" fmla="*/ 3100 h 791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8482" h="791843">
                <a:moveTo>
                  <a:pt x="1588140" y="0"/>
                </a:moveTo>
                <a:lnTo>
                  <a:pt x="1571873" y="25617"/>
                </a:lnTo>
                <a:lnTo>
                  <a:pt x="399959" y="28657"/>
                </a:lnTo>
                <a:cubicBezTo>
                  <a:pt x="196003" y="29186"/>
                  <a:pt x="31083" y="194729"/>
                  <a:pt x="31611" y="398411"/>
                </a:cubicBezTo>
                <a:cubicBezTo>
                  <a:pt x="32139" y="602091"/>
                  <a:pt x="197916" y="766783"/>
                  <a:pt x="401875" y="766253"/>
                </a:cubicBezTo>
                <a:lnTo>
                  <a:pt x="2018482" y="762062"/>
                </a:lnTo>
                <a:lnTo>
                  <a:pt x="2017109" y="787637"/>
                </a:lnTo>
                <a:lnTo>
                  <a:pt x="395937" y="791842"/>
                </a:lnTo>
                <a:cubicBezTo>
                  <a:pt x="177827" y="792404"/>
                  <a:pt x="563" y="616299"/>
                  <a:pt x="2" y="398492"/>
                </a:cubicBezTo>
                <a:cubicBezTo>
                  <a:pt x="-562" y="180691"/>
                  <a:pt x="175784" y="3666"/>
                  <a:pt x="393889" y="310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lIns="91431" tIns="45715" rIns="91431" bIns="45715" anchor="ctr">
            <a:no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单击编辑标题</a:t>
            </a:r>
          </a:p>
        </p:txBody>
      </p:sp>
      <p:sp>
        <p:nvSpPr>
          <p:cNvPr id="12" name="文本框 11"/>
          <p:cNvSpPr txBox="1"/>
          <p:nvPr/>
        </p:nvSpPr>
        <p:spPr>
          <a:xfrm>
            <a:off x="5460610" y="1622819"/>
            <a:ext cx="2486843" cy="369332"/>
          </a:xfrm>
          <a:prstGeom prst="rect">
            <a:avLst/>
          </a:prstGeom>
          <a:noFill/>
        </p:spPr>
        <p:txBody>
          <a:bodyPr wrap="square" lIns="91431" tIns="45715" rIns="91431" bIns="45715" rtlCol="0">
            <a:spAutoFit/>
          </a:bodyPr>
          <a:lstStyle/>
          <a:p>
            <a:pPr defTabSz="912522">
              <a:spcBef>
                <a:spcPct val="20000"/>
              </a:spcBef>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3" name="文本框 12"/>
          <p:cNvSpPr txBox="1"/>
          <p:nvPr/>
        </p:nvSpPr>
        <p:spPr>
          <a:xfrm>
            <a:off x="5460610" y="3124202"/>
            <a:ext cx="2486843" cy="369332"/>
          </a:xfrm>
          <a:prstGeom prst="rect">
            <a:avLst/>
          </a:prstGeom>
          <a:noFill/>
        </p:spPr>
        <p:txBody>
          <a:bodyPr wrap="square" lIns="91431" tIns="45715" rIns="91431" bIns="45715" rtlCol="0">
            <a:spAutoFit/>
          </a:bodyPr>
          <a:lstStyle/>
          <a:p>
            <a:pPr defTabSz="912522">
              <a:spcBef>
                <a:spcPct val="20000"/>
              </a:spcBef>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4" name="文本框 13"/>
          <p:cNvSpPr txBox="1"/>
          <p:nvPr/>
        </p:nvSpPr>
        <p:spPr>
          <a:xfrm>
            <a:off x="1339601" y="2396731"/>
            <a:ext cx="2486843" cy="369332"/>
          </a:xfrm>
          <a:prstGeom prst="rect">
            <a:avLst/>
          </a:prstGeom>
          <a:noFill/>
        </p:spPr>
        <p:txBody>
          <a:bodyPr wrap="square" lIns="91431" tIns="45715" rIns="91431" bIns="45715" rtlCol="0">
            <a:spAutoFit/>
          </a:bodyPr>
          <a:lstStyle/>
          <a:p>
            <a:pPr defTabSz="912522">
              <a:spcBef>
                <a:spcPct val="20000"/>
              </a:spcBef>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5" name="文本框 14"/>
          <p:cNvSpPr txBox="1"/>
          <p:nvPr/>
        </p:nvSpPr>
        <p:spPr>
          <a:xfrm>
            <a:off x="1339601" y="3898114"/>
            <a:ext cx="2486843" cy="369332"/>
          </a:xfrm>
          <a:prstGeom prst="rect">
            <a:avLst/>
          </a:prstGeom>
          <a:noFill/>
        </p:spPr>
        <p:txBody>
          <a:bodyPr wrap="square" lIns="91431" tIns="45715" rIns="91431" bIns="45715" rtlCol="0">
            <a:spAutoFit/>
          </a:bodyPr>
          <a:lstStyle/>
          <a:p>
            <a:pPr defTabSz="912522">
              <a:spcBef>
                <a:spcPct val="20000"/>
              </a:spcBef>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10969805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750"/>
                                        <p:tgtEl>
                                          <p:spTgt spid="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750"/>
                                        <p:tgtEl>
                                          <p:spTgt spid="5"/>
                                        </p:tgtEl>
                                      </p:cBhvr>
                                    </p:animEffect>
                                  </p:childTnLst>
                                </p:cTn>
                              </p:par>
                            </p:childTnLst>
                          </p:cTn>
                        </p:par>
                        <p:par>
                          <p:cTn id="12" fill="hold">
                            <p:stCondLst>
                              <p:cond delay="1500"/>
                            </p:stCondLst>
                            <p:childTnLst>
                              <p:par>
                                <p:cTn id="13" presetID="2" presetClass="entr" presetSubtype="2" repeatDur="0" restart="never"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14" presetClass="entr" presetSubtype="10" repeatDur="0" restart="never"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750"/>
                                        <p:tgtEl>
                                          <p:spTgt spid="6"/>
                                        </p:tgtEl>
                                      </p:cBhvr>
                                    </p:animEffect>
                                  </p:childTnLst>
                                </p:cTn>
                              </p:par>
                            </p:childTnLst>
                          </p:cTn>
                        </p:par>
                        <p:par>
                          <p:cTn id="21" fill="hold">
                            <p:stCondLst>
                              <p:cond delay="2750"/>
                            </p:stCondLst>
                            <p:childTnLst>
                              <p:par>
                                <p:cTn id="22" presetID="22" presetClass="entr" presetSubtype="2" repeatDur="0" restart="never"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right)">
                                      <p:cBhvr>
                                        <p:cTn id="24" dur="750"/>
                                        <p:tgtEl>
                                          <p:spTgt spid="7"/>
                                        </p:tgtEl>
                                      </p:cBhvr>
                                    </p:animEffect>
                                  </p:childTnLst>
                                </p:cTn>
                              </p:par>
                            </p:childTnLst>
                          </p:cTn>
                        </p:par>
                        <p:par>
                          <p:cTn id="25" fill="hold">
                            <p:stCondLst>
                              <p:cond delay="3500"/>
                            </p:stCondLst>
                            <p:childTnLst>
                              <p:par>
                                <p:cTn id="26" presetID="2" presetClass="entr" presetSubtype="8" repeatDur="0" restart="never"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0-#ppt_w/2"/>
                                          </p:val>
                                        </p:tav>
                                        <p:tav tm="100000">
                                          <p:val>
                                            <p:strVal val="#ppt_x"/>
                                          </p:val>
                                        </p:tav>
                                      </p:tavLst>
                                    </p:anim>
                                    <p:anim calcmode="lin" valueType="num">
                                      <p:cBhvr additive="base">
                                        <p:cTn id="29" dur="500" fill="hold"/>
                                        <p:tgtEl>
                                          <p:spTgt spid="14"/>
                                        </p:tgtEl>
                                        <p:attrNameLst>
                                          <p:attrName>ppt_y</p:attrName>
                                        </p:attrNameLst>
                                      </p:cBhvr>
                                      <p:tavLst>
                                        <p:tav tm="0">
                                          <p:val>
                                            <p:strVal val="#ppt_y"/>
                                          </p:val>
                                        </p:tav>
                                        <p:tav tm="100000">
                                          <p:val>
                                            <p:strVal val="#ppt_y"/>
                                          </p:val>
                                        </p:tav>
                                      </p:tavLst>
                                    </p:anim>
                                  </p:childTnLst>
                                </p:cTn>
                              </p:par>
                            </p:childTnLst>
                          </p:cTn>
                        </p:par>
                        <p:par>
                          <p:cTn id="30" fill="hold">
                            <p:stCondLst>
                              <p:cond delay="4000"/>
                            </p:stCondLst>
                            <p:childTnLst>
                              <p:par>
                                <p:cTn id="31" presetID="14" presetClass="entr" presetSubtype="10" repeatDur="0" restart="never"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horizontal)">
                                      <p:cBhvr>
                                        <p:cTn id="33" dur="750"/>
                                        <p:tgtEl>
                                          <p:spTgt spid="8"/>
                                        </p:tgtEl>
                                      </p:cBhvr>
                                    </p:animEffect>
                                  </p:childTnLst>
                                </p:cTn>
                              </p:par>
                            </p:childTnLst>
                          </p:cTn>
                        </p:par>
                        <p:par>
                          <p:cTn id="34" fill="hold">
                            <p:stCondLst>
                              <p:cond delay="4750"/>
                            </p:stCondLst>
                            <p:childTnLst>
                              <p:par>
                                <p:cTn id="35" presetID="22" presetClass="entr" presetSubtype="8" repeatDur="0" restart="never"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750"/>
                                        <p:tgtEl>
                                          <p:spTgt spid="9"/>
                                        </p:tgtEl>
                                      </p:cBhvr>
                                    </p:animEffect>
                                  </p:childTnLst>
                                </p:cTn>
                              </p:par>
                            </p:childTnLst>
                          </p:cTn>
                        </p:par>
                        <p:par>
                          <p:cTn id="38" fill="hold">
                            <p:stCondLst>
                              <p:cond delay="5500"/>
                            </p:stCondLst>
                            <p:childTnLst>
                              <p:par>
                                <p:cTn id="39" presetID="2" presetClass="entr" presetSubtype="2" repeatDur="0" restart="never"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1+#ppt_w/2"/>
                                          </p:val>
                                        </p:tav>
                                        <p:tav tm="100000">
                                          <p:val>
                                            <p:strVal val="#ppt_x"/>
                                          </p:val>
                                        </p:tav>
                                      </p:tavLst>
                                    </p:anim>
                                    <p:anim calcmode="lin" valueType="num">
                                      <p:cBhvr additive="base">
                                        <p:cTn id="42" dur="500" fill="hold"/>
                                        <p:tgtEl>
                                          <p:spTgt spid="13"/>
                                        </p:tgtEl>
                                        <p:attrNameLst>
                                          <p:attrName>ppt_y</p:attrName>
                                        </p:attrNameLst>
                                      </p:cBhvr>
                                      <p:tavLst>
                                        <p:tav tm="0">
                                          <p:val>
                                            <p:strVal val="#ppt_y"/>
                                          </p:val>
                                        </p:tav>
                                        <p:tav tm="100000">
                                          <p:val>
                                            <p:strVal val="#ppt_y"/>
                                          </p:val>
                                        </p:tav>
                                      </p:tavLst>
                                    </p:anim>
                                  </p:childTnLst>
                                </p:cTn>
                              </p:par>
                            </p:childTnLst>
                          </p:cTn>
                        </p:par>
                        <p:par>
                          <p:cTn id="43" fill="hold">
                            <p:stCondLst>
                              <p:cond delay="6000"/>
                            </p:stCondLst>
                            <p:childTnLst>
                              <p:par>
                                <p:cTn id="44" presetID="14" presetClass="entr" presetSubtype="10" repeatDur="0" restart="never"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randombar(horizontal)">
                                      <p:cBhvr>
                                        <p:cTn id="46" dur="750"/>
                                        <p:tgtEl>
                                          <p:spTgt spid="10"/>
                                        </p:tgtEl>
                                      </p:cBhvr>
                                    </p:animEffect>
                                  </p:childTnLst>
                                </p:cTn>
                              </p:par>
                            </p:childTnLst>
                          </p:cTn>
                        </p:par>
                        <p:par>
                          <p:cTn id="47" fill="hold">
                            <p:stCondLst>
                              <p:cond delay="6750"/>
                            </p:stCondLst>
                            <p:childTnLst>
                              <p:par>
                                <p:cTn id="48" presetID="22" presetClass="entr" presetSubtype="2" repeatDur="0" restart="never"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right)">
                                      <p:cBhvr>
                                        <p:cTn id="50" dur="750"/>
                                        <p:tgtEl>
                                          <p:spTgt spid="11"/>
                                        </p:tgtEl>
                                      </p:cBhvr>
                                    </p:animEffect>
                                  </p:childTnLst>
                                </p:cTn>
                              </p:par>
                            </p:childTnLst>
                          </p:cTn>
                        </p:par>
                        <p:par>
                          <p:cTn id="51" fill="hold">
                            <p:stCondLst>
                              <p:cond delay="7500"/>
                            </p:stCondLst>
                            <p:childTnLst>
                              <p:par>
                                <p:cTn id="52" presetID="2" presetClass="entr" presetSubtype="8" repeatDur="0" restart="never"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500" fill="hold"/>
                                        <p:tgtEl>
                                          <p:spTgt spid="15"/>
                                        </p:tgtEl>
                                        <p:attrNameLst>
                                          <p:attrName>ppt_x</p:attrName>
                                        </p:attrNameLst>
                                      </p:cBhvr>
                                      <p:tavLst>
                                        <p:tav tm="0">
                                          <p:val>
                                            <p:strVal val="0-#ppt_w/2"/>
                                          </p:val>
                                        </p:tav>
                                        <p:tav tm="100000">
                                          <p:val>
                                            <p:strVal val="#ppt_x"/>
                                          </p:val>
                                        </p:tav>
                                      </p:tavLst>
                                    </p:anim>
                                    <p:anim calcmode="lin" valueType="num">
                                      <p:cBhvr additive="base">
                                        <p:cTn id="55"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标题 4"/>
          <p:cNvSpPr txBox="1"/>
          <p:nvPr/>
        </p:nvSpPr>
        <p:spPr>
          <a:xfrm>
            <a:off x="36678" y="1207388"/>
            <a:ext cx="1295807" cy="249622"/>
          </a:xfrm>
          <a:prstGeom prst="rect">
            <a:avLst/>
          </a:prstGeom>
        </p:spPr>
        <p:txBody>
          <a:bodyPr vert="horz" lIns="68555" tIns="34278" rIns="68555" bIns="3427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solidFill>
                <a:latin typeface="微软雅黑" panose="020B0503020204020204" pitchFamily="34" charset="-122"/>
                <a:ea typeface="微软雅黑" panose="020B0503020204020204" pitchFamily="34" charset="-122"/>
              </a:rPr>
              <a:t>我们要做什么</a:t>
            </a:r>
            <a:endParaRPr lang="zh-CN" altLang="en-US" sz="900" b="1" dirty="0">
              <a:solidFill>
                <a:schemeClr val="bg1"/>
              </a:solidFill>
              <a:latin typeface="微软雅黑" panose="020B0503020204020204" pitchFamily="34" charset="-122"/>
              <a:ea typeface="微软雅黑" panose="020B0503020204020204" pitchFamily="34" charset="-122"/>
            </a:endParaRPr>
          </a:p>
        </p:txBody>
      </p:sp>
      <p:sp>
        <p:nvSpPr>
          <p:cNvPr id="129" name="标题 4"/>
          <p:cNvSpPr txBox="1"/>
          <p:nvPr/>
        </p:nvSpPr>
        <p:spPr>
          <a:xfrm>
            <a:off x="8837364" y="962465"/>
            <a:ext cx="485927" cy="403245"/>
          </a:xfrm>
          <a:prstGeom prst="rect">
            <a:avLst/>
          </a:prstGeom>
        </p:spPr>
        <p:txBody>
          <a:bodyPr vert="horz" lIns="68555" tIns="34278" rIns="68555" bIns="3427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400" dirty="0">
                <a:solidFill>
                  <a:schemeClr val="bg1"/>
                </a:solidFill>
                <a:latin typeface="微软雅黑" panose="020B0503020204020204" pitchFamily="34" charset="-122"/>
                <a:ea typeface="微软雅黑" panose="020B0503020204020204" pitchFamily="34" charset="-122"/>
              </a:rPr>
              <a:t>14</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grpSp>
        <p:nvGrpSpPr>
          <p:cNvPr id="2" name="组合 129"/>
          <p:cNvGrpSpPr/>
          <p:nvPr/>
        </p:nvGrpSpPr>
        <p:grpSpPr>
          <a:xfrm>
            <a:off x="3950067" y="956350"/>
            <a:ext cx="842064" cy="976795"/>
            <a:chOff x="5301679" y="1577352"/>
            <a:chExt cx="1123045" cy="1302732"/>
          </a:xfrm>
        </p:grpSpPr>
        <p:sp>
          <p:nvSpPr>
            <p:cNvPr id="131" name="六边形 130"/>
            <p:cNvSpPr/>
            <p:nvPr/>
          </p:nvSpPr>
          <p:spPr>
            <a:xfrm rot="5400000">
              <a:off x="5211836" y="1667195"/>
              <a:ext cx="1302732" cy="1123045"/>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32" name="KSO_Shape"/>
            <p:cNvSpPr/>
            <p:nvPr/>
          </p:nvSpPr>
          <p:spPr bwMode="auto">
            <a:xfrm>
              <a:off x="5635344" y="2000361"/>
              <a:ext cx="455715" cy="455715"/>
            </a:xfrm>
            <a:custGeom>
              <a:avLst/>
              <a:gdLst>
                <a:gd name="T0" fmla="*/ 1159904 w 2208213"/>
                <a:gd name="T1" fmla="*/ 523327 h 2209801"/>
                <a:gd name="T2" fmla="*/ 1199134 w 2208213"/>
                <a:gd name="T3" fmla="*/ 565478 h 2209801"/>
                <a:gd name="T4" fmla="*/ 1206816 w 2208213"/>
                <a:gd name="T5" fmla="*/ 627336 h 2209801"/>
                <a:gd name="T6" fmla="*/ 1183496 w 2208213"/>
                <a:gd name="T7" fmla="*/ 668666 h 2209801"/>
                <a:gd name="T8" fmla="*/ 954421 w 2208213"/>
                <a:gd name="T9" fmla="*/ 947300 h 2209801"/>
                <a:gd name="T10" fmla="*/ 901747 w 2208213"/>
                <a:gd name="T11" fmla="*/ 1002588 h 2209801"/>
                <a:gd name="T12" fmla="*/ 871569 w 2208213"/>
                <a:gd name="T13" fmla="*/ 1378936 h 2209801"/>
                <a:gd name="T14" fmla="*/ 822461 w 2208213"/>
                <a:gd name="T15" fmla="*/ 1396179 h 2209801"/>
                <a:gd name="T16" fmla="*/ 784602 w 2208213"/>
                <a:gd name="T17" fmla="*/ 1361418 h 2209801"/>
                <a:gd name="T18" fmla="*/ 740982 w 2208213"/>
                <a:gd name="T19" fmla="*/ 986166 h 2209801"/>
                <a:gd name="T20" fmla="*/ 701476 w 2208213"/>
                <a:gd name="T21" fmla="*/ 923487 h 2209801"/>
                <a:gd name="T22" fmla="*/ 699830 w 2208213"/>
                <a:gd name="T23" fmla="*/ 851775 h 2209801"/>
                <a:gd name="T24" fmla="*/ 735769 w 2208213"/>
                <a:gd name="T25" fmla="*/ 788002 h 2209801"/>
                <a:gd name="T26" fmla="*/ 801886 w 2208213"/>
                <a:gd name="T27" fmla="*/ 751873 h 2209801"/>
                <a:gd name="T28" fmla="*/ 1066626 w 2208213"/>
                <a:gd name="T29" fmla="*/ 521138 h 2209801"/>
                <a:gd name="T30" fmla="*/ 533853 w 2208213"/>
                <a:gd name="T31" fmla="*/ 676984 h 2209801"/>
                <a:gd name="T32" fmla="*/ 283900 w 2208213"/>
                <a:gd name="T33" fmla="*/ 652063 h 2209801"/>
                <a:gd name="T34" fmla="*/ 235717 w 2208213"/>
                <a:gd name="T35" fmla="*/ 799950 h 2209801"/>
                <a:gd name="T36" fmla="*/ 219838 w 2208213"/>
                <a:gd name="T37" fmla="*/ 953315 h 2209801"/>
                <a:gd name="T38" fmla="*/ 235990 w 2208213"/>
                <a:gd name="T39" fmla="*/ 1107228 h 2209801"/>
                <a:gd name="T40" fmla="*/ 284722 w 2208213"/>
                <a:gd name="T41" fmla="*/ 1255389 h 2209801"/>
                <a:gd name="T42" fmla="*/ 365484 w 2208213"/>
                <a:gd name="T43" fmla="*/ 1392049 h 2209801"/>
                <a:gd name="T44" fmla="*/ 469517 w 2208213"/>
                <a:gd name="T45" fmla="*/ 1504060 h 2209801"/>
                <a:gd name="T46" fmla="*/ 671834 w 2208213"/>
                <a:gd name="T47" fmla="*/ 1628669 h 2209801"/>
                <a:gd name="T48" fmla="*/ 922061 w 2208213"/>
                <a:gd name="T49" fmla="*/ 1683442 h 2209801"/>
                <a:gd name="T50" fmla="*/ 1075099 w 2208213"/>
                <a:gd name="T51" fmla="*/ 1897058 h 2209801"/>
                <a:gd name="T52" fmla="*/ 829252 w 2208213"/>
                <a:gd name="T53" fmla="*/ 1897606 h 2209801"/>
                <a:gd name="T54" fmla="*/ 643088 w 2208213"/>
                <a:gd name="T55" fmla="*/ 1852966 h 2209801"/>
                <a:gd name="T56" fmla="*/ 484300 w 2208213"/>
                <a:gd name="T57" fmla="*/ 1782308 h 2209801"/>
                <a:gd name="T58" fmla="*/ 338654 w 2208213"/>
                <a:gd name="T59" fmla="*/ 1681799 h 2209801"/>
                <a:gd name="T60" fmla="*/ 196841 w 2208213"/>
                <a:gd name="T61" fmla="*/ 1533637 h 2209801"/>
                <a:gd name="T62" fmla="*/ 84047 w 2208213"/>
                <a:gd name="T63" fmla="*/ 1345217 h 2209801"/>
                <a:gd name="T64" fmla="*/ 18342 w 2208213"/>
                <a:gd name="T65" fmla="*/ 1140913 h 2209801"/>
                <a:gd name="T66" fmla="*/ 0 w 2208213"/>
                <a:gd name="T67" fmla="*/ 928667 h 2209801"/>
                <a:gd name="T68" fmla="*/ 29020 w 2208213"/>
                <a:gd name="T69" fmla="*/ 717516 h 2209801"/>
                <a:gd name="T70" fmla="*/ 105128 w 2208213"/>
                <a:gd name="T71" fmla="*/ 516225 h 2209801"/>
                <a:gd name="T72" fmla="*/ 210530 w 2208213"/>
                <a:gd name="T73" fmla="*/ 353822 h 2209801"/>
                <a:gd name="T74" fmla="*/ 1141446 w 2208213"/>
                <a:gd name="T75" fmla="*/ 18620 h 2209801"/>
                <a:gd name="T76" fmla="*/ 1322266 w 2208213"/>
                <a:gd name="T77" fmla="*/ 74481 h 2209801"/>
                <a:gd name="T78" fmla="*/ 1477059 w 2208213"/>
                <a:gd name="T79" fmla="*/ 157177 h 2209801"/>
                <a:gd name="T80" fmla="*/ 1614592 w 2208213"/>
                <a:gd name="T81" fmla="*/ 267528 h 2209801"/>
                <a:gd name="T82" fmla="*/ 1754042 w 2208213"/>
                <a:gd name="T83" fmla="*/ 437575 h 2209801"/>
                <a:gd name="T84" fmla="*/ 1849932 w 2208213"/>
                <a:gd name="T85" fmla="*/ 632539 h 2209801"/>
                <a:gd name="T86" fmla="*/ 1898425 w 2208213"/>
                <a:gd name="T87" fmla="*/ 840647 h 2209801"/>
                <a:gd name="T88" fmla="*/ 1899521 w 2208213"/>
                <a:gd name="T89" fmla="*/ 1053410 h 2209801"/>
                <a:gd name="T90" fmla="*/ 1853220 w 2208213"/>
                <a:gd name="T91" fmla="*/ 1262339 h 2209801"/>
                <a:gd name="T92" fmla="*/ 1761440 w 2208213"/>
                <a:gd name="T93" fmla="*/ 1455113 h 2209801"/>
                <a:gd name="T94" fmla="*/ 1536237 w 2208213"/>
                <a:gd name="T95" fmla="*/ 1393502 h 2209801"/>
                <a:gd name="T96" fmla="*/ 1625825 w 2208213"/>
                <a:gd name="T97" fmla="*/ 1239886 h 2209801"/>
                <a:gd name="T98" fmla="*/ 1671304 w 2208213"/>
                <a:gd name="T99" fmla="*/ 1090925 h 2209801"/>
                <a:gd name="T100" fmla="*/ 1684455 w 2208213"/>
                <a:gd name="T101" fmla="*/ 937034 h 2209801"/>
                <a:gd name="T102" fmla="*/ 1665003 w 2208213"/>
                <a:gd name="T103" fmla="*/ 783965 h 2209801"/>
                <a:gd name="T104" fmla="*/ 1613770 w 2208213"/>
                <a:gd name="T105" fmla="*/ 636646 h 2209801"/>
                <a:gd name="T106" fmla="*/ 1529935 w 2208213"/>
                <a:gd name="T107" fmla="*/ 501102 h 2209801"/>
                <a:gd name="T108" fmla="*/ 1425004 w 2208213"/>
                <a:gd name="T109" fmla="*/ 392393 h 2209801"/>
                <a:gd name="T110" fmla="*/ 1313773 w 2208213"/>
                <a:gd name="T111" fmla="*/ 315174 h 2209801"/>
                <a:gd name="T112" fmla="*/ 1191035 w 2208213"/>
                <a:gd name="T113" fmla="*/ 259314 h 2209801"/>
                <a:gd name="T114" fmla="*/ 996790 w 2208213"/>
                <a:gd name="T115" fmla="*/ 220977 h 2209801"/>
                <a:gd name="T116" fmla="*/ 817613 w 2208213"/>
                <a:gd name="T117" fmla="*/ 53670 h 22098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208213" h="2209801">
                  <a:moveTo>
                    <a:pt x="1288552" y="590550"/>
                  </a:moveTo>
                  <a:lnTo>
                    <a:pt x="1298410" y="590868"/>
                  </a:lnTo>
                  <a:lnTo>
                    <a:pt x="1307950" y="592138"/>
                  </a:lnTo>
                  <a:lnTo>
                    <a:pt x="1313039" y="593408"/>
                  </a:lnTo>
                  <a:lnTo>
                    <a:pt x="1317809" y="594678"/>
                  </a:lnTo>
                  <a:lnTo>
                    <a:pt x="1322579" y="596265"/>
                  </a:lnTo>
                  <a:lnTo>
                    <a:pt x="1326713" y="598170"/>
                  </a:lnTo>
                  <a:lnTo>
                    <a:pt x="1331483" y="600075"/>
                  </a:lnTo>
                  <a:lnTo>
                    <a:pt x="1335935" y="601980"/>
                  </a:lnTo>
                  <a:lnTo>
                    <a:pt x="1340705" y="604520"/>
                  </a:lnTo>
                  <a:lnTo>
                    <a:pt x="1344522" y="607060"/>
                  </a:lnTo>
                  <a:lnTo>
                    <a:pt x="1348974" y="610235"/>
                  </a:lnTo>
                  <a:lnTo>
                    <a:pt x="1352790" y="613410"/>
                  </a:lnTo>
                  <a:lnTo>
                    <a:pt x="1356924" y="616585"/>
                  </a:lnTo>
                  <a:lnTo>
                    <a:pt x="1360740" y="620078"/>
                  </a:lnTo>
                  <a:lnTo>
                    <a:pt x="1371870" y="631190"/>
                  </a:lnTo>
                  <a:lnTo>
                    <a:pt x="1375368" y="635000"/>
                  </a:lnTo>
                  <a:lnTo>
                    <a:pt x="1378867" y="639128"/>
                  </a:lnTo>
                  <a:lnTo>
                    <a:pt x="1382047" y="642938"/>
                  </a:lnTo>
                  <a:lnTo>
                    <a:pt x="1384909" y="647383"/>
                  </a:lnTo>
                  <a:lnTo>
                    <a:pt x="1387453" y="651510"/>
                  </a:lnTo>
                  <a:lnTo>
                    <a:pt x="1389997" y="655955"/>
                  </a:lnTo>
                  <a:lnTo>
                    <a:pt x="1392223" y="660718"/>
                  </a:lnTo>
                  <a:lnTo>
                    <a:pt x="1394131" y="664845"/>
                  </a:lnTo>
                  <a:lnTo>
                    <a:pt x="1395721" y="669608"/>
                  </a:lnTo>
                  <a:lnTo>
                    <a:pt x="1397311" y="674370"/>
                  </a:lnTo>
                  <a:lnTo>
                    <a:pt x="1398901" y="679133"/>
                  </a:lnTo>
                  <a:lnTo>
                    <a:pt x="1399855" y="683895"/>
                  </a:lnTo>
                  <a:lnTo>
                    <a:pt x="1401445" y="693738"/>
                  </a:lnTo>
                  <a:lnTo>
                    <a:pt x="1401763" y="703580"/>
                  </a:lnTo>
                  <a:lnTo>
                    <a:pt x="1401445" y="713105"/>
                  </a:lnTo>
                  <a:lnTo>
                    <a:pt x="1399855" y="722948"/>
                  </a:lnTo>
                  <a:lnTo>
                    <a:pt x="1398901" y="727710"/>
                  </a:lnTo>
                  <a:lnTo>
                    <a:pt x="1397311" y="732155"/>
                  </a:lnTo>
                  <a:lnTo>
                    <a:pt x="1395721" y="736918"/>
                  </a:lnTo>
                  <a:lnTo>
                    <a:pt x="1394131" y="741680"/>
                  </a:lnTo>
                  <a:lnTo>
                    <a:pt x="1392223" y="746443"/>
                  </a:lnTo>
                  <a:lnTo>
                    <a:pt x="1389997" y="750888"/>
                  </a:lnTo>
                  <a:lnTo>
                    <a:pt x="1387453" y="755015"/>
                  </a:lnTo>
                  <a:lnTo>
                    <a:pt x="1384909" y="759460"/>
                  </a:lnTo>
                  <a:lnTo>
                    <a:pt x="1382047" y="763905"/>
                  </a:lnTo>
                  <a:lnTo>
                    <a:pt x="1378867" y="767715"/>
                  </a:lnTo>
                  <a:lnTo>
                    <a:pt x="1375368" y="771525"/>
                  </a:lnTo>
                  <a:lnTo>
                    <a:pt x="1371870" y="775653"/>
                  </a:lnTo>
                  <a:lnTo>
                    <a:pt x="1123823" y="1022668"/>
                  </a:lnTo>
                  <a:lnTo>
                    <a:pt x="1123823" y="1030605"/>
                  </a:lnTo>
                  <a:lnTo>
                    <a:pt x="1123505" y="1038543"/>
                  </a:lnTo>
                  <a:lnTo>
                    <a:pt x="1122551" y="1046480"/>
                  </a:lnTo>
                  <a:lnTo>
                    <a:pt x="1121279" y="1053783"/>
                  </a:lnTo>
                  <a:lnTo>
                    <a:pt x="1120007" y="1061720"/>
                  </a:lnTo>
                  <a:lnTo>
                    <a:pt x="1117781" y="1069340"/>
                  </a:lnTo>
                  <a:lnTo>
                    <a:pt x="1115555" y="1076643"/>
                  </a:lnTo>
                  <a:lnTo>
                    <a:pt x="1112693" y="1084263"/>
                  </a:lnTo>
                  <a:lnTo>
                    <a:pt x="1109513" y="1091565"/>
                  </a:lnTo>
                  <a:lnTo>
                    <a:pt x="1106333" y="1098868"/>
                  </a:lnTo>
                  <a:lnTo>
                    <a:pt x="1102517" y="1105853"/>
                  </a:lnTo>
                  <a:lnTo>
                    <a:pt x="1098064" y="1112520"/>
                  </a:lnTo>
                  <a:lnTo>
                    <a:pt x="1093930" y="1119188"/>
                  </a:lnTo>
                  <a:lnTo>
                    <a:pt x="1088842" y="1125855"/>
                  </a:lnTo>
                  <a:lnTo>
                    <a:pt x="1083118" y="1132205"/>
                  </a:lnTo>
                  <a:lnTo>
                    <a:pt x="1077712" y="1138238"/>
                  </a:lnTo>
                  <a:lnTo>
                    <a:pt x="1071352" y="1143953"/>
                  </a:lnTo>
                  <a:lnTo>
                    <a:pt x="1064992" y="1149033"/>
                  </a:lnTo>
                  <a:lnTo>
                    <a:pt x="1058631" y="1154113"/>
                  </a:lnTo>
                  <a:lnTo>
                    <a:pt x="1051953" y="1158558"/>
                  </a:lnTo>
                  <a:lnTo>
                    <a:pt x="1045275" y="1163003"/>
                  </a:lnTo>
                  <a:lnTo>
                    <a:pt x="1038279" y="1166813"/>
                  </a:lnTo>
                  <a:lnTo>
                    <a:pt x="1031283" y="1169988"/>
                  </a:lnTo>
                  <a:lnTo>
                    <a:pt x="1023650" y="1173163"/>
                  </a:lnTo>
                  <a:lnTo>
                    <a:pt x="1023650" y="1562101"/>
                  </a:lnTo>
                  <a:lnTo>
                    <a:pt x="1023650" y="1567816"/>
                  </a:lnTo>
                  <a:lnTo>
                    <a:pt x="1022378" y="1573848"/>
                  </a:lnTo>
                  <a:lnTo>
                    <a:pt x="1021424" y="1579246"/>
                  </a:lnTo>
                  <a:lnTo>
                    <a:pt x="1019198" y="1584961"/>
                  </a:lnTo>
                  <a:lnTo>
                    <a:pt x="1016654" y="1590041"/>
                  </a:lnTo>
                  <a:lnTo>
                    <a:pt x="1013792" y="1594803"/>
                  </a:lnTo>
                  <a:lnTo>
                    <a:pt x="1010294" y="1599566"/>
                  </a:lnTo>
                  <a:lnTo>
                    <a:pt x="1006796" y="1603376"/>
                  </a:lnTo>
                  <a:lnTo>
                    <a:pt x="1002344" y="1607186"/>
                  </a:lnTo>
                  <a:lnTo>
                    <a:pt x="997892" y="1610361"/>
                  </a:lnTo>
                  <a:lnTo>
                    <a:pt x="993439" y="1613536"/>
                  </a:lnTo>
                  <a:lnTo>
                    <a:pt x="988033" y="1616076"/>
                  </a:lnTo>
                  <a:lnTo>
                    <a:pt x="982627" y="1617981"/>
                  </a:lnTo>
                  <a:lnTo>
                    <a:pt x="977221" y="1619568"/>
                  </a:lnTo>
                  <a:lnTo>
                    <a:pt x="971179" y="1620203"/>
                  </a:lnTo>
                  <a:lnTo>
                    <a:pt x="965455" y="1620838"/>
                  </a:lnTo>
                  <a:lnTo>
                    <a:pt x="959413" y="1620203"/>
                  </a:lnTo>
                  <a:lnTo>
                    <a:pt x="953370" y="1619568"/>
                  </a:lnTo>
                  <a:lnTo>
                    <a:pt x="947964" y="1617981"/>
                  </a:lnTo>
                  <a:lnTo>
                    <a:pt x="942558" y="1616076"/>
                  </a:lnTo>
                  <a:lnTo>
                    <a:pt x="937470" y="1613536"/>
                  </a:lnTo>
                  <a:lnTo>
                    <a:pt x="932700" y="1610361"/>
                  </a:lnTo>
                  <a:lnTo>
                    <a:pt x="927930" y="1607186"/>
                  </a:lnTo>
                  <a:lnTo>
                    <a:pt x="923795" y="1603376"/>
                  </a:lnTo>
                  <a:lnTo>
                    <a:pt x="919979" y="1599566"/>
                  </a:lnTo>
                  <a:lnTo>
                    <a:pt x="916799" y="1594803"/>
                  </a:lnTo>
                  <a:lnTo>
                    <a:pt x="913619" y="1590041"/>
                  </a:lnTo>
                  <a:lnTo>
                    <a:pt x="911393" y="1584961"/>
                  </a:lnTo>
                  <a:lnTo>
                    <a:pt x="909485" y="1579246"/>
                  </a:lnTo>
                  <a:lnTo>
                    <a:pt x="907895" y="1573848"/>
                  </a:lnTo>
                  <a:lnTo>
                    <a:pt x="906941" y="1567816"/>
                  </a:lnTo>
                  <a:lnTo>
                    <a:pt x="906623" y="1562101"/>
                  </a:lnTo>
                  <a:lnTo>
                    <a:pt x="906623" y="1173163"/>
                  </a:lnTo>
                  <a:lnTo>
                    <a:pt x="899627" y="1169988"/>
                  </a:lnTo>
                  <a:lnTo>
                    <a:pt x="892313" y="1166813"/>
                  </a:lnTo>
                  <a:lnTo>
                    <a:pt x="885316" y="1163003"/>
                  </a:lnTo>
                  <a:lnTo>
                    <a:pt x="878638" y="1158558"/>
                  </a:lnTo>
                  <a:lnTo>
                    <a:pt x="871960" y="1154113"/>
                  </a:lnTo>
                  <a:lnTo>
                    <a:pt x="865282" y="1149033"/>
                  </a:lnTo>
                  <a:lnTo>
                    <a:pt x="858922" y="1143953"/>
                  </a:lnTo>
                  <a:lnTo>
                    <a:pt x="852879" y="1138238"/>
                  </a:lnTo>
                  <a:lnTo>
                    <a:pt x="847473" y="1132205"/>
                  </a:lnTo>
                  <a:lnTo>
                    <a:pt x="842385" y="1125855"/>
                  </a:lnTo>
                  <a:lnTo>
                    <a:pt x="837297" y="1119505"/>
                  </a:lnTo>
                  <a:lnTo>
                    <a:pt x="832845" y="1113473"/>
                  </a:lnTo>
                  <a:lnTo>
                    <a:pt x="828393" y="1106488"/>
                  </a:lnTo>
                  <a:lnTo>
                    <a:pt x="824577" y="1099503"/>
                  </a:lnTo>
                  <a:lnTo>
                    <a:pt x="821397" y="1092835"/>
                  </a:lnTo>
                  <a:lnTo>
                    <a:pt x="818216" y="1085850"/>
                  </a:lnTo>
                  <a:lnTo>
                    <a:pt x="815354" y="1078230"/>
                  </a:lnTo>
                  <a:lnTo>
                    <a:pt x="813128" y="1071245"/>
                  </a:lnTo>
                  <a:lnTo>
                    <a:pt x="811220" y="1063625"/>
                  </a:lnTo>
                  <a:lnTo>
                    <a:pt x="809630" y="1056323"/>
                  </a:lnTo>
                  <a:lnTo>
                    <a:pt x="808040" y="1048703"/>
                  </a:lnTo>
                  <a:lnTo>
                    <a:pt x="807086" y="1041400"/>
                  </a:lnTo>
                  <a:lnTo>
                    <a:pt x="806768" y="1033463"/>
                  </a:lnTo>
                  <a:lnTo>
                    <a:pt x="806450" y="1025843"/>
                  </a:lnTo>
                  <a:lnTo>
                    <a:pt x="806768" y="1018540"/>
                  </a:lnTo>
                  <a:lnTo>
                    <a:pt x="807086" y="1010920"/>
                  </a:lnTo>
                  <a:lnTo>
                    <a:pt x="808040" y="1002983"/>
                  </a:lnTo>
                  <a:lnTo>
                    <a:pt x="809630" y="995680"/>
                  </a:lnTo>
                  <a:lnTo>
                    <a:pt x="811220" y="988060"/>
                  </a:lnTo>
                  <a:lnTo>
                    <a:pt x="813128" y="981075"/>
                  </a:lnTo>
                  <a:lnTo>
                    <a:pt x="815354" y="973455"/>
                  </a:lnTo>
                  <a:lnTo>
                    <a:pt x="818216" y="966470"/>
                  </a:lnTo>
                  <a:lnTo>
                    <a:pt x="821397" y="959485"/>
                  </a:lnTo>
                  <a:lnTo>
                    <a:pt x="824577" y="952183"/>
                  </a:lnTo>
                  <a:lnTo>
                    <a:pt x="828393" y="945515"/>
                  </a:lnTo>
                  <a:lnTo>
                    <a:pt x="832845" y="938848"/>
                  </a:lnTo>
                  <a:lnTo>
                    <a:pt x="837297" y="932180"/>
                  </a:lnTo>
                  <a:lnTo>
                    <a:pt x="842385" y="925830"/>
                  </a:lnTo>
                  <a:lnTo>
                    <a:pt x="847473" y="920115"/>
                  </a:lnTo>
                  <a:lnTo>
                    <a:pt x="852879" y="914083"/>
                  </a:lnTo>
                  <a:lnTo>
                    <a:pt x="859240" y="908368"/>
                  </a:lnTo>
                  <a:lnTo>
                    <a:pt x="865282" y="902653"/>
                  </a:lnTo>
                  <a:lnTo>
                    <a:pt x="871960" y="897890"/>
                  </a:lnTo>
                  <a:lnTo>
                    <a:pt x="878638" y="893445"/>
                  </a:lnTo>
                  <a:lnTo>
                    <a:pt x="885316" y="889000"/>
                  </a:lnTo>
                  <a:lnTo>
                    <a:pt x="892313" y="885508"/>
                  </a:lnTo>
                  <a:lnTo>
                    <a:pt x="899627" y="882015"/>
                  </a:lnTo>
                  <a:lnTo>
                    <a:pt x="906941" y="878840"/>
                  </a:lnTo>
                  <a:lnTo>
                    <a:pt x="914573" y="875983"/>
                  </a:lnTo>
                  <a:lnTo>
                    <a:pt x="921887" y="873760"/>
                  </a:lnTo>
                  <a:lnTo>
                    <a:pt x="929520" y="872173"/>
                  </a:lnTo>
                  <a:lnTo>
                    <a:pt x="936834" y="870585"/>
                  </a:lnTo>
                  <a:lnTo>
                    <a:pt x="944784" y="869315"/>
                  </a:lnTo>
                  <a:lnTo>
                    <a:pt x="952734" y="868363"/>
                  </a:lnTo>
                  <a:lnTo>
                    <a:pt x="960685" y="868045"/>
                  </a:lnTo>
                  <a:lnTo>
                    <a:pt x="967999" y="867728"/>
                  </a:lnTo>
                  <a:lnTo>
                    <a:pt x="1216364" y="620078"/>
                  </a:lnTo>
                  <a:lnTo>
                    <a:pt x="1219862" y="616585"/>
                  </a:lnTo>
                  <a:lnTo>
                    <a:pt x="1223996" y="613410"/>
                  </a:lnTo>
                  <a:lnTo>
                    <a:pt x="1228130" y="610235"/>
                  </a:lnTo>
                  <a:lnTo>
                    <a:pt x="1232264" y="607060"/>
                  </a:lnTo>
                  <a:lnTo>
                    <a:pt x="1236398" y="604520"/>
                  </a:lnTo>
                  <a:lnTo>
                    <a:pt x="1240851" y="601980"/>
                  </a:lnTo>
                  <a:lnTo>
                    <a:pt x="1245621" y="599758"/>
                  </a:lnTo>
                  <a:lnTo>
                    <a:pt x="1250073" y="597535"/>
                  </a:lnTo>
                  <a:lnTo>
                    <a:pt x="1254843" y="596265"/>
                  </a:lnTo>
                  <a:lnTo>
                    <a:pt x="1259295" y="594678"/>
                  </a:lnTo>
                  <a:lnTo>
                    <a:pt x="1264065" y="593408"/>
                  </a:lnTo>
                  <a:lnTo>
                    <a:pt x="1268835" y="592138"/>
                  </a:lnTo>
                  <a:lnTo>
                    <a:pt x="1278694" y="590868"/>
                  </a:lnTo>
                  <a:lnTo>
                    <a:pt x="1288552" y="590550"/>
                  </a:lnTo>
                  <a:close/>
                  <a:moveTo>
                    <a:pt x="799395" y="26988"/>
                  </a:moveTo>
                  <a:lnTo>
                    <a:pt x="618825" y="785302"/>
                  </a:lnTo>
                  <a:lnTo>
                    <a:pt x="426196" y="592785"/>
                  </a:lnTo>
                  <a:lnTo>
                    <a:pt x="414454" y="608987"/>
                  </a:lnTo>
                  <a:lnTo>
                    <a:pt x="403030" y="625189"/>
                  </a:lnTo>
                  <a:lnTo>
                    <a:pt x="392240" y="641708"/>
                  </a:lnTo>
                  <a:lnTo>
                    <a:pt x="381450" y="658228"/>
                  </a:lnTo>
                  <a:lnTo>
                    <a:pt x="371295" y="674748"/>
                  </a:lnTo>
                  <a:lnTo>
                    <a:pt x="361775" y="691585"/>
                  </a:lnTo>
                  <a:lnTo>
                    <a:pt x="352254" y="709058"/>
                  </a:lnTo>
                  <a:lnTo>
                    <a:pt x="343369" y="726213"/>
                  </a:lnTo>
                  <a:lnTo>
                    <a:pt x="336387" y="741144"/>
                  </a:lnTo>
                  <a:lnTo>
                    <a:pt x="329088" y="756393"/>
                  </a:lnTo>
                  <a:lnTo>
                    <a:pt x="322741" y="771642"/>
                  </a:lnTo>
                  <a:lnTo>
                    <a:pt x="316711" y="786573"/>
                  </a:lnTo>
                  <a:lnTo>
                    <a:pt x="310365" y="801822"/>
                  </a:lnTo>
                  <a:lnTo>
                    <a:pt x="304652" y="817706"/>
                  </a:lnTo>
                  <a:lnTo>
                    <a:pt x="299257" y="832955"/>
                  </a:lnTo>
                  <a:lnTo>
                    <a:pt x="294180" y="848839"/>
                  </a:lnTo>
                  <a:lnTo>
                    <a:pt x="289420" y="864723"/>
                  </a:lnTo>
                  <a:lnTo>
                    <a:pt x="284977" y="880290"/>
                  </a:lnTo>
                  <a:lnTo>
                    <a:pt x="280851" y="896174"/>
                  </a:lnTo>
                  <a:lnTo>
                    <a:pt x="276726" y="912376"/>
                  </a:lnTo>
                  <a:lnTo>
                    <a:pt x="273235" y="927942"/>
                  </a:lnTo>
                  <a:lnTo>
                    <a:pt x="270062" y="944144"/>
                  </a:lnTo>
                  <a:lnTo>
                    <a:pt x="267523" y="960346"/>
                  </a:lnTo>
                  <a:lnTo>
                    <a:pt x="264667" y="976548"/>
                  </a:lnTo>
                  <a:lnTo>
                    <a:pt x="262128" y="992433"/>
                  </a:lnTo>
                  <a:lnTo>
                    <a:pt x="260224" y="1008634"/>
                  </a:lnTo>
                  <a:lnTo>
                    <a:pt x="258637" y="1024836"/>
                  </a:lnTo>
                  <a:lnTo>
                    <a:pt x="257050" y="1041038"/>
                  </a:lnTo>
                  <a:lnTo>
                    <a:pt x="256098" y="1057240"/>
                  </a:lnTo>
                  <a:lnTo>
                    <a:pt x="255464" y="1073760"/>
                  </a:lnTo>
                  <a:lnTo>
                    <a:pt x="254829" y="1089962"/>
                  </a:lnTo>
                  <a:lnTo>
                    <a:pt x="254829" y="1105846"/>
                  </a:lnTo>
                  <a:lnTo>
                    <a:pt x="254829" y="1122683"/>
                  </a:lnTo>
                  <a:lnTo>
                    <a:pt x="255464" y="1138568"/>
                  </a:lnTo>
                  <a:lnTo>
                    <a:pt x="256416" y="1155087"/>
                  </a:lnTo>
                  <a:lnTo>
                    <a:pt x="257050" y="1171289"/>
                  </a:lnTo>
                  <a:lnTo>
                    <a:pt x="258637" y="1187491"/>
                  </a:lnTo>
                  <a:lnTo>
                    <a:pt x="260224" y="1203693"/>
                  </a:lnTo>
                  <a:lnTo>
                    <a:pt x="262128" y="1219895"/>
                  </a:lnTo>
                  <a:lnTo>
                    <a:pt x="264667" y="1236097"/>
                  </a:lnTo>
                  <a:lnTo>
                    <a:pt x="267523" y="1251981"/>
                  </a:lnTo>
                  <a:lnTo>
                    <a:pt x="270379" y="1268183"/>
                  </a:lnTo>
                  <a:lnTo>
                    <a:pt x="273552" y="1284385"/>
                  </a:lnTo>
                  <a:lnTo>
                    <a:pt x="277361" y="1300269"/>
                  </a:lnTo>
                  <a:lnTo>
                    <a:pt x="281169" y="1316153"/>
                  </a:lnTo>
                  <a:lnTo>
                    <a:pt x="284977" y="1332038"/>
                  </a:lnTo>
                  <a:lnTo>
                    <a:pt x="289737" y="1347922"/>
                  </a:lnTo>
                  <a:lnTo>
                    <a:pt x="294497" y="1363488"/>
                  </a:lnTo>
                  <a:lnTo>
                    <a:pt x="299575" y="1379373"/>
                  </a:lnTo>
                  <a:lnTo>
                    <a:pt x="305287" y="1394622"/>
                  </a:lnTo>
                  <a:lnTo>
                    <a:pt x="310682" y="1410188"/>
                  </a:lnTo>
                  <a:lnTo>
                    <a:pt x="317029" y="1425437"/>
                  </a:lnTo>
                  <a:lnTo>
                    <a:pt x="323376" y="1440686"/>
                  </a:lnTo>
                  <a:lnTo>
                    <a:pt x="330040" y="1456252"/>
                  </a:lnTo>
                  <a:lnTo>
                    <a:pt x="337022" y="1471184"/>
                  </a:lnTo>
                  <a:lnTo>
                    <a:pt x="344003" y="1486115"/>
                  </a:lnTo>
                  <a:lnTo>
                    <a:pt x="351620" y="1501046"/>
                  </a:lnTo>
                  <a:lnTo>
                    <a:pt x="359553" y="1515660"/>
                  </a:lnTo>
                  <a:lnTo>
                    <a:pt x="367804" y="1530273"/>
                  </a:lnTo>
                  <a:lnTo>
                    <a:pt x="376373" y="1544887"/>
                  </a:lnTo>
                  <a:lnTo>
                    <a:pt x="384941" y="1558865"/>
                  </a:lnTo>
                  <a:lnTo>
                    <a:pt x="394461" y="1573161"/>
                  </a:lnTo>
                  <a:lnTo>
                    <a:pt x="403982" y="1587139"/>
                  </a:lnTo>
                  <a:lnTo>
                    <a:pt x="413819" y="1601117"/>
                  </a:lnTo>
                  <a:lnTo>
                    <a:pt x="423657" y="1614777"/>
                  </a:lnTo>
                  <a:lnTo>
                    <a:pt x="434130" y="1628120"/>
                  </a:lnTo>
                  <a:lnTo>
                    <a:pt x="444919" y="1641780"/>
                  </a:lnTo>
                  <a:lnTo>
                    <a:pt x="455709" y="1655123"/>
                  </a:lnTo>
                  <a:lnTo>
                    <a:pt x="466816" y="1668148"/>
                  </a:lnTo>
                  <a:lnTo>
                    <a:pt x="478558" y="1680856"/>
                  </a:lnTo>
                  <a:lnTo>
                    <a:pt x="490300" y="1693563"/>
                  </a:lnTo>
                  <a:lnTo>
                    <a:pt x="502676" y="1706270"/>
                  </a:lnTo>
                  <a:lnTo>
                    <a:pt x="512832" y="1716119"/>
                  </a:lnTo>
                  <a:lnTo>
                    <a:pt x="522987" y="1725967"/>
                  </a:lnTo>
                  <a:lnTo>
                    <a:pt x="533776" y="1735497"/>
                  </a:lnTo>
                  <a:lnTo>
                    <a:pt x="544249" y="1744710"/>
                  </a:lnTo>
                  <a:lnTo>
                    <a:pt x="555039" y="1753923"/>
                  </a:lnTo>
                  <a:lnTo>
                    <a:pt x="565511" y="1762818"/>
                  </a:lnTo>
                  <a:lnTo>
                    <a:pt x="587725" y="1780291"/>
                  </a:lnTo>
                  <a:lnTo>
                    <a:pt x="609939" y="1796811"/>
                  </a:lnTo>
                  <a:lnTo>
                    <a:pt x="633106" y="1812695"/>
                  </a:lnTo>
                  <a:lnTo>
                    <a:pt x="656589" y="1827626"/>
                  </a:lnTo>
                  <a:lnTo>
                    <a:pt x="680073" y="1841604"/>
                  </a:lnTo>
                  <a:lnTo>
                    <a:pt x="704509" y="1854629"/>
                  </a:lnTo>
                  <a:lnTo>
                    <a:pt x="728944" y="1867337"/>
                  </a:lnTo>
                  <a:lnTo>
                    <a:pt x="753697" y="1878774"/>
                  </a:lnTo>
                  <a:lnTo>
                    <a:pt x="778768" y="1889257"/>
                  </a:lnTo>
                  <a:lnTo>
                    <a:pt x="804155" y="1899741"/>
                  </a:lnTo>
                  <a:lnTo>
                    <a:pt x="829543" y="1908636"/>
                  </a:lnTo>
                  <a:lnTo>
                    <a:pt x="855566" y="1916896"/>
                  </a:lnTo>
                  <a:lnTo>
                    <a:pt x="881906" y="1923885"/>
                  </a:lnTo>
                  <a:lnTo>
                    <a:pt x="908245" y="1930556"/>
                  </a:lnTo>
                  <a:lnTo>
                    <a:pt x="934585" y="1936592"/>
                  </a:lnTo>
                  <a:lnTo>
                    <a:pt x="961242" y="1941357"/>
                  </a:lnTo>
                  <a:lnTo>
                    <a:pt x="988217" y="1945805"/>
                  </a:lnTo>
                  <a:lnTo>
                    <a:pt x="1014874" y="1948982"/>
                  </a:lnTo>
                  <a:lnTo>
                    <a:pt x="1042165" y="1951206"/>
                  </a:lnTo>
                  <a:lnTo>
                    <a:pt x="1068823" y="1952794"/>
                  </a:lnTo>
                  <a:lnTo>
                    <a:pt x="1095797" y="1953112"/>
                  </a:lnTo>
                  <a:lnTo>
                    <a:pt x="1123089" y="1953112"/>
                  </a:lnTo>
                  <a:lnTo>
                    <a:pt x="1150063" y="1951841"/>
                  </a:lnTo>
                  <a:lnTo>
                    <a:pt x="1177355" y="1950253"/>
                  </a:lnTo>
                  <a:lnTo>
                    <a:pt x="1204012" y="1947711"/>
                  </a:lnTo>
                  <a:lnTo>
                    <a:pt x="1231304" y="1944217"/>
                  </a:lnTo>
                  <a:lnTo>
                    <a:pt x="1257961" y="1939451"/>
                  </a:lnTo>
                  <a:lnTo>
                    <a:pt x="1284618" y="1934368"/>
                  </a:lnTo>
                  <a:lnTo>
                    <a:pt x="1311275" y="1928015"/>
                  </a:lnTo>
                  <a:lnTo>
                    <a:pt x="1258913" y="2147853"/>
                  </a:lnTo>
                  <a:lnTo>
                    <a:pt x="1246219" y="2200588"/>
                  </a:lnTo>
                  <a:lnTo>
                    <a:pt x="1220514" y="2203130"/>
                  </a:lnTo>
                  <a:lnTo>
                    <a:pt x="1195126" y="2205989"/>
                  </a:lnTo>
                  <a:lnTo>
                    <a:pt x="1169104" y="2207895"/>
                  </a:lnTo>
                  <a:lnTo>
                    <a:pt x="1143082" y="2209166"/>
                  </a:lnTo>
                  <a:lnTo>
                    <a:pt x="1117694" y="2209801"/>
                  </a:lnTo>
                  <a:lnTo>
                    <a:pt x="1091672" y="2209801"/>
                  </a:lnTo>
                  <a:lnTo>
                    <a:pt x="1065649" y="2209483"/>
                  </a:lnTo>
                  <a:lnTo>
                    <a:pt x="1039627" y="2208530"/>
                  </a:lnTo>
                  <a:lnTo>
                    <a:pt x="1013287" y="2206307"/>
                  </a:lnTo>
                  <a:lnTo>
                    <a:pt x="987265" y="2204083"/>
                  </a:lnTo>
                  <a:lnTo>
                    <a:pt x="961242" y="2201224"/>
                  </a:lnTo>
                  <a:lnTo>
                    <a:pt x="935537" y="2197411"/>
                  </a:lnTo>
                  <a:lnTo>
                    <a:pt x="909832" y="2193282"/>
                  </a:lnTo>
                  <a:lnTo>
                    <a:pt x="883810" y="2188199"/>
                  </a:lnTo>
                  <a:lnTo>
                    <a:pt x="857787" y="2182798"/>
                  </a:lnTo>
                  <a:lnTo>
                    <a:pt x="832400" y="2176762"/>
                  </a:lnTo>
                  <a:lnTo>
                    <a:pt x="832717" y="2174856"/>
                  </a:lnTo>
                  <a:lnTo>
                    <a:pt x="814946" y="2170091"/>
                  </a:lnTo>
                  <a:lnTo>
                    <a:pt x="797808" y="2165325"/>
                  </a:lnTo>
                  <a:lnTo>
                    <a:pt x="780037" y="2160242"/>
                  </a:lnTo>
                  <a:lnTo>
                    <a:pt x="762583" y="2154842"/>
                  </a:lnTo>
                  <a:lnTo>
                    <a:pt x="745446" y="2149441"/>
                  </a:lnTo>
                  <a:lnTo>
                    <a:pt x="727992" y="2143087"/>
                  </a:lnTo>
                  <a:lnTo>
                    <a:pt x="710856" y="2136734"/>
                  </a:lnTo>
                  <a:lnTo>
                    <a:pt x="693719" y="2130380"/>
                  </a:lnTo>
                  <a:lnTo>
                    <a:pt x="676900" y="2123391"/>
                  </a:lnTo>
                  <a:lnTo>
                    <a:pt x="660080" y="2116084"/>
                  </a:lnTo>
                  <a:lnTo>
                    <a:pt x="642943" y="2108777"/>
                  </a:lnTo>
                  <a:lnTo>
                    <a:pt x="626441" y="2100835"/>
                  </a:lnTo>
                  <a:lnTo>
                    <a:pt x="609939" y="2092893"/>
                  </a:lnTo>
                  <a:lnTo>
                    <a:pt x="593437" y="2084633"/>
                  </a:lnTo>
                  <a:lnTo>
                    <a:pt x="577253" y="2076056"/>
                  </a:lnTo>
                  <a:lnTo>
                    <a:pt x="561385" y="2067478"/>
                  </a:lnTo>
                  <a:lnTo>
                    <a:pt x="545201" y="2057948"/>
                  </a:lnTo>
                  <a:lnTo>
                    <a:pt x="529016" y="2048417"/>
                  </a:lnTo>
                  <a:lnTo>
                    <a:pt x="513149" y="2038887"/>
                  </a:lnTo>
                  <a:lnTo>
                    <a:pt x="497916" y="2028721"/>
                  </a:lnTo>
                  <a:lnTo>
                    <a:pt x="482049" y="2018555"/>
                  </a:lnTo>
                  <a:lnTo>
                    <a:pt x="466816" y="2007754"/>
                  </a:lnTo>
                  <a:lnTo>
                    <a:pt x="451901" y="1996952"/>
                  </a:lnTo>
                  <a:lnTo>
                    <a:pt x="436668" y="1985833"/>
                  </a:lnTo>
                  <a:lnTo>
                    <a:pt x="422070" y="1974397"/>
                  </a:lnTo>
                  <a:lnTo>
                    <a:pt x="407155" y="1962642"/>
                  </a:lnTo>
                  <a:lnTo>
                    <a:pt x="392557" y="1950888"/>
                  </a:lnTo>
                  <a:lnTo>
                    <a:pt x="378277" y="1938498"/>
                  </a:lnTo>
                  <a:lnTo>
                    <a:pt x="364313" y="1926109"/>
                  </a:lnTo>
                  <a:lnTo>
                    <a:pt x="350033" y="1913083"/>
                  </a:lnTo>
                  <a:lnTo>
                    <a:pt x="336387" y="1900058"/>
                  </a:lnTo>
                  <a:lnTo>
                    <a:pt x="322424" y="1886716"/>
                  </a:lnTo>
                  <a:lnTo>
                    <a:pt x="305604" y="1869243"/>
                  </a:lnTo>
                  <a:lnTo>
                    <a:pt x="289420" y="1852088"/>
                  </a:lnTo>
                  <a:lnTo>
                    <a:pt x="273235" y="1833980"/>
                  </a:lnTo>
                  <a:lnTo>
                    <a:pt x="258002" y="1815554"/>
                  </a:lnTo>
                  <a:lnTo>
                    <a:pt x="242452" y="1797446"/>
                  </a:lnTo>
                  <a:lnTo>
                    <a:pt x="228172" y="1779020"/>
                  </a:lnTo>
                  <a:lnTo>
                    <a:pt x="213891" y="1760277"/>
                  </a:lnTo>
                  <a:lnTo>
                    <a:pt x="200245" y="1741216"/>
                  </a:lnTo>
                  <a:lnTo>
                    <a:pt x="187234" y="1721837"/>
                  </a:lnTo>
                  <a:lnTo>
                    <a:pt x="174223" y="1702141"/>
                  </a:lnTo>
                  <a:lnTo>
                    <a:pt x="161846" y="1682444"/>
                  </a:lnTo>
                  <a:lnTo>
                    <a:pt x="150105" y="1662748"/>
                  </a:lnTo>
                  <a:lnTo>
                    <a:pt x="138363" y="1642734"/>
                  </a:lnTo>
                  <a:lnTo>
                    <a:pt x="127573" y="1622402"/>
                  </a:lnTo>
                  <a:lnTo>
                    <a:pt x="117101" y="1602388"/>
                  </a:lnTo>
                  <a:lnTo>
                    <a:pt x="106946" y="1581420"/>
                  </a:lnTo>
                  <a:lnTo>
                    <a:pt x="97425" y="1560453"/>
                  </a:lnTo>
                  <a:lnTo>
                    <a:pt x="87905" y="1539486"/>
                  </a:lnTo>
                  <a:lnTo>
                    <a:pt x="79336" y="1518836"/>
                  </a:lnTo>
                  <a:lnTo>
                    <a:pt x="71085" y="1497551"/>
                  </a:lnTo>
                  <a:lnTo>
                    <a:pt x="63152" y="1476267"/>
                  </a:lnTo>
                  <a:lnTo>
                    <a:pt x="56170" y="1454664"/>
                  </a:lnTo>
                  <a:lnTo>
                    <a:pt x="49189" y="1432744"/>
                  </a:lnTo>
                  <a:lnTo>
                    <a:pt x="42842" y="1411141"/>
                  </a:lnTo>
                  <a:lnTo>
                    <a:pt x="36495" y="1389539"/>
                  </a:lnTo>
                  <a:lnTo>
                    <a:pt x="31100" y="1367618"/>
                  </a:lnTo>
                  <a:lnTo>
                    <a:pt x="25705" y="1345380"/>
                  </a:lnTo>
                  <a:lnTo>
                    <a:pt x="21262" y="1323460"/>
                  </a:lnTo>
                  <a:lnTo>
                    <a:pt x="17137" y="1301222"/>
                  </a:lnTo>
                  <a:lnTo>
                    <a:pt x="13328" y="1278984"/>
                  </a:lnTo>
                  <a:lnTo>
                    <a:pt x="10155" y="1256746"/>
                  </a:lnTo>
                  <a:lnTo>
                    <a:pt x="7299" y="1234508"/>
                  </a:lnTo>
                  <a:lnTo>
                    <a:pt x="5077" y="1211953"/>
                  </a:lnTo>
                  <a:lnTo>
                    <a:pt x="2856" y="1189397"/>
                  </a:lnTo>
                  <a:lnTo>
                    <a:pt x="1587" y="1167159"/>
                  </a:lnTo>
                  <a:lnTo>
                    <a:pt x="317" y="1144604"/>
                  </a:lnTo>
                  <a:lnTo>
                    <a:pt x="0" y="1122048"/>
                  </a:lnTo>
                  <a:lnTo>
                    <a:pt x="0" y="1099810"/>
                  </a:lnTo>
                  <a:lnTo>
                    <a:pt x="0" y="1077254"/>
                  </a:lnTo>
                  <a:lnTo>
                    <a:pt x="635" y="1054699"/>
                  </a:lnTo>
                  <a:lnTo>
                    <a:pt x="2221" y="1032461"/>
                  </a:lnTo>
                  <a:lnTo>
                    <a:pt x="3808" y="1009905"/>
                  </a:lnTo>
                  <a:lnTo>
                    <a:pt x="5712" y="987350"/>
                  </a:lnTo>
                  <a:lnTo>
                    <a:pt x="8568" y="965429"/>
                  </a:lnTo>
                  <a:lnTo>
                    <a:pt x="11742" y="942874"/>
                  </a:lnTo>
                  <a:lnTo>
                    <a:pt x="14915" y="920636"/>
                  </a:lnTo>
                  <a:lnTo>
                    <a:pt x="19041" y="898398"/>
                  </a:lnTo>
                  <a:lnTo>
                    <a:pt x="23484" y="876478"/>
                  </a:lnTo>
                  <a:lnTo>
                    <a:pt x="28244" y="854240"/>
                  </a:lnTo>
                  <a:lnTo>
                    <a:pt x="33639" y="832319"/>
                  </a:lnTo>
                  <a:lnTo>
                    <a:pt x="39351" y="810717"/>
                  </a:lnTo>
                  <a:lnTo>
                    <a:pt x="45380" y="788479"/>
                  </a:lnTo>
                  <a:lnTo>
                    <a:pt x="52045" y="766876"/>
                  </a:lnTo>
                  <a:lnTo>
                    <a:pt x="59344" y="745591"/>
                  </a:lnTo>
                  <a:lnTo>
                    <a:pt x="66643" y="723989"/>
                  </a:lnTo>
                  <a:lnTo>
                    <a:pt x="74894" y="702704"/>
                  </a:lnTo>
                  <a:lnTo>
                    <a:pt x="83145" y="681737"/>
                  </a:lnTo>
                  <a:lnTo>
                    <a:pt x="92348" y="660452"/>
                  </a:lnTo>
                  <a:lnTo>
                    <a:pt x="101868" y="639802"/>
                  </a:lnTo>
                  <a:lnTo>
                    <a:pt x="111706" y="619153"/>
                  </a:lnTo>
                  <a:lnTo>
                    <a:pt x="121861" y="598821"/>
                  </a:lnTo>
                  <a:lnTo>
                    <a:pt x="132333" y="578171"/>
                  </a:lnTo>
                  <a:lnTo>
                    <a:pt x="143758" y="558157"/>
                  </a:lnTo>
                  <a:lnTo>
                    <a:pt x="155182" y="538143"/>
                  </a:lnTo>
                  <a:lnTo>
                    <a:pt x="165337" y="521623"/>
                  </a:lnTo>
                  <a:lnTo>
                    <a:pt x="175810" y="505422"/>
                  </a:lnTo>
                  <a:lnTo>
                    <a:pt x="186282" y="489220"/>
                  </a:lnTo>
                  <a:lnTo>
                    <a:pt x="197389" y="473018"/>
                  </a:lnTo>
                  <a:lnTo>
                    <a:pt x="208814" y="457451"/>
                  </a:lnTo>
                  <a:lnTo>
                    <a:pt x="220238" y="441567"/>
                  </a:lnTo>
                  <a:lnTo>
                    <a:pt x="231980" y="425683"/>
                  </a:lnTo>
                  <a:lnTo>
                    <a:pt x="244039" y="410434"/>
                  </a:lnTo>
                  <a:lnTo>
                    <a:pt x="41255" y="207115"/>
                  </a:lnTo>
                  <a:lnTo>
                    <a:pt x="799395" y="26988"/>
                  </a:lnTo>
                  <a:close/>
                  <a:moveTo>
                    <a:pt x="1115113" y="0"/>
                  </a:moveTo>
                  <a:lnTo>
                    <a:pt x="1141155" y="953"/>
                  </a:lnTo>
                  <a:lnTo>
                    <a:pt x="1167196" y="1906"/>
                  </a:lnTo>
                  <a:lnTo>
                    <a:pt x="1193555" y="3494"/>
                  </a:lnTo>
                  <a:lnTo>
                    <a:pt x="1219596" y="6035"/>
                  </a:lnTo>
                  <a:lnTo>
                    <a:pt x="1245320" y="9212"/>
                  </a:lnTo>
                  <a:lnTo>
                    <a:pt x="1271044" y="12706"/>
                  </a:lnTo>
                  <a:lnTo>
                    <a:pt x="1297085" y="17152"/>
                  </a:lnTo>
                  <a:lnTo>
                    <a:pt x="1323126" y="21599"/>
                  </a:lnTo>
                  <a:lnTo>
                    <a:pt x="1348532" y="27317"/>
                  </a:lnTo>
                  <a:lnTo>
                    <a:pt x="1374574" y="33670"/>
                  </a:lnTo>
                  <a:lnTo>
                    <a:pt x="1392676" y="38434"/>
                  </a:lnTo>
                  <a:lnTo>
                    <a:pt x="1410460" y="42881"/>
                  </a:lnTo>
                  <a:lnTo>
                    <a:pt x="1428244" y="48599"/>
                  </a:lnTo>
                  <a:lnTo>
                    <a:pt x="1445711" y="53999"/>
                  </a:lnTo>
                  <a:lnTo>
                    <a:pt x="1463495" y="60034"/>
                  </a:lnTo>
                  <a:lnTo>
                    <a:pt x="1480962" y="66387"/>
                  </a:lnTo>
                  <a:lnTo>
                    <a:pt x="1498746" y="72422"/>
                  </a:lnTo>
                  <a:lnTo>
                    <a:pt x="1515578" y="79092"/>
                  </a:lnTo>
                  <a:lnTo>
                    <a:pt x="1532727" y="86398"/>
                  </a:lnTo>
                  <a:lnTo>
                    <a:pt x="1549876" y="93703"/>
                  </a:lnTo>
                  <a:lnTo>
                    <a:pt x="1566708" y="101327"/>
                  </a:lnTo>
                  <a:lnTo>
                    <a:pt x="1583222" y="109585"/>
                  </a:lnTo>
                  <a:lnTo>
                    <a:pt x="1600053" y="117526"/>
                  </a:lnTo>
                  <a:lnTo>
                    <a:pt x="1616250" y="126103"/>
                  </a:lnTo>
                  <a:lnTo>
                    <a:pt x="1632764" y="134679"/>
                  </a:lnTo>
                  <a:lnTo>
                    <a:pt x="1648960" y="143890"/>
                  </a:lnTo>
                  <a:lnTo>
                    <a:pt x="1665157" y="152784"/>
                  </a:lnTo>
                  <a:lnTo>
                    <a:pt x="1681035" y="162631"/>
                  </a:lnTo>
                  <a:lnTo>
                    <a:pt x="1696597" y="172478"/>
                  </a:lnTo>
                  <a:lnTo>
                    <a:pt x="1712158" y="182325"/>
                  </a:lnTo>
                  <a:lnTo>
                    <a:pt x="1727402" y="193124"/>
                  </a:lnTo>
                  <a:lnTo>
                    <a:pt x="1742645" y="203606"/>
                  </a:lnTo>
                  <a:lnTo>
                    <a:pt x="1757572" y="214406"/>
                  </a:lnTo>
                  <a:lnTo>
                    <a:pt x="1772498" y="225206"/>
                  </a:lnTo>
                  <a:lnTo>
                    <a:pt x="1787106" y="236641"/>
                  </a:lnTo>
                  <a:lnTo>
                    <a:pt x="1801715" y="248711"/>
                  </a:lnTo>
                  <a:lnTo>
                    <a:pt x="1816323" y="260464"/>
                  </a:lnTo>
                  <a:lnTo>
                    <a:pt x="1830614" y="272534"/>
                  </a:lnTo>
                  <a:lnTo>
                    <a:pt x="1844270" y="284922"/>
                  </a:lnTo>
                  <a:lnTo>
                    <a:pt x="1857926" y="297310"/>
                  </a:lnTo>
                  <a:lnTo>
                    <a:pt x="1871582" y="310333"/>
                  </a:lnTo>
                  <a:lnTo>
                    <a:pt x="1884920" y="323356"/>
                  </a:lnTo>
                  <a:lnTo>
                    <a:pt x="1901751" y="340826"/>
                  </a:lnTo>
                  <a:lnTo>
                    <a:pt x="1918265" y="358296"/>
                  </a:lnTo>
                  <a:lnTo>
                    <a:pt x="1934144" y="376084"/>
                  </a:lnTo>
                  <a:lnTo>
                    <a:pt x="1949706" y="394190"/>
                  </a:lnTo>
                  <a:lnTo>
                    <a:pt x="1964632" y="412295"/>
                  </a:lnTo>
                  <a:lnTo>
                    <a:pt x="1979240" y="431036"/>
                  </a:lnTo>
                  <a:lnTo>
                    <a:pt x="1993531" y="449776"/>
                  </a:lnTo>
                  <a:lnTo>
                    <a:pt x="2007187" y="468835"/>
                  </a:lnTo>
                  <a:lnTo>
                    <a:pt x="2020525" y="487893"/>
                  </a:lnTo>
                  <a:lnTo>
                    <a:pt x="2033228" y="507587"/>
                  </a:lnTo>
                  <a:lnTo>
                    <a:pt x="2045931" y="527280"/>
                  </a:lnTo>
                  <a:lnTo>
                    <a:pt x="2057682" y="546974"/>
                  </a:lnTo>
                  <a:lnTo>
                    <a:pt x="2069114" y="567303"/>
                  </a:lnTo>
                  <a:lnTo>
                    <a:pt x="2080230" y="587314"/>
                  </a:lnTo>
                  <a:lnTo>
                    <a:pt x="2090710" y="607643"/>
                  </a:lnTo>
                  <a:lnTo>
                    <a:pt x="2100555" y="628607"/>
                  </a:lnTo>
                  <a:lnTo>
                    <a:pt x="2110399" y="648936"/>
                  </a:lnTo>
                  <a:lnTo>
                    <a:pt x="2119609" y="670218"/>
                  </a:lnTo>
                  <a:lnTo>
                    <a:pt x="2128184" y="691182"/>
                  </a:lnTo>
                  <a:lnTo>
                    <a:pt x="2136441" y="712464"/>
                  </a:lnTo>
                  <a:lnTo>
                    <a:pt x="2144380" y="733745"/>
                  </a:lnTo>
                  <a:lnTo>
                    <a:pt x="2151684" y="755345"/>
                  </a:lnTo>
                  <a:lnTo>
                    <a:pt x="2158354" y="776627"/>
                  </a:lnTo>
                  <a:lnTo>
                    <a:pt x="2165023" y="798544"/>
                  </a:lnTo>
                  <a:lnTo>
                    <a:pt x="2171057" y="820461"/>
                  </a:lnTo>
                  <a:lnTo>
                    <a:pt x="2176455" y="842378"/>
                  </a:lnTo>
                  <a:lnTo>
                    <a:pt x="2181537" y="863977"/>
                  </a:lnTo>
                  <a:lnTo>
                    <a:pt x="2186300" y="886530"/>
                  </a:lnTo>
                  <a:lnTo>
                    <a:pt x="2190429" y="908447"/>
                  </a:lnTo>
                  <a:lnTo>
                    <a:pt x="2194240" y="930681"/>
                  </a:lnTo>
                  <a:lnTo>
                    <a:pt x="2197416" y="952916"/>
                  </a:lnTo>
                  <a:lnTo>
                    <a:pt x="2200591" y="975151"/>
                  </a:lnTo>
                  <a:lnTo>
                    <a:pt x="2202814" y="997703"/>
                  </a:lnTo>
                  <a:lnTo>
                    <a:pt x="2204402" y="1019938"/>
                  </a:lnTo>
                  <a:lnTo>
                    <a:pt x="2205990" y="1042490"/>
                  </a:lnTo>
                  <a:lnTo>
                    <a:pt x="2207260" y="1065043"/>
                  </a:lnTo>
                  <a:lnTo>
                    <a:pt x="2207578" y="1087277"/>
                  </a:lnTo>
                  <a:lnTo>
                    <a:pt x="2208213" y="1109830"/>
                  </a:lnTo>
                  <a:lnTo>
                    <a:pt x="2207578" y="1132382"/>
                  </a:lnTo>
                  <a:lnTo>
                    <a:pt x="2206943" y="1154617"/>
                  </a:lnTo>
                  <a:lnTo>
                    <a:pt x="2205673" y="1177169"/>
                  </a:lnTo>
                  <a:lnTo>
                    <a:pt x="2203767" y="1199721"/>
                  </a:lnTo>
                  <a:lnTo>
                    <a:pt x="2201862" y="1221956"/>
                  </a:lnTo>
                  <a:lnTo>
                    <a:pt x="2199003" y="1244508"/>
                  </a:lnTo>
                  <a:lnTo>
                    <a:pt x="2195828" y="1267061"/>
                  </a:lnTo>
                  <a:lnTo>
                    <a:pt x="2192652" y="1288978"/>
                  </a:lnTo>
                  <a:lnTo>
                    <a:pt x="2188841" y="1310895"/>
                  </a:lnTo>
                  <a:lnTo>
                    <a:pt x="2184077" y="1333447"/>
                  </a:lnTo>
                  <a:lnTo>
                    <a:pt x="2179314" y="1355047"/>
                  </a:lnTo>
                  <a:lnTo>
                    <a:pt x="2173915" y="1377281"/>
                  </a:lnTo>
                  <a:lnTo>
                    <a:pt x="2168198" y="1399198"/>
                  </a:lnTo>
                  <a:lnTo>
                    <a:pt x="2162165" y="1420798"/>
                  </a:lnTo>
                  <a:lnTo>
                    <a:pt x="2155178" y="1442397"/>
                  </a:lnTo>
                  <a:lnTo>
                    <a:pt x="2148191" y="1464314"/>
                  </a:lnTo>
                  <a:lnTo>
                    <a:pt x="2140887" y="1485596"/>
                  </a:lnTo>
                  <a:lnTo>
                    <a:pt x="2132630" y="1506878"/>
                  </a:lnTo>
                  <a:lnTo>
                    <a:pt x="2124055" y="1527842"/>
                  </a:lnTo>
                  <a:lnTo>
                    <a:pt x="2115163" y="1548806"/>
                  </a:lnTo>
                  <a:lnTo>
                    <a:pt x="2105636" y="1569770"/>
                  </a:lnTo>
                  <a:lnTo>
                    <a:pt x="2095791" y="1590735"/>
                  </a:lnTo>
                  <a:lnTo>
                    <a:pt x="2085628" y="1611063"/>
                  </a:lnTo>
                  <a:lnTo>
                    <a:pt x="2075148" y="1631710"/>
                  </a:lnTo>
                  <a:lnTo>
                    <a:pt x="2063716" y="1651721"/>
                  </a:lnTo>
                  <a:lnTo>
                    <a:pt x="2052283" y="1671732"/>
                  </a:lnTo>
                  <a:lnTo>
                    <a:pt x="2041803" y="1687932"/>
                  </a:lnTo>
                  <a:lnTo>
                    <a:pt x="2031640" y="1704449"/>
                  </a:lnTo>
                  <a:lnTo>
                    <a:pt x="2021160" y="1720649"/>
                  </a:lnTo>
                  <a:lnTo>
                    <a:pt x="2010045" y="1736848"/>
                  </a:lnTo>
                  <a:lnTo>
                    <a:pt x="1998930" y="1752413"/>
                  </a:lnTo>
                  <a:lnTo>
                    <a:pt x="1987180" y="1768295"/>
                  </a:lnTo>
                  <a:lnTo>
                    <a:pt x="1975429" y="1783541"/>
                  </a:lnTo>
                  <a:lnTo>
                    <a:pt x="1963044" y="1798788"/>
                  </a:lnTo>
                  <a:lnTo>
                    <a:pt x="2166293" y="2002394"/>
                  </a:lnTo>
                  <a:lnTo>
                    <a:pt x="1407602" y="2182813"/>
                  </a:lnTo>
                  <a:lnTo>
                    <a:pt x="1588303" y="1424292"/>
                  </a:lnTo>
                  <a:lnTo>
                    <a:pt x="1780755" y="1616463"/>
                  </a:lnTo>
                  <a:lnTo>
                    <a:pt x="1792823" y="1600899"/>
                  </a:lnTo>
                  <a:lnTo>
                    <a:pt x="1804255" y="1584699"/>
                  </a:lnTo>
                  <a:lnTo>
                    <a:pt x="1815053" y="1568182"/>
                  </a:lnTo>
                  <a:lnTo>
                    <a:pt x="1825851" y="1551665"/>
                  </a:lnTo>
                  <a:lnTo>
                    <a:pt x="1836013" y="1534830"/>
                  </a:lnTo>
                  <a:lnTo>
                    <a:pt x="1845540" y="1517678"/>
                  </a:lnTo>
                  <a:lnTo>
                    <a:pt x="1855068" y="1500525"/>
                  </a:lnTo>
                  <a:lnTo>
                    <a:pt x="1863960" y="1483055"/>
                  </a:lnTo>
                  <a:lnTo>
                    <a:pt x="1870946" y="1468126"/>
                  </a:lnTo>
                  <a:lnTo>
                    <a:pt x="1878251" y="1453197"/>
                  </a:lnTo>
                  <a:lnTo>
                    <a:pt x="1884602" y="1438268"/>
                  </a:lnTo>
                  <a:lnTo>
                    <a:pt x="1891271" y="1422704"/>
                  </a:lnTo>
                  <a:lnTo>
                    <a:pt x="1896988" y="1407457"/>
                  </a:lnTo>
                  <a:lnTo>
                    <a:pt x="1902704" y="1392210"/>
                  </a:lnTo>
                  <a:lnTo>
                    <a:pt x="1908103" y="1376328"/>
                  </a:lnTo>
                  <a:lnTo>
                    <a:pt x="1913184" y="1360764"/>
                  </a:lnTo>
                  <a:lnTo>
                    <a:pt x="1917948" y="1344882"/>
                  </a:lnTo>
                  <a:lnTo>
                    <a:pt x="1922712" y="1329000"/>
                  </a:lnTo>
                  <a:lnTo>
                    <a:pt x="1926522" y="1313436"/>
                  </a:lnTo>
                  <a:lnTo>
                    <a:pt x="1930651" y="1297554"/>
                  </a:lnTo>
                  <a:lnTo>
                    <a:pt x="1934144" y="1281354"/>
                  </a:lnTo>
                  <a:lnTo>
                    <a:pt x="1937320" y="1265473"/>
                  </a:lnTo>
                  <a:lnTo>
                    <a:pt x="1940496" y="1249591"/>
                  </a:lnTo>
                  <a:lnTo>
                    <a:pt x="1942719" y="1233391"/>
                  </a:lnTo>
                  <a:lnTo>
                    <a:pt x="1944942" y="1217191"/>
                  </a:lnTo>
                  <a:lnTo>
                    <a:pt x="1947165" y="1200992"/>
                  </a:lnTo>
                  <a:lnTo>
                    <a:pt x="1949070" y="1184475"/>
                  </a:lnTo>
                  <a:lnTo>
                    <a:pt x="1950341" y="1168593"/>
                  </a:lnTo>
                  <a:lnTo>
                    <a:pt x="1951293" y="1152393"/>
                  </a:lnTo>
                  <a:lnTo>
                    <a:pt x="1952246" y="1135876"/>
                  </a:lnTo>
                  <a:lnTo>
                    <a:pt x="1952564" y="1119676"/>
                  </a:lnTo>
                  <a:lnTo>
                    <a:pt x="1952564" y="1103477"/>
                  </a:lnTo>
                  <a:lnTo>
                    <a:pt x="1952564" y="1086960"/>
                  </a:lnTo>
                  <a:lnTo>
                    <a:pt x="1952246" y="1070760"/>
                  </a:lnTo>
                  <a:lnTo>
                    <a:pt x="1951293" y="1054560"/>
                  </a:lnTo>
                  <a:lnTo>
                    <a:pt x="1950341" y="1038043"/>
                  </a:lnTo>
                  <a:lnTo>
                    <a:pt x="1948753" y="1021844"/>
                  </a:lnTo>
                  <a:lnTo>
                    <a:pt x="1947165" y="1005962"/>
                  </a:lnTo>
                  <a:lnTo>
                    <a:pt x="1944942" y="989762"/>
                  </a:lnTo>
                  <a:lnTo>
                    <a:pt x="1942719" y="973563"/>
                  </a:lnTo>
                  <a:lnTo>
                    <a:pt x="1939861" y="957363"/>
                  </a:lnTo>
                  <a:lnTo>
                    <a:pt x="1937320" y="941163"/>
                  </a:lnTo>
                  <a:lnTo>
                    <a:pt x="1933509" y="925599"/>
                  </a:lnTo>
                  <a:lnTo>
                    <a:pt x="1930016" y="909400"/>
                  </a:lnTo>
                  <a:lnTo>
                    <a:pt x="1926522" y="893518"/>
                  </a:lnTo>
                  <a:lnTo>
                    <a:pt x="1922394" y="877318"/>
                  </a:lnTo>
                  <a:lnTo>
                    <a:pt x="1917948" y="861754"/>
                  </a:lnTo>
                  <a:lnTo>
                    <a:pt x="1912867" y="845872"/>
                  </a:lnTo>
                  <a:lnTo>
                    <a:pt x="1907785" y="830625"/>
                  </a:lnTo>
                  <a:lnTo>
                    <a:pt x="1902704" y="814743"/>
                  </a:lnTo>
                  <a:lnTo>
                    <a:pt x="1896670" y="799497"/>
                  </a:lnTo>
                  <a:lnTo>
                    <a:pt x="1890636" y="784250"/>
                  </a:lnTo>
                  <a:lnTo>
                    <a:pt x="1883967" y="768686"/>
                  </a:lnTo>
                  <a:lnTo>
                    <a:pt x="1877298" y="753757"/>
                  </a:lnTo>
                  <a:lnTo>
                    <a:pt x="1870629" y="738510"/>
                  </a:lnTo>
                  <a:lnTo>
                    <a:pt x="1863325" y="723899"/>
                  </a:lnTo>
                  <a:lnTo>
                    <a:pt x="1855703" y="708970"/>
                  </a:lnTo>
                  <a:lnTo>
                    <a:pt x="1847763" y="694358"/>
                  </a:lnTo>
                  <a:lnTo>
                    <a:pt x="1839506" y="679747"/>
                  </a:lnTo>
                  <a:lnTo>
                    <a:pt x="1830932" y="665135"/>
                  </a:lnTo>
                  <a:lnTo>
                    <a:pt x="1822357" y="650524"/>
                  </a:lnTo>
                  <a:lnTo>
                    <a:pt x="1813147" y="636548"/>
                  </a:lnTo>
                  <a:lnTo>
                    <a:pt x="1803620" y="622572"/>
                  </a:lnTo>
                  <a:lnTo>
                    <a:pt x="1793775" y="608913"/>
                  </a:lnTo>
                  <a:lnTo>
                    <a:pt x="1783613" y="595255"/>
                  </a:lnTo>
                  <a:lnTo>
                    <a:pt x="1773450" y="581279"/>
                  </a:lnTo>
                  <a:lnTo>
                    <a:pt x="1762653" y="567938"/>
                  </a:lnTo>
                  <a:lnTo>
                    <a:pt x="1751855" y="554915"/>
                  </a:lnTo>
                  <a:lnTo>
                    <a:pt x="1740422" y="541892"/>
                  </a:lnTo>
                  <a:lnTo>
                    <a:pt x="1728672" y="528868"/>
                  </a:lnTo>
                  <a:lnTo>
                    <a:pt x="1716604" y="516481"/>
                  </a:lnTo>
                  <a:lnTo>
                    <a:pt x="1704536" y="503775"/>
                  </a:lnTo>
                  <a:lnTo>
                    <a:pt x="1694374" y="493611"/>
                  </a:lnTo>
                  <a:lnTo>
                    <a:pt x="1683576" y="483764"/>
                  </a:lnTo>
                  <a:lnTo>
                    <a:pt x="1673414" y="473917"/>
                  </a:lnTo>
                  <a:lnTo>
                    <a:pt x="1662298" y="464388"/>
                  </a:lnTo>
                  <a:lnTo>
                    <a:pt x="1651818" y="455176"/>
                  </a:lnTo>
                  <a:lnTo>
                    <a:pt x="1640703" y="445965"/>
                  </a:lnTo>
                  <a:lnTo>
                    <a:pt x="1629270" y="437071"/>
                  </a:lnTo>
                  <a:lnTo>
                    <a:pt x="1618155" y="428177"/>
                  </a:lnTo>
                  <a:lnTo>
                    <a:pt x="1607040" y="419918"/>
                  </a:lnTo>
                  <a:lnTo>
                    <a:pt x="1594972" y="411342"/>
                  </a:lnTo>
                  <a:lnTo>
                    <a:pt x="1583539" y="403401"/>
                  </a:lnTo>
                  <a:lnTo>
                    <a:pt x="1571789" y="395460"/>
                  </a:lnTo>
                  <a:lnTo>
                    <a:pt x="1559721" y="387519"/>
                  </a:lnTo>
                  <a:lnTo>
                    <a:pt x="1547971" y="380213"/>
                  </a:lnTo>
                  <a:lnTo>
                    <a:pt x="1535585" y="372590"/>
                  </a:lnTo>
                  <a:lnTo>
                    <a:pt x="1522882" y="365602"/>
                  </a:lnTo>
                  <a:lnTo>
                    <a:pt x="1510814" y="358296"/>
                  </a:lnTo>
                  <a:lnTo>
                    <a:pt x="1498111" y="351626"/>
                  </a:lnTo>
                  <a:lnTo>
                    <a:pt x="1485726" y="345591"/>
                  </a:lnTo>
                  <a:lnTo>
                    <a:pt x="1472705" y="339238"/>
                  </a:lnTo>
                  <a:lnTo>
                    <a:pt x="1460002" y="332885"/>
                  </a:lnTo>
                  <a:lnTo>
                    <a:pt x="1446981" y="326850"/>
                  </a:lnTo>
                  <a:lnTo>
                    <a:pt x="1433961" y="321450"/>
                  </a:lnTo>
                  <a:lnTo>
                    <a:pt x="1420622" y="316051"/>
                  </a:lnTo>
                  <a:lnTo>
                    <a:pt x="1407284" y="310651"/>
                  </a:lnTo>
                  <a:lnTo>
                    <a:pt x="1394263" y="305568"/>
                  </a:lnTo>
                  <a:lnTo>
                    <a:pt x="1380608" y="300804"/>
                  </a:lnTo>
                  <a:lnTo>
                    <a:pt x="1367269" y="296674"/>
                  </a:lnTo>
                  <a:lnTo>
                    <a:pt x="1353614" y="292228"/>
                  </a:lnTo>
                  <a:lnTo>
                    <a:pt x="1339958" y="288416"/>
                  </a:lnTo>
                  <a:lnTo>
                    <a:pt x="1326302" y="284287"/>
                  </a:lnTo>
                  <a:lnTo>
                    <a:pt x="1312329" y="280793"/>
                  </a:lnTo>
                  <a:lnTo>
                    <a:pt x="1286287" y="274440"/>
                  </a:lnTo>
                  <a:lnTo>
                    <a:pt x="1259928" y="269358"/>
                  </a:lnTo>
                  <a:lnTo>
                    <a:pt x="1234205" y="264593"/>
                  </a:lnTo>
                  <a:lnTo>
                    <a:pt x="1207528" y="261099"/>
                  </a:lnTo>
                  <a:lnTo>
                    <a:pt x="1181169" y="258558"/>
                  </a:lnTo>
                  <a:lnTo>
                    <a:pt x="1155446" y="256334"/>
                  </a:lnTo>
                  <a:lnTo>
                    <a:pt x="1129087" y="255381"/>
                  </a:lnTo>
                  <a:lnTo>
                    <a:pt x="1102410" y="254746"/>
                  </a:lnTo>
                  <a:lnTo>
                    <a:pt x="1076687" y="255699"/>
                  </a:lnTo>
                  <a:lnTo>
                    <a:pt x="1050328" y="256970"/>
                  </a:lnTo>
                  <a:lnTo>
                    <a:pt x="1024286" y="258875"/>
                  </a:lnTo>
                  <a:lnTo>
                    <a:pt x="998245" y="261417"/>
                  </a:lnTo>
                  <a:lnTo>
                    <a:pt x="972204" y="265546"/>
                  </a:lnTo>
                  <a:lnTo>
                    <a:pt x="946798" y="269993"/>
                  </a:lnTo>
                  <a:lnTo>
                    <a:pt x="921074" y="275075"/>
                  </a:lnTo>
                  <a:lnTo>
                    <a:pt x="895350" y="280793"/>
                  </a:lnTo>
                  <a:lnTo>
                    <a:pt x="947750" y="62257"/>
                  </a:lnTo>
                  <a:lnTo>
                    <a:pt x="960453" y="9847"/>
                  </a:lnTo>
                  <a:lnTo>
                    <a:pt x="986177" y="6670"/>
                  </a:lnTo>
                  <a:lnTo>
                    <a:pt x="1011583" y="4129"/>
                  </a:lnTo>
                  <a:lnTo>
                    <a:pt x="1037625" y="2541"/>
                  </a:lnTo>
                  <a:lnTo>
                    <a:pt x="1063666" y="953"/>
                  </a:lnTo>
                  <a:lnTo>
                    <a:pt x="1089072" y="635"/>
                  </a:lnTo>
                  <a:lnTo>
                    <a:pt x="1115113"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3" name="组合 132"/>
          <p:cNvGrpSpPr/>
          <p:nvPr/>
        </p:nvGrpSpPr>
        <p:grpSpPr>
          <a:xfrm>
            <a:off x="4400262" y="1760765"/>
            <a:ext cx="842064" cy="976795"/>
            <a:chOff x="5902096" y="2650185"/>
            <a:chExt cx="1123045" cy="1302732"/>
          </a:xfrm>
        </p:grpSpPr>
        <p:sp>
          <p:nvSpPr>
            <p:cNvPr id="134" name="六边形 133"/>
            <p:cNvSpPr/>
            <p:nvPr/>
          </p:nvSpPr>
          <p:spPr>
            <a:xfrm rot="5400000">
              <a:off x="5812253" y="2740028"/>
              <a:ext cx="1302732" cy="1123045"/>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35" name="KSO_Shape"/>
            <p:cNvSpPr>
              <a:spLocks noChangeArrowheads="1"/>
            </p:cNvSpPr>
            <p:nvPr/>
          </p:nvSpPr>
          <p:spPr bwMode="auto">
            <a:xfrm>
              <a:off x="6218596" y="3069394"/>
              <a:ext cx="490046" cy="460643"/>
            </a:xfrm>
            <a:custGeom>
              <a:avLst/>
              <a:gdLst>
                <a:gd name="T0" fmla="*/ 186557 w 1993900"/>
                <a:gd name="T1" fmla="*/ 1472016 h 1873250"/>
                <a:gd name="T2" fmla="*/ 1296550 w 1993900"/>
                <a:gd name="T3" fmla="*/ 576666 h 1873250"/>
                <a:gd name="T4" fmla="*/ 1153710 w 1993900"/>
                <a:gd name="T5" fmla="*/ 1135821 h 1873250"/>
                <a:gd name="T6" fmla="*/ 1097106 w 1993900"/>
                <a:gd name="T7" fmla="*/ 797974 h 1873250"/>
                <a:gd name="T8" fmla="*/ 1032144 w 1993900"/>
                <a:gd name="T9" fmla="*/ 704592 h 1873250"/>
                <a:gd name="T10" fmla="*/ 1078871 w 1993900"/>
                <a:gd name="T11" fmla="*/ 694343 h 1873250"/>
                <a:gd name="T12" fmla="*/ 1116861 w 1993900"/>
                <a:gd name="T13" fmla="*/ 676502 h 1873250"/>
                <a:gd name="T14" fmla="*/ 1146872 w 1993900"/>
                <a:gd name="T15" fmla="*/ 652207 h 1873250"/>
                <a:gd name="T16" fmla="*/ 1168526 w 1993900"/>
                <a:gd name="T17" fmla="*/ 620700 h 1873250"/>
                <a:gd name="T18" fmla="*/ 1184861 w 1993900"/>
                <a:gd name="T19" fmla="*/ 576666 h 1873250"/>
                <a:gd name="T20" fmla="*/ 568770 w 1993900"/>
                <a:gd name="T21" fmla="*/ 1239833 h 1873250"/>
                <a:gd name="T22" fmla="*/ 673241 w 1993900"/>
                <a:gd name="T23" fmla="*/ 791901 h 1873250"/>
                <a:gd name="T24" fmla="*/ 568770 w 1993900"/>
                <a:gd name="T25" fmla="*/ 802909 h 1873250"/>
                <a:gd name="T26" fmla="*/ 609419 w 1993900"/>
                <a:gd name="T27" fmla="*/ 698519 h 1873250"/>
                <a:gd name="T28" fmla="*/ 650068 w 1993900"/>
                <a:gd name="T29" fmla="*/ 682954 h 1873250"/>
                <a:gd name="T30" fmla="*/ 682739 w 1993900"/>
                <a:gd name="T31" fmla="*/ 660938 h 1873250"/>
                <a:gd name="T32" fmla="*/ 707052 w 1993900"/>
                <a:gd name="T33" fmla="*/ 632088 h 1873250"/>
                <a:gd name="T34" fmla="*/ 724147 w 1993900"/>
                <a:gd name="T35" fmla="*/ 596405 h 1873250"/>
                <a:gd name="T36" fmla="*/ 214659 w 1993900"/>
                <a:gd name="T37" fmla="*/ 266708 h 1873250"/>
                <a:gd name="T38" fmla="*/ 171803 w 1993900"/>
                <a:gd name="T39" fmla="*/ 295920 h 1873250"/>
                <a:gd name="T40" fmla="*/ 151323 w 1993900"/>
                <a:gd name="T41" fmla="*/ 344102 h 1873250"/>
                <a:gd name="T42" fmla="*/ 158150 w 1993900"/>
                <a:gd name="T43" fmla="*/ 1583935 h 1873250"/>
                <a:gd name="T44" fmla="*/ 190766 w 1993900"/>
                <a:gd name="T45" fmla="*/ 1623770 h 1873250"/>
                <a:gd name="T46" fmla="*/ 241586 w 1993900"/>
                <a:gd name="T47" fmla="*/ 1639325 h 1873250"/>
                <a:gd name="T48" fmla="*/ 1706270 w 1993900"/>
                <a:gd name="T49" fmla="*/ 1627944 h 1873250"/>
                <a:gd name="T50" fmla="*/ 1743058 w 1993900"/>
                <a:gd name="T51" fmla="*/ 1591902 h 1873250"/>
                <a:gd name="T52" fmla="*/ 1754056 w 1993900"/>
                <a:gd name="T53" fmla="*/ 353207 h 1873250"/>
                <a:gd name="T54" fmla="*/ 1738127 w 1993900"/>
                <a:gd name="T55" fmla="*/ 302749 h 1873250"/>
                <a:gd name="T56" fmla="*/ 1698306 w 1993900"/>
                <a:gd name="T57" fmla="*/ 269743 h 1873250"/>
                <a:gd name="T58" fmla="*/ 1541294 w 1993900"/>
                <a:gd name="T59" fmla="*/ 323995 h 1873250"/>
                <a:gd name="T60" fmla="*/ 334125 w 1993900"/>
                <a:gd name="T61" fmla="*/ 262534 h 1873250"/>
                <a:gd name="T62" fmla="*/ 1334979 w 1993900"/>
                <a:gd name="T63" fmla="*/ 206006 h 1873250"/>
                <a:gd name="T64" fmla="*/ 1663414 w 1993900"/>
                <a:gd name="T65" fmla="*/ 111160 h 1873250"/>
                <a:gd name="T66" fmla="*/ 1735094 w 1993900"/>
                <a:gd name="T67" fmla="*/ 122162 h 1873250"/>
                <a:gd name="T68" fmla="*/ 1798429 w 1993900"/>
                <a:gd name="T69" fmla="*/ 152513 h 1873250"/>
                <a:gd name="T70" fmla="*/ 1849629 w 1993900"/>
                <a:gd name="T71" fmla="*/ 199557 h 1873250"/>
                <a:gd name="T72" fmla="*/ 1886037 w 1993900"/>
                <a:gd name="T73" fmla="*/ 259120 h 1873250"/>
                <a:gd name="T74" fmla="*/ 1903862 w 1993900"/>
                <a:gd name="T75" fmla="*/ 328927 h 1873250"/>
                <a:gd name="T76" fmla="*/ 1902346 w 1993900"/>
                <a:gd name="T77" fmla="*/ 1585453 h 1873250"/>
                <a:gd name="T78" fmla="*/ 1881107 w 1993900"/>
                <a:gd name="T79" fmla="*/ 1653362 h 1873250"/>
                <a:gd name="T80" fmla="*/ 1842044 w 1993900"/>
                <a:gd name="T81" fmla="*/ 1711029 h 1873250"/>
                <a:gd name="T82" fmla="*/ 1788568 w 1993900"/>
                <a:gd name="T83" fmla="*/ 1755417 h 1873250"/>
                <a:gd name="T84" fmla="*/ 1723716 w 1993900"/>
                <a:gd name="T85" fmla="*/ 1782733 h 1873250"/>
                <a:gd name="T86" fmla="*/ 241586 w 1993900"/>
                <a:gd name="T87" fmla="*/ 1790700 h 1873250"/>
                <a:gd name="T88" fmla="*/ 169906 w 1993900"/>
                <a:gd name="T89" fmla="*/ 1779698 h 1873250"/>
                <a:gd name="T90" fmla="*/ 106191 w 1993900"/>
                <a:gd name="T91" fmla="*/ 1748968 h 1873250"/>
                <a:gd name="T92" fmla="*/ 54992 w 1993900"/>
                <a:gd name="T93" fmla="*/ 1702303 h 1873250"/>
                <a:gd name="T94" fmla="*/ 18963 w 1993900"/>
                <a:gd name="T95" fmla="*/ 1642740 h 1873250"/>
                <a:gd name="T96" fmla="*/ 1138 w 1993900"/>
                <a:gd name="T97" fmla="*/ 1573312 h 1873250"/>
                <a:gd name="T98" fmla="*/ 2655 w 1993900"/>
                <a:gd name="T99" fmla="*/ 316408 h 1873250"/>
                <a:gd name="T100" fmla="*/ 23514 w 1993900"/>
                <a:gd name="T101" fmla="*/ 248497 h 1873250"/>
                <a:gd name="T102" fmla="*/ 62577 w 1993900"/>
                <a:gd name="T103" fmla="*/ 190451 h 1873250"/>
                <a:gd name="T104" fmla="*/ 116432 w 1993900"/>
                <a:gd name="T105" fmla="*/ 146064 h 1873250"/>
                <a:gd name="T106" fmla="*/ 181284 w 1993900"/>
                <a:gd name="T107" fmla="*/ 118748 h 1873250"/>
                <a:gd name="T108" fmla="*/ 363706 w 1993900"/>
                <a:gd name="T109" fmla="*/ 111160 h 18732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993900" h="1873250">
                  <a:moveTo>
                    <a:pt x="195263" y="1631950"/>
                  </a:moveTo>
                  <a:lnTo>
                    <a:pt x="1766888" y="1631950"/>
                  </a:lnTo>
                  <a:lnTo>
                    <a:pt x="1766888" y="1663700"/>
                  </a:lnTo>
                  <a:lnTo>
                    <a:pt x="195263" y="1663700"/>
                  </a:lnTo>
                  <a:lnTo>
                    <a:pt x="195263" y="1631950"/>
                  </a:lnTo>
                  <a:close/>
                  <a:moveTo>
                    <a:pt x="195263" y="1539875"/>
                  </a:moveTo>
                  <a:lnTo>
                    <a:pt x="1766888" y="1539875"/>
                  </a:lnTo>
                  <a:lnTo>
                    <a:pt x="1766888" y="1570038"/>
                  </a:lnTo>
                  <a:lnTo>
                    <a:pt x="195263" y="1570038"/>
                  </a:lnTo>
                  <a:lnTo>
                    <a:pt x="195263" y="1539875"/>
                  </a:lnTo>
                  <a:close/>
                  <a:moveTo>
                    <a:pt x="1240155" y="603250"/>
                  </a:moveTo>
                  <a:lnTo>
                    <a:pt x="1357056" y="603250"/>
                  </a:lnTo>
                  <a:lnTo>
                    <a:pt x="1357056" y="1188182"/>
                  </a:lnTo>
                  <a:lnTo>
                    <a:pt x="1493838" y="1188182"/>
                  </a:lnTo>
                  <a:lnTo>
                    <a:pt x="1493838" y="1296988"/>
                  </a:lnTo>
                  <a:lnTo>
                    <a:pt x="1071563" y="1296988"/>
                  </a:lnTo>
                  <a:lnTo>
                    <a:pt x="1071563" y="1188182"/>
                  </a:lnTo>
                  <a:lnTo>
                    <a:pt x="1207550" y="1188182"/>
                  </a:lnTo>
                  <a:lnTo>
                    <a:pt x="1207550" y="820068"/>
                  </a:lnTo>
                  <a:lnTo>
                    <a:pt x="1201586" y="822053"/>
                  </a:lnTo>
                  <a:lnTo>
                    <a:pt x="1194826" y="824833"/>
                  </a:lnTo>
                  <a:lnTo>
                    <a:pt x="1180909" y="828407"/>
                  </a:lnTo>
                  <a:lnTo>
                    <a:pt x="1165402" y="831981"/>
                  </a:lnTo>
                  <a:lnTo>
                    <a:pt x="1148304" y="834760"/>
                  </a:lnTo>
                  <a:lnTo>
                    <a:pt x="1130809" y="837143"/>
                  </a:lnTo>
                  <a:lnTo>
                    <a:pt x="1111723" y="838732"/>
                  </a:lnTo>
                  <a:lnTo>
                    <a:pt x="1091842" y="839526"/>
                  </a:lnTo>
                  <a:lnTo>
                    <a:pt x="1071563" y="839923"/>
                  </a:lnTo>
                  <a:lnTo>
                    <a:pt x="1071563" y="738265"/>
                  </a:lnTo>
                  <a:lnTo>
                    <a:pt x="1080311" y="737073"/>
                  </a:lnTo>
                  <a:lnTo>
                    <a:pt x="1089456" y="735882"/>
                  </a:lnTo>
                  <a:lnTo>
                    <a:pt x="1097806" y="734294"/>
                  </a:lnTo>
                  <a:lnTo>
                    <a:pt x="1106156" y="732705"/>
                  </a:lnTo>
                  <a:lnTo>
                    <a:pt x="1114109" y="730720"/>
                  </a:lnTo>
                  <a:lnTo>
                    <a:pt x="1121664" y="728734"/>
                  </a:lnTo>
                  <a:lnTo>
                    <a:pt x="1129218" y="726352"/>
                  </a:lnTo>
                  <a:lnTo>
                    <a:pt x="1136376" y="723969"/>
                  </a:lnTo>
                  <a:lnTo>
                    <a:pt x="1143931" y="720792"/>
                  </a:lnTo>
                  <a:lnTo>
                    <a:pt x="1150690" y="718012"/>
                  </a:lnTo>
                  <a:lnTo>
                    <a:pt x="1156654" y="714438"/>
                  </a:lnTo>
                  <a:lnTo>
                    <a:pt x="1163016" y="711262"/>
                  </a:lnTo>
                  <a:lnTo>
                    <a:pt x="1168981" y="707688"/>
                  </a:lnTo>
                  <a:lnTo>
                    <a:pt x="1174945" y="704114"/>
                  </a:lnTo>
                  <a:lnTo>
                    <a:pt x="1180512" y="699746"/>
                  </a:lnTo>
                  <a:lnTo>
                    <a:pt x="1186079" y="695775"/>
                  </a:lnTo>
                  <a:lnTo>
                    <a:pt x="1191248" y="691407"/>
                  </a:lnTo>
                  <a:lnTo>
                    <a:pt x="1195621" y="686641"/>
                  </a:lnTo>
                  <a:lnTo>
                    <a:pt x="1200393" y="682273"/>
                  </a:lnTo>
                  <a:lnTo>
                    <a:pt x="1204767" y="677111"/>
                  </a:lnTo>
                  <a:lnTo>
                    <a:pt x="1208743" y="671551"/>
                  </a:lnTo>
                  <a:lnTo>
                    <a:pt x="1213117" y="666389"/>
                  </a:lnTo>
                  <a:lnTo>
                    <a:pt x="1216298" y="661227"/>
                  </a:lnTo>
                  <a:lnTo>
                    <a:pt x="1220274" y="655270"/>
                  </a:lnTo>
                  <a:lnTo>
                    <a:pt x="1223057" y="649314"/>
                  </a:lnTo>
                  <a:lnTo>
                    <a:pt x="1226636" y="643357"/>
                  </a:lnTo>
                  <a:lnTo>
                    <a:pt x="1229022" y="637003"/>
                  </a:lnTo>
                  <a:lnTo>
                    <a:pt x="1231407" y="630650"/>
                  </a:lnTo>
                  <a:lnTo>
                    <a:pt x="1234191" y="623899"/>
                  </a:lnTo>
                  <a:lnTo>
                    <a:pt x="1236179" y="617148"/>
                  </a:lnTo>
                  <a:lnTo>
                    <a:pt x="1240155" y="603250"/>
                  </a:lnTo>
                  <a:close/>
                  <a:moveTo>
                    <a:pt x="763507" y="603250"/>
                  </a:moveTo>
                  <a:lnTo>
                    <a:pt x="880806" y="603250"/>
                  </a:lnTo>
                  <a:lnTo>
                    <a:pt x="880806" y="1188182"/>
                  </a:lnTo>
                  <a:lnTo>
                    <a:pt x="1017588" y="1188182"/>
                  </a:lnTo>
                  <a:lnTo>
                    <a:pt x="1017588" y="1296988"/>
                  </a:lnTo>
                  <a:lnTo>
                    <a:pt x="595313" y="1296988"/>
                  </a:lnTo>
                  <a:lnTo>
                    <a:pt x="595313" y="1188182"/>
                  </a:lnTo>
                  <a:lnTo>
                    <a:pt x="731300" y="1188182"/>
                  </a:lnTo>
                  <a:lnTo>
                    <a:pt x="731300" y="820068"/>
                  </a:lnTo>
                  <a:lnTo>
                    <a:pt x="725336" y="822053"/>
                  </a:lnTo>
                  <a:lnTo>
                    <a:pt x="718576" y="824833"/>
                  </a:lnTo>
                  <a:lnTo>
                    <a:pt x="704659" y="828407"/>
                  </a:lnTo>
                  <a:lnTo>
                    <a:pt x="688754" y="831981"/>
                  </a:lnTo>
                  <a:lnTo>
                    <a:pt x="672054" y="834760"/>
                  </a:lnTo>
                  <a:lnTo>
                    <a:pt x="654161" y="837143"/>
                  </a:lnTo>
                  <a:lnTo>
                    <a:pt x="635473" y="838732"/>
                  </a:lnTo>
                  <a:lnTo>
                    <a:pt x="615592" y="839526"/>
                  </a:lnTo>
                  <a:lnTo>
                    <a:pt x="595313" y="839923"/>
                  </a:lnTo>
                  <a:lnTo>
                    <a:pt x="595313" y="738265"/>
                  </a:lnTo>
                  <a:lnTo>
                    <a:pt x="604061" y="737073"/>
                  </a:lnTo>
                  <a:lnTo>
                    <a:pt x="612809" y="735882"/>
                  </a:lnTo>
                  <a:lnTo>
                    <a:pt x="621159" y="734294"/>
                  </a:lnTo>
                  <a:lnTo>
                    <a:pt x="629906" y="732705"/>
                  </a:lnTo>
                  <a:lnTo>
                    <a:pt x="637859" y="730720"/>
                  </a:lnTo>
                  <a:lnTo>
                    <a:pt x="645414" y="728734"/>
                  </a:lnTo>
                  <a:lnTo>
                    <a:pt x="652968" y="726352"/>
                  </a:lnTo>
                  <a:lnTo>
                    <a:pt x="660126" y="723969"/>
                  </a:lnTo>
                  <a:lnTo>
                    <a:pt x="667283" y="720792"/>
                  </a:lnTo>
                  <a:lnTo>
                    <a:pt x="674042" y="718012"/>
                  </a:lnTo>
                  <a:lnTo>
                    <a:pt x="680404" y="714438"/>
                  </a:lnTo>
                  <a:lnTo>
                    <a:pt x="686766" y="711262"/>
                  </a:lnTo>
                  <a:lnTo>
                    <a:pt x="692731" y="707688"/>
                  </a:lnTo>
                  <a:lnTo>
                    <a:pt x="698695" y="704114"/>
                  </a:lnTo>
                  <a:lnTo>
                    <a:pt x="704262" y="699746"/>
                  </a:lnTo>
                  <a:lnTo>
                    <a:pt x="709431" y="695775"/>
                  </a:lnTo>
                  <a:lnTo>
                    <a:pt x="714600" y="691407"/>
                  </a:lnTo>
                  <a:lnTo>
                    <a:pt x="719371" y="686641"/>
                  </a:lnTo>
                  <a:lnTo>
                    <a:pt x="724143" y="682273"/>
                  </a:lnTo>
                  <a:lnTo>
                    <a:pt x="728119" y="677111"/>
                  </a:lnTo>
                  <a:lnTo>
                    <a:pt x="732493" y="671551"/>
                  </a:lnTo>
                  <a:lnTo>
                    <a:pt x="736469" y="666389"/>
                  </a:lnTo>
                  <a:lnTo>
                    <a:pt x="740048" y="661227"/>
                  </a:lnTo>
                  <a:lnTo>
                    <a:pt x="744024" y="655270"/>
                  </a:lnTo>
                  <a:lnTo>
                    <a:pt x="746807" y="649314"/>
                  </a:lnTo>
                  <a:lnTo>
                    <a:pt x="749988" y="643357"/>
                  </a:lnTo>
                  <a:lnTo>
                    <a:pt x="752772" y="637003"/>
                  </a:lnTo>
                  <a:lnTo>
                    <a:pt x="755157" y="630650"/>
                  </a:lnTo>
                  <a:lnTo>
                    <a:pt x="757941" y="623899"/>
                  </a:lnTo>
                  <a:lnTo>
                    <a:pt x="759929" y="617148"/>
                  </a:lnTo>
                  <a:lnTo>
                    <a:pt x="763507" y="603250"/>
                  </a:lnTo>
                  <a:close/>
                  <a:moveTo>
                    <a:pt x="252860" y="274637"/>
                  </a:moveTo>
                  <a:lnTo>
                    <a:pt x="243333" y="275431"/>
                  </a:lnTo>
                  <a:lnTo>
                    <a:pt x="233806" y="276622"/>
                  </a:lnTo>
                  <a:lnTo>
                    <a:pt x="224676" y="279003"/>
                  </a:lnTo>
                  <a:lnTo>
                    <a:pt x="216340" y="282178"/>
                  </a:lnTo>
                  <a:lnTo>
                    <a:pt x="207607" y="286147"/>
                  </a:lnTo>
                  <a:lnTo>
                    <a:pt x="199668" y="290909"/>
                  </a:lnTo>
                  <a:lnTo>
                    <a:pt x="192523" y="296465"/>
                  </a:lnTo>
                  <a:lnTo>
                    <a:pt x="185774" y="302815"/>
                  </a:lnTo>
                  <a:lnTo>
                    <a:pt x="179820" y="309562"/>
                  </a:lnTo>
                  <a:lnTo>
                    <a:pt x="174263" y="316706"/>
                  </a:lnTo>
                  <a:lnTo>
                    <a:pt x="169499" y="324644"/>
                  </a:lnTo>
                  <a:lnTo>
                    <a:pt x="165530" y="332581"/>
                  </a:lnTo>
                  <a:lnTo>
                    <a:pt x="162354" y="341312"/>
                  </a:lnTo>
                  <a:lnTo>
                    <a:pt x="159972" y="350837"/>
                  </a:lnTo>
                  <a:lnTo>
                    <a:pt x="158385" y="359965"/>
                  </a:lnTo>
                  <a:lnTo>
                    <a:pt x="157988" y="369490"/>
                  </a:lnTo>
                  <a:lnTo>
                    <a:pt x="157988" y="1619647"/>
                  </a:lnTo>
                  <a:lnTo>
                    <a:pt x="158385" y="1629569"/>
                  </a:lnTo>
                  <a:lnTo>
                    <a:pt x="159972" y="1639094"/>
                  </a:lnTo>
                  <a:lnTo>
                    <a:pt x="162354" y="1647825"/>
                  </a:lnTo>
                  <a:lnTo>
                    <a:pt x="165530" y="1656953"/>
                  </a:lnTo>
                  <a:lnTo>
                    <a:pt x="169499" y="1665288"/>
                  </a:lnTo>
                  <a:lnTo>
                    <a:pt x="174263" y="1672828"/>
                  </a:lnTo>
                  <a:lnTo>
                    <a:pt x="179820" y="1679972"/>
                  </a:lnTo>
                  <a:lnTo>
                    <a:pt x="185774" y="1686719"/>
                  </a:lnTo>
                  <a:lnTo>
                    <a:pt x="192523" y="1693069"/>
                  </a:lnTo>
                  <a:lnTo>
                    <a:pt x="199668" y="1698625"/>
                  </a:lnTo>
                  <a:lnTo>
                    <a:pt x="207607" y="1702991"/>
                  </a:lnTo>
                  <a:lnTo>
                    <a:pt x="216340" y="1707356"/>
                  </a:lnTo>
                  <a:lnTo>
                    <a:pt x="224676" y="1710531"/>
                  </a:lnTo>
                  <a:lnTo>
                    <a:pt x="233806" y="1712913"/>
                  </a:lnTo>
                  <a:lnTo>
                    <a:pt x="243333" y="1714103"/>
                  </a:lnTo>
                  <a:lnTo>
                    <a:pt x="252860" y="1714897"/>
                  </a:lnTo>
                  <a:lnTo>
                    <a:pt x="1741040" y="1714897"/>
                  </a:lnTo>
                  <a:lnTo>
                    <a:pt x="1750567" y="1714103"/>
                  </a:lnTo>
                  <a:lnTo>
                    <a:pt x="1759697" y="1712913"/>
                  </a:lnTo>
                  <a:lnTo>
                    <a:pt x="1769224" y="1710531"/>
                  </a:lnTo>
                  <a:lnTo>
                    <a:pt x="1777560" y="1707356"/>
                  </a:lnTo>
                  <a:lnTo>
                    <a:pt x="1785896" y="1702991"/>
                  </a:lnTo>
                  <a:lnTo>
                    <a:pt x="1794232" y="1698625"/>
                  </a:lnTo>
                  <a:lnTo>
                    <a:pt x="1801377" y="1693069"/>
                  </a:lnTo>
                  <a:lnTo>
                    <a:pt x="1808126" y="1686719"/>
                  </a:lnTo>
                  <a:lnTo>
                    <a:pt x="1813683" y="1679972"/>
                  </a:lnTo>
                  <a:lnTo>
                    <a:pt x="1819240" y="1672828"/>
                  </a:lnTo>
                  <a:lnTo>
                    <a:pt x="1824401" y="1665288"/>
                  </a:lnTo>
                  <a:lnTo>
                    <a:pt x="1828370" y="1656953"/>
                  </a:lnTo>
                  <a:lnTo>
                    <a:pt x="1831546" y="1647825"/>
                  </a:lnTo>
                  <a:lnTo>
                    <a:pt x="1833531" y="1639094"/>
                  </a:lnTo>
                  <a:lnTo>
                    <a:pt x="1835516" y="1629569"/>
                  </a:lnTo>
                  <a:lnTo>
                    <a:pt x="1835912" y="1619647"/>
                  </a:lnTo>
                  <a:lnTo>
                    <a:pt x="1835912" y="369490"/>
                  </a:lnTo>
                  <a:lnTo>
                    <a:pt x="1835516" y="359965"/>
                  </a:lnTo>
                  <a:lnTo>
                    <a:pt x="1833531" y="350837"/>
                  </a:lnTo>
                  <a:lnTo>
                    <a:pt x="1831546" y="341312"/>
                  </a:lnTo>
                  <a:lnTo>
                    <a:pt x="1828370" y="332581"/>
                  </a:lnTo>
                  <a:lnTo>
                    <a:pt x="1824401" y="324644"/>
                  </a:lnTo>
                  <a:lnTo>
                    <a:pt x="1819240" y="316706"/>
                  </a:lnTo>
                  <a:lnTo>
                    <a:pt x="1813683" y="309562"/>
                  </a:lnTo>
                  <a:lnTo>
                    <a:pt x="1808126" y="302815"/>
                  </a:lnTo>
                  <a:lnTo>
                    <a:pt x="1801377" y="296465"/>
                  </a:lnTo>
                  <a:lnTo>
                    <a:pt x="1794232" y="290909"/>
                  </a:lnTo>
                  <a:lnTo>
                    <a:pt x="1785896" y="286147"/>
                  </a:lnTo>
                  <a:lnTo>
                    <a:pt x="1777560" y="282178"/>
                  </a:lnTo>
                  <a:lnTo>
                    <a:pt x="1769224" y="279003"/>
                  </a:lnTo>
                  <a:lnTo>
                    <a:pt x="1759697" y="276622"/>
                  </a:lnTo>
                  <a:lnTo>
                    <a:pt x="1750567" y="275431"/>
                  </a:lnTo>
                  <a:lnTo>
                    <a:pt x="1741040" y="274637"/>
                  </a:lnTo>
                  <a:lnTo>
                    <a:pt x="1613221" y="274637"/>
                  </a:lnTo>
                  <a:lnTo>
                    <a:pt x="1613221" y="338931"/>
                  </a:lnTo>
                  <a:lnTo>
                    <a:pt x="1366316" y="338931"/>
                  </a:lnTo>
                  <a:lnTo>
                    <a:pt x="1366316" y="274637"/>
                  </a:lnTo>
                  <a:lnTo>
                    <a:pt x="596622" y="274637"/>
                  </a:lnTo>
                  <a:lnTo>
                    <a:pt x="596622" y="338931"/>
                  </a:lnTo>
                  <a:lnTo>
                    <a:pt x="349717" y="338931"/>
                  </a:lnTo>
                  <a:lnTo>
                    <a:pt x="349717" y="274637"/>
                  </a:lnTo>
                  <a:lnTo>
                    <a:pt x="252860" y="274637"/>
                  </a:lnTo>
                  <a:close/>
                  <a:moveTo>
                    <a:pt x="442207" y="0"/>
                  </a:moveTo>
                  <a:lnTo>
                    <a:pt x="565660" y="0"/>
                  </a:lnTo>
                  <a:lnTo>
                    <a:pt x="565660" y="116284"/>
                  </a:lnTo>
                  <a:lnTo>
                    <a:pt x="1397278" y="116284"/>
                  </a:lnTo>
                  <a:lnTo>
                    <a:pt x="1397278" y="215503"/>
                  </a:lnTo>
                  <a:lnTo>
                    <a:pt x="1397278" y="307975"/>
                  </a:lnTo>
                  <a:lnTo>
                    <a:pt x="1461188" y="307975"/>
                  </a:lnTo>
                  <a:lnTo>
                    <a:pt x="1461188" y="0"/>
                  </a:lnTo>
                  <a:lnTo>
                    <a:pt x="1551296" y="0"/>
                  </a:lnTo>
                  <a:lnTo>
                    <a:pt x="1551296" y="116284"/>
                  </a:lnTo>
                  <a:lnTo>
                    <a:pt x="1741040" y="116284"/>
                  </a:lnTo>
                  <a:lnTo>
                    <a:pt x="1754140" y="116681"/>
                  </a:lnTo>
                  <a:lnTo>
                    <a:pt x="1766446" y="117475"/>
                  </a:lnTo>
                  <a:lnTo>
                    <a:pt x="1779148" y="119062"/>
                  </a:lnTo>
                  <a:lnTo>
                    <a:pt x="1791851" y="121840"/>
                  </a:lnTo>
                  <a:lnTo>
                    <a:pt x="1804156" y="124222"/>
                  </a:lnTo>
                  <a:lnTo>
                    <a:pt x="1816065" y="127794"/>
                  </a:lnTo>
                  <a:lnTo>
                    <a:pt x="1827973" y="131762"/>
                  </a:lnTo>
                  <a:lnTo>
                    <a:pt x="1839088" y="136525"/>
                  </a:lnTo>
                  <a:lnTo>
                    <a:pt x="1850600" y="141684"/>
                  </a:lnTo>
                  <a:lnTo>
                    <a:pt x="1861318" y="147240"/>
                  </a:lnTo>
                  <a:lnTo>
                    <a:pt x="1872035" y="152797"/>
                  </a:lnTo>
                  <a:lnTo>
                    <a:pt x="1882356" y="159544"/>
                  </a:lnTo>
                  <a:lnTo>
                    <a:pt x="1892280" y="167084"/>
                  </a:lnTo>
                  <a:lnTo>
                    <a:pt x="1901807" y="174228"/>
                  </a:lnTo>
                  <a:lnTo>
                    <a:pt x="1911334" y="182165"/>
                  </a:lnTo>
                  <a:lnTo>
                    <a:pt x="1919670" y="190500"/>
                  </a:lnTo>
                  <a:lnTo>
                    <a:pt x="1928006" y="199231"/>
                  </a:lnTo>
                  <a:lnTo>
                    <a:pt x="1935945" y="208756"/>
                  </a:lnTo>
                  <a:lnTo>
                    <a:pt x="1943884" y="218281"/>
                  </a:lnTo>
                  <a:lnTo>
                    <a:pt x="1951029" y="228203"/>
                  </a:lnTo>
                  <a:lnTo>
                    <a:pt x="1957380" y="238125"/>
                  </a:lnTo>
                  <a:lnTo>
                    <a:pt x="1963732" y="249237"/>
                  </a:lnTo>
                  <a:lnTo>
                    <a:pt x="1968892" y="259953"/>
                  </a:lnTo>
                  <a:lnTo>
                    <a:pt x="1974052" y="271065"/>
                  </a:lnTo>
                  <a:lnTo>
                    <a:pt x="1978816" y="282575"/>
                  </a:lnTo>
                  <a:lnTo>
                    <a:pt x="1982389" y="294084"/>
                  </a:lnTo>
                  <a:lnTo>
                    <a:pt x="1985961" y="306387"/>
                  </a:lnTo>
                  <a:lnTo>
                    <a:pt x="1988740" y="318690"/>
                  </a:lnTo>
                  <a:lnTo>
                    <a:pt x="1991122" y="330994"/>
                  </a:lnTo>
                  <a:lnTo>
                    <a:pt x="1992709" y="344090"/>
                  </a:lnTo>
                  <a:lnTo>
                    <a:pt x="1993503" y="356790"/>
                  </a:lnTo>
                  <a:lnTo>
                    <a:pt x="1993900" y="369490"/>
                  </a:lnTo>
                  <a:lnTo>
                    <a:pt x="1993900" y="1619647"/>
                  </a:lnTo>
                  <a:lnTo>
                    <a:pt x="1993503" y="1632744"/>
                  </a:lnTo>
                  <a:lnTo>
                    <a:pt x="1992709" y="1645841"/>
                  </a:lnTo>
                  <a:lnTo>
                    <a:pt x="1991122" y="1658541"/>
                  </a:lnTo>
                  <a:lnTo>
                    <a:pt x="1988740" y="1670844"/>
                  </a:lnTo>
                  <a:lnTo>
                    <a:pt x="1985961" y="1682750"/>
                  </a:lnTo>
                  <a:lnTo>
                    <a:pt x="1982389" y="1695053"/>
                  </a:lnTo>
                  <a:lnTo>
                    <a:pt x="1978816" y="1706960"/>
                  </a:lnTo>
                  <a:lnTo>
                    <a:pt x="1974052" y="1718469"/>
                  </a:lnTo>
                  <a:lnTo>
                    <a:pt x="1968892" y="1729581"/>
                  </a:lnTo>
                  <a:lnTo>
                    <a:pt x="1963732" y="1740694"/>
                  </a:lnTo>
                  <a:lnTo>
                    <a:pt x="1957380" y="1751410"/>
                  </a:lnTo>
                  <a:lnTo>
                    <a:pt x="1951029" y="1761331"/>
                  </a:lnTo>
                  <a:lnTo>
                    <a:pt x="1943884" y="1771650"/>
                  </a:lnTo>
                  <a:lnTo>
                    <a:pt x="1935945" y="1780778"/>
                  </a:lnTo>
                  <a:lnTo>
                    <a:pt x="1928006" y="1789906"/>
                  </a:lnTo>
                  <a:lnTo>
                    <a:pt x="1919670" y="1799035"/>
                  </a:lnTo>
                  <a:lnTo>
                    <a:pt x="1911334" y="1807369"/>
                  </a:lnTo>
                  <a:lnTo>
                    <a:pt x="1901807" y="1815306"/>
                  </a:lnTo>
                  <a:lnTo>
                    <a:pt x="1892280" y="1822847"/>
                  </a:lnTo>
                  <a:lnTo>
                    <a:pt x="1882356" y="1829594"/>
                  </a:lnTo>
                  <a:lnTo>
                    <a:pt x="1872035" y="1836341"/>
                  </a:lnTo>
                  <a:lnTo>
                    <a:pt x="1861318" y="1842294"/>
                  </a:lnTo>
                  <a:lnTo>
                    <a:pt x="1850600" y="1848247"/>
                  </a:lnTo>
                  <a:lnTo>
                    <a:pt x="1839088" y="1853406"/>
                  </a:lnTo>
                  <a:lnTo>
                    <a:pt x="1827973" y="1857375"/>
                  </a:lnTo>
                  <a:lnTo>
                    <a:pt x="1816065" y="1861741"/>
                  </a:lnTo>
                  <a:lnTo>
                    <a:pt x="1804156" y="1864916"/>
                  </a:lnTo>
                  <a:lnTo>
                    <a:pt x="1791851" y="1868091"/>
                  </a:lnTo>
                  <a:lnTo>
                    <a:pt x="1779148" y="1870075"/>
                  </a:lnTo>
                  <a:lnTo>
                    <a:pt x="1766446" y="1871663"/>
                  </a:lnTo>
                  <a:lnTo>
                    <a:pt x="1754140" y="1872456"/>
                  </a:lnTo>
                  <a:lnTo>
                    <a:pt x="1741040" y="1873250"/>
                  </a:lnTo>
                  <a:lnTo>
                    <a:pt x="252860" y="1873250"/>
                  </a:lnTo>
                  <a:lnTo>
                    <a:pt x="239760" y="1872456"/>
                  </a:lnTo>
                  <a:lnTo>
                    <a:pt x="227058" y="1871663"/>
                  </a:lnTo>
                  <a:lnTo>
                    <a:pt x="214355" y="1870075"/>
                  </a:lnTo>
                  <a:lnTo>
                    <a:pt x="201653" y="1868091"/>
                  </a:lnTo>
                  <a:lnTo>
                    <a:pt x="189744" y="1864916"/>
                  </a:lnTo>
                  <a:lnTo>
                    <a:pt x="177835" y="1861741"/>
                  </a:lnTo>
                  <a:lnTo>
                    <a:pt x="165927" y="1857375"/>
                  </a:lnTo>
                  <a:lnTo>
                    <a:pt x="154018" y="1853406"/>
                  </a:lnTo>
                  <a:lnTo>
                    <a:pt x="143300" y="1848247"/>
                  </a:lnTo>
                  <a:lnTo>
                    <a:pt x="132186" y="1842294"/>
                  </a:lnTo>
                  <a:lnTo>
                    <a:pt x="121865" y="1836341"/>
                  </a:lnTo>
                  <a:lnTo>
                    <a:pt x="111147" y="1829594"/>
                  </a:lnTo>
                  <a:lnTo>
                    <a:pt x="101620" y="1822847"/>
                  </a:lnTo>
                  <a:lnTo>
                    <a:pt x="91696" y="1815306"/>
                  </a:lnTo>
                  <a:lnTo>
                    <a:pt x="82566" y="1807369"/>
                  </a:lnTo>
                  <a:lnTo>
                    <a:pt x="74230" y="1799035"/>
                  </a:lnTo>
                  <a:lnTo>
                    <a:pt x="65497" y="1789906"/>
                  </a:lnTo>
                  <a:lnTo>
                    <a:pt x="57558" y="1780778"/>
                  </a:lnTo>
                  <a:lnTo>
                    <a:pt x="50016" y="1771650"/>
                  </a:lnTo>
                  <a:lnTo>
                    <a:pt x="42871" y="1761331"/>
                  </a:lnTo>
                  <a:lnTo>
                    <a:pt x="36520" y="1751410"/>
                  </a:lnTo>
                  <a:lnTo>
                    <a:pt x="30168" y="1740694"/>
                  </a:lnTo>
                  <a:lnTo>
                    <a:pt x="24611" y="1729581"/>
                  </a:lnTo>
                  <a:lnTo>
                    <a:pt x="19848" y="1718469"/>
                  </a:lnTo>
                  <a:lnTo>
                    <a:pt x="15084" y="1706960"/>
                  </a:lnTo>
                  <a:lnTo>
                    <a:pt x="11115" y="1695053"/>
                  </a:lnTo>
                  <a:lnTo>
                    <a:pt x="7939" y="1682750"/>
                  </a:lnTo>
                  <a:lnTo>
                    <a:pt x="4763" y="1670844"/>
                  </a:lnTo>
                  <a:lnTo>
                    <a:pt x="2779" y="1658541"/>
                  </a:lnTo>
                  <a:lnTo>
                    <a:pt x="1191" y="1645841"/>
                  </a:lnTo>
                  <a:lnTo>
                    <a:pt x="0" y="1632744"/>
                  </a:lnTo>
                  <a:lnTo>
                    <a:pt x="0" y="1619647"/>
                  </a:lnTo>
                  <a:lnTo>
                    <a:pt x="0" y="369490"/>
                  </a:lnTo>
                  <a:lnTo>
                    <a:pt x="0" y="356790"/>
                  </a:lnTo>
                  <a:lnTo>
                    <a:pt x="1191" y="344090"/>
                  </a:lnTo>
                  <a:lnTo>
                    <a:pt x="2779" y="330994"/>
                  </a:lnTo>
                  <a:lnTo>
                    <a:pt x="4763" y="318690"/>
                  </a:lnTo>
                  <a:lnTo>
                    <a:pt x="7939" y="306387"/>
                  </a:lnTo>
                  <a:lnTo>
                    <a:pt x="11115" y="294084"/>
                  </a:lnTo>
                  <a:lnTo>
                    <a:pt x="15084" y="282575"/>
                  </a:lnTo>
                  <a:lnTo>
                    <a:pt x="19848" y="271065"/>
                  </a:lnTo>
                  <a:lnTo>
                    <a:pt x="24611" y="259953"/>
                  </a:lnTo>
                  <a:lnTo>
                    <a:pt x="30168" y="249237"/>
                  </a:lnTo>
                  <a:lnTo>
                    <a:pt x="36520" y="238125"/>
                  </a:lnTo>
                  <a:lnTo>
                    <a:pt x="42871" y="228203"/>
                  </a:lnTo>
                  <a:lnTo>
                    <a:pt x="50016" y="218281"/>
                  </a:lnTo>
                  <a:lnTo>
                    <a:pt x="57558" y="208756"/>
                  </a:lnTo>
                  <a:lnTo>
                    <a:pt x="65497" y="199231"/>
                  </a:lnTo>
                  <a:lnTo>
                    <a:pt x="74230" y="190500"/>
                  </a:lnTo>
                  <a:lnTo>
                    <a:pt x="82566" y="182165"/>
                  </a:lnTo>
                  <a:lnTo>
                    <a:pt x="91696" y="174228"/>
                  </a:lnTo>
                  <a:lnTo>
                    <a:pt x="101620" y="167084"/>
                  </a:lnTo>
                  <a:lnTo>
                    <a:pt x="111147" y="159544"/>
                  </a:lnTo>
                  <a:lnTo>
                    <a:pt x="121865" y="152797"/>
                  </a:lnTo>
                  <a:lnTo>
                    <a:pt x="132186" y="147240"/>
                  </a:lnTo>
                  <a:lnTo>
                    <a:pt x="143300" y="141684"/>
                  </a:lnTo>
                  <a:lnTo>
                    <a:pt x="154018" y="136525"/>
                  </a:lnTo>
                  <a:lnTo>
                    <a:pt x="165927" y="131762"/>
                  </a:lnTo>
                  <a:lnTo>
                    <a:pt x="177835" y="127794"/>
                  </a:lnTo>
                  <a:lnTo>
                    <a:pt x="189744" y="124222"/>
                  </a:lnTo>
                  <a:lnTo>
                    <a:pt x="201653" y="121840"/>
                  </a:lnTo>
                  <a:lnTo>
                    <a:pt x="214355" y="119062"/>
                  </a:lnTo>
                  <a:lnTo>
                    <a:pt x="227058" y="117475"/>
                  </a:lnTo>
                  <a:lnTo>
                    <a:pt x="239760" y="116681"/>
                  </a:lnTo>
                  <a:lnTo>
                    <a:pt x="252860" y="116284"/>
                  </a:lnTo>
                  <a:lnTo>
                    <a:pt x="380679" y="116284"/>
                  </a:lnTo>
                  <a:lnTo>
                    <a:pt x="380679" y="215503"/>
                  </a:lnTo>
                  <a:lnTo>
                    <a:pt x="380679" y="307975"/>
                  </a:lnTo>
                  <a:lnTo>
                    <a:pt x="442207" y="307975"/>
                  </a:lnTo>
                  <a:lnTo>
                    <a:pt x="442207"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4" name="组合 135"/>
          <p:cNvGrpSpPr/>
          <p:nvPr/>
        </p:nvGrpSpPr>
        <p:grpSpPr>
          <a:xfrm>
            <a:off x="3950067" y="2565929"/>
            <a:ext cx="842064" cy="976795"/>
            <a:chOff x="5301679" y="3724016"/>
            <a:chExt cx="1123045" cy="1302732"/>
          </a:xfrm>
        </p:grpSpPr>
        <p:sp>
          <p:nvSpPr>
            <p:cNvPr id="137" name="六边形 136"/>
            <p:cNvSpPr/>
            <p:nvPr/>
          </p:nvSpPr>
          <p:spPr>
            <a:xfrm rot="5400000">
              <a:off x="5211836" y="3813859"/>
              <a:ext cx="1302732" cy="1123045"/>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38" name="KSO_Shape"/>
            <p:cNvSpPr/>
            <p:nvPr/>
          </p:nvSpPr>
          <p:spPr bwMode="auto">
            <a:xfrm>
              <a:off x="5622788" y="4143426"/>
              <a:ext cx="480825" cy="453578"/>
            </a:xfrm>
            <a:custGeom>
              <a:avLst/>
              <a:gdLst>
                <a:gd name="T0" fmla="*/ 186247 w 2959101"/>
                <a:gd name="T1" fmla="*/ 1226349 h 2789237"/>
                <a:gd name="T2" fmla="*/ 230689 w 2959101"/>
                <a:gd name="T3" fmla="*/ 1237612 h 2789237"/>
                <a:gd name="T4" fmla="*/ 288413 w 2959101"/>
                <a:gd name="T5" fmla="*/ 1242988 h 2789237"/>
                <a:gd name="T6" fmla="*/ 479719 w 2959101"/>
                <a:gd name="T7" fmla="*/ 1671247 h 2789237"/>
                <a:gd name="T8" fmla="*/ 447792 w 2959101"/>
                <a:gd name="T9" fmla="*/ 1667919 h 2789237"/>
                <a:gd name="T10" fmla="*/ 425571 w 2959101"/>
                <a:gd name="T11" fmla="*/ 1655632 h 2789237"/>
                <a:gd name="T12" fmla="*/ 406415 w 2959101"/>
                <a:gd name="T13" fmla="*/ 1632337 h 2789237"/>
                <a:gd name="T14" fmla="*/ 1684037 w 2959101"/>
                <a:gd name="T15" fmla="*/ 1235155 h 2789237"/>
                <a:gd name="T16" fmla="*/ 1739462 w 2959101"/>
                <a:gd name="T17" fmla="*/ 1231059 h 2789237"/>
                <a:gd name="T18" fmla="*/ 1778540 w 2959101"/>
                <a:gd name="T19" fmla="*/ 1219540 h 2789237"/>
                <a:gd name="T20" fmla="*/ 1816086 w 2959101"/>
                <a:gd name="T21" fmla="*/ 1198804 h 2789237"/>
                <a:gd name="T22" fmla="*/ 1573698 w 2959101"/>
                <a:gd name="T23" fmla="*/ 1645505 h 2789237"/>
                <a:gd name="T24" fmla="*/ 1560927 w 2959101"/>
                <a:gd name="T25" fmla="*/ 1659840 h 2789237"/>
                <a:gd name="T26" fmla="*/ 1547390 w 2959101"/>
                <a:gd name="T27" fmla="*/ 1666496 h 2789237"/>
                <a:gd name="T28" fmla="*/ 1509589 w 2959101"/>
                <a:gd name="T29" fmla="*/ 1671104 h 2789237"/>
                <a:gd name="T30" fmla="*/ 1044479 w 2959101"/>
                <a:gd name="T31" fmla="*/ 1465033 h 2789237"/>
                <a:gd name="T32" fmla="*/ 653055 w 2959101"/>
                <a:gd name="T33" fmla="*/ 989868 h 2789237"/>
                <a:gd name="T34" fmla="*/ 262244 w 2959101"/>
                <a:gd name="T35" fmla="*/ 1208432 h 2789237"/>
                <a:gd name="T36" fmla="*/ 203201 w 2959101"/>
                <a:gd name="T37" fmla="*/ 1197683 h 2789237"/>
                <a:gd name="T38" fmla="*/ 151059 w 2959101"/>
                <a:gd name="T39" fmla="*/ 1173369 h 2789237"/>
                <a:gd name="T40" fmla="*/ 106841 w 2959101"/>
                <a:gd name="T41" fmla="*/ 1139075 h 2789237"/>
                <a:gd name="T42" fmla="*/ 72846 w 2959101"/>
                <a:gd name="T43" fmla="*/ 1097359 h 2789237"/>
                <a:gd name="T44" fmla="*/ 49586 w 2959101"/>
                <a:gd name="T45" fmla="*/ 1051547 h 2789237"/>
                <a:gd name="T46" fmla="*/ 39874 w 2959101"/>
                <a:gd name="T47" fmla="*/ 1004712 h 2789237"/>
                <a:gd name="T48" fmla="*/ 44474 w 2959101"/>
                <a:gd name="T49" fmla="*/ 953782 h 2789237"/>
                <a:gd name="T50" fmla="*/ 156427 w 2959101"/>
                <a:gd name="T51" fmla="*/ 723445 h 2789237"/>
                <a:gd name="T52" fmla="*/ 1881769 w 2959101"/>
                <a:gd name="T53" fmla="*/ 891877 h 2789237"/>
                <a:gd name="T54" fmla="*/ 1894788 w 2959101"/>
                <a:gd name="T55" fmla="*/ 923328 h 2789237"/>
                <a:gd name="T56" fmla="*/ 1902958 w 2959101"/>
                <a:gd name="T57" fmla="*/ 957080 h 2789237"/>
                <a:gd name="T58" fmla="*/ 1904745 w 2959101"/>
                <a:gd name="T59" fmla="*/ 994156 h 2789237"/>
                <a:gd name="T60" fmla="*/ 1893767 w 2959101"/>
                <a:gd name="T61" fmla="*/ 1047342 h 2789237"/>
                <a:gd name="T62" fmla="*/ 1869771 w 2959101"/>
                <a:gd name="T63" fmla="*/ 1095413 h 2789237"/>
                <a:gd name="T64" fmla="*/ 1834797 w 2959101"/>
                <a:gd name="T65" fmla="*/ 1136069 h 2789237"/>
                <a:gd name="T66" fmla="*/ 1792164 w 2959101"/>
                <a:gd name="T67" fmla="*/ 1167520 h 2789237"/>
                <a:gd name="T68" fmla="*/ 1744425 w 2959101"/>
                <a:gd name="T69" fmla="*/ 1188999 h 2789237"/>
                <a:gd name="T70" fmla="*/ 1694645 w 2959101"/>
                <a:gd name="T71" fmla="*/ 1198460 h 2789237"/>
                <a:gd name="T72" fmla="*/ 1531517 w 2959101"/>
                <a:gd name="T73" fmla="*/ 727463 h 2789237"/>
                <a:gd name="T74" fmla="*/ 1310612 w 2959101"/>
                <a:gd name="T75" fmla="*/ 512 h 2789237"/>
                <a:gd name="T76" fmla="*/ 1333869 w 2959101"/>
                <a:gd name="T77" fmla="*/ 7934 h 2789237"/>
                <a:gd name="T78" fmla="*/ 1352526 w 2959101"/>
                <a:gd name="T79" fmla="*/ 26874 h 2789237"/>
                <a:gd name="T80" fmla="*/ 1493861 w 2959101"/>
                <a:gd name="T81" fmla="*/ 264384 h 2789237"/>
                <a:gd name="T82" fmla="*/ 892487 w 2959101"/>
                <a:gd name="T83" fmla="*/ 95976 h 2789237"/>
                <a:gd name="T84" fmla="*/ 832682 w 2959101"/>
                <a:gd name="T85" fmla="*/ 21499 h 2789237"/>
                <a:gd name="T86" fmla="*/ 658932 w 2959101"/>
                <a:gd name="T87" fmla="*/ 0 h 2789237"/>
                <a:gd name="T88" fmla="*/ 706710 w 2959101"/>
                <a:gd name="T89" fmla="*/ 3069 h 2789237"/>
                <a:gd name="T90" fmla="*/ 746568 w 2959101"/>
                <a:gd name="T91" fmla="*/ 12022 h 2789237"/>
                <a:gd name="T92" fmla="*/ 779783 w 2959101"/>
                <a:gd name="T93" fmla="*/ 26347 h 2789237"/>
                <a:gd name="T94" fmla="*/ 807888 w 2959101"/>
                <a:gd name="T95" fmla="*/ 45788 h 2789237"/>
                <a:gd name="T96" fmla="*/ 831905 w 2959101"/>
                <a:gd name="T97" fmla="*/ 69578 h 2789237"/>
                <a:gd name="T98" fmla="*/ 862565 w 2959101"/>
                <a:gd name="T99" fmla="*/ 112553 h 2789237"/>
                <a:gd name="T100" fmla="*/ 861798 w 2959101"/>
                <a:gd name="T101" fmla="*/ 328704 h 2789237"/>
                <a:gd name="T102" fmla="*/ 501800 w 2959101"/>
                <a:gd name="T103" fmla="*/ 83903 h 2789237"/>
                <a:gd name="T104" fmla="*/ 531183 w 2959101"/>
                <a:gd name="T105" fmla="*/ 43998 h 2789237"/>
                <a:gd name="T106" fmla="*/ 566697 w 2959101"/>
                <a:gd name="T107" fmla="*/ 17394 h 2789237"/>
                <a:gd name="T108" fmla="*/ 612431 w 2959101"/>
                <a:gd name="T109" fmla="*/ 3325 h 2789237"/>
                <a:gd name="T110" fmla="*/ 658932 w 2959101"/>
                <a:gd name="T111" fmla="*/ 0 h 278923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959101" h="2789237">
                  <a:moveTo>
                    <a:pt x="230188" y="1878012"/>
                  </a:moveTo>
                  <a:lnTo>
                    <a:pt x="253199" y="1889137"/>
                  </a:lnTo>
                  <a:lnTo>
                    <a:pt x="265102" y="1894302"/>
                  </a:lnTo>
                  <a:lnTo>
                    <a:pt x="277004" y="1898673"/>
                  </a:lnTo>
                  <a:lnTo>
                    <a:pt x="289303" y="1903440"/>
                  </a:lnTo>
                  <a:lnTo>
                    <a:pt x="301999" y="1907414"/>
                  </a:lnTo>
                  <a:lnTo>
                    <a:pt x="315092" y="1911387"/>
                  </a:lnTo>
                  <a:lnTo>
                    <a:pt x="328978" y="1914963"/>
                  </a:lnTo>
                  <a:lnTo>
                    <a:pt x="343657" y="1918538"/>
                  </a:lnTo>
                  <a:lnTo>
                    <a:pt x="358337" y="1920922"/>
                  </a:lnTo>
                  <a:lnTo>
                    <a:pt x="374207" y="1923704"/>
                  </a:lnTo>
                  <a:lnTo>
                    <a:pt x="391267" y="1925690"/>
                  </a:lnTo>
                  <a:lnTo>
                    <a:pt x="408724" y="1927279"/>
                  </a:lnTo>
                  <a:lnTo>
                    <a:pt x="427767" y="1928471"/>
                  </a:lnTo>
                  <a:lnTo>
                    <a:pt x="448001" y="1929266"/>
                  </a:lnTo>
                  <a:lnTo>
                    <a:pt x="469029" y="1929266"/>
                  </a:lnTo>
                  <a:lnTo>
                    <a:pt x="1446213" y="1929266"/>
                  </a:lnTo>
                  <a:lnTo>
                    <a:pt x="1293069" y="2273739"/>
                  </a:lnTo>
                  <a:lnTo>
                    <a:pt x="1446213" y="2593975"/>
                  </a:lnTo>
                  <a:lnTo>
                    <a:pt x="745164" y="2593975"/>
                  </a:lnTo>
                  <a:lnTo>
                    <a:pt x="733261" y="2593975"/>
                  </a:lnTo>
                  <a:lnTo>
                    <a:pt x="722946" y="2593181"/>
                  </a:lnTo>
                  <a:lnTo>
                    <a:pt x="713424" y="2591989"/>
                  </a:lnTo>
                  <a:lnTo>
                    <a:pt x="703902" y="2590399"/>
                  </a:lnTo>
                  <a:lnTo>
                    <a:pt x="695571" y="2588810"/>
                  </a:lnTo>
                  <a:lnTo>
                    <a:pt x="688032" y="2586029"/>
                  </a:lnTo>
                  <a:lnTo>
                    <a:pt x="680891" y="2582850"/>
                  </a:lnTo>
                  <a:lnTo>
                    <a:pt x="673750" y="2578877"/>
                  </a:lnTo>
                  <a:lnTo>
                    <a:pt x="667402" y="2574507"/>
                  </a:lnTo>
                  <a:lnTo>
                    <a:pt x="661054" y="2569739"/>
                  </a:lnTo>
                  <a:lnTo>
                    <a:pt x="655103" y="2564177"/>
                  </a:lnTo>
                  <a:lnTo>
                    <a:pt x="649151" y="2557422"/>
                  </a:lnTo>
                  <a:lnTo>
                    <a:pt x="643200" y="2550668"/>
                  </a:lnTo>
                  <a:lnTo>
                    <a:pt x="637646" y="2542324"/>
                  </a:lnTo>
                  <a:lnTo>
                    <a:pt x="631298" y="2533583"/>
                  </a:lnTo>
                  <a:lnTo>
                    <a:pt x="625347" y="2523650"/>
                  </a:lnTo>
                  <a:lnTo>
                    <a:pt x="230188" y="1878012"/>
                  </a:lnTo>
                  <a:close/>
                  <a:moveTo>
                    <a:pt x="1932679" y="1738312"/>
                  </a:moveTo>
                  <a:lnTo>
                    <a:pt x="1932679" y="1917109"/>
                  </a:lnTo>
                  <a:lnTo>
                    <a:pt x="2615872" y="1917109"/>
                  </a:lnTo>
                  <a:lnTo>
                    <a:pt x="2636106" y="1916711"/>
                  </a:lnTo>
                  <a:lnTo>
                    <a:pt x="2654356" y="1915917"/>
                  </a:lnTo>
                  <a:lnTo>
                    <a:pt x="2671416" y="1914725"/>
                  </a:lnTo>
                  <a:lnTo>
                    <a:pt x="2687286" y="1912738"/>
                  </a:lnTo>
                  <a:lnTo>
                    <a:pt x="2701965" y="1910751"/>
                  </a:lnTo>
                  <a:lnTo>
                    <a:pt x="2715851" y="1907970"/>
                  </a:lnTo>
                  <a:lnTo>
                    <a:pt x="2728547" y="1904791"/>
                  </a:lnTo>
                  <a:lnTo>
                    <a:pt x="2740449" y="1901216"/>
                  </a:lnTo>
                  <a:lnTo>
                    <a:pt x="2751955" y="1897640"/>
                  </a:lnTo>
                  <a:lnTo>
                    <a:pt x="2762667" y="1892872"/>
                  </a:lnTo>
                  <a:lnTo>
                    <a:pt x="2772982" y="1888104"/>
                  </a:lnTo>
                  <a:lnTo>
                    <a:pt x="2782901" y="1883336"/>
                  </a:lnTo>
                  <a:lnTo>
                    <a:pt x="2792423" y="1878171"/>
                  </a:lnTo>
                  <a:lnTo>
                    <a:pt x="2802341" y="1872608"/>
                  </a:lnTo>
                  <a:lnTo>
                    <a:pt x="2820988" y="1860688"/>
                  </a:lnTo>
                  <a:lnTo>
                    <a:pt x="2473441" y="2504355"/>
                  </a:lnTo>
                  <a:lnTo>
                    <a:pt x="2465506" y="2519056"/>
                  </a:lnTo>
                  <a:lnTo>
                    <a:pt x="2458364" y="2532168"/>
                  </a:lnTo>
                  <a:lnTo>
                    <a:pt x="2451223" y="2544088"/>
                  </a:lnTo>
                  <a:lnTo>
                    <a:pt x="2444478" y="2554021"/>
                  </a:lnTo>
                  <a:lnTo>
                    <a:pt x="2438130" y="2562365"/>
                  </a:lnTo>
                  <a:lnTo>
                    <a:pt x="2434956" y="2566338"/>
                  </a:lnTo>
                  <a:lnTo>
                    <a:pt x="2431386" y="2569914"/>
                  </a:lnTo>
                  <a:lnTo>
                    <a:pt x="2428212" y="2573092"/>
                  </a:lnTo>
                  <a:lnTo>
                    <a:pt x="2424641" y="2576271"/>
                  </a:lnTo>
                  <a:lnTo>
                    <a:pt x="2420674" y="2578655"/>
                  </a:lnTo>
                  <a:lnTo>
                    <a:pt x="2416706" y="2581039"/>
                  </a:lnTo>
                  <a:lnTo>
                    <a:pt x="2412342" y="2583025"/>
                  </a:lnTo>
                  <a:lnTo>
                    <a:pt x="2407978" y="2585012"/>
                  </a:lnTo>
                  <a:lnTo>
                    <a:pt x="2403614" y="2586601"/>
                  </a:lnTo>
                  <a:lnTo>
                    <a:pt x="2398059" y="2587793"/>
                  </a:lnTo>
                  <a:lnTo>
                    <a:pt x="2387347" y="2590575"/>
                  </a:lnTo>
                  <a:lnTo>
                    <a:pt x="2375048" y="2591767"/>
                  </a:lnTo>
                  <a:lnTo>
                    <a:pt x="2361162" y="2593356"/>
                  </a:lnTo>
                  <a:lnTo>
                    <a:pt x="2344896" y="2593753"/>
                  </a:lnTo>
                  <a:lnTo>
                    <a:pt x="2326645" y="2594151"/>
                  </a:lnTo>
                  <a:lnTo>
                    <a:pt x="2306411" y="2594151"/>
                  </a:lnTo>
                  <a:lnTo>
                    <a:pt x="1958864" y="2594151"/>
                  </a:lnTo>
                  <a:lnTo>
                    <a:pt x="1958864" y="2789237"/>
                  </a:lnTo>
                  <a:lnTo>
                    <a:pt x="1622425" y="2273907"/>
                  </a:lnTo>
                  <a:lnTo>
                    <a:pt x="1932679" y="1738312"/>
                  </a:lnTo>
                  <a:close/>
                  <a:moveTo>
                    <a:pt x="0" y="995362"/>
                  </a:moveTo>
                  <a:lnTo>
                    <a:pt x="674158" y="995362"/>
                  </a:lnTo>
                  <a:lnTo>
                    <a:pt x="950888" y="1437085"/>
                  </a:lnTo>
                  <a:lnTo>
                    <a:pt x="1014413" y="1536394"/>
                  </a:lnTo>
                  <a:lnTo>
                    <a:pt x="950888" y="1504615"/>
                  </a:lnTo>
                  <a:lnTo>
                    <a:pt x="840911" y="1449797"/>
                  </a:lnTo>
                  <a:lnTo>
                    <a:pt x="608251" y="1876425"/>
                  </a:lnTo>
                  <a:lnTo>
                    <a:pt x="426411" y="1876425"/>
                  </a:lnTo>
                  <a:lnTo>
                    <a:pt x="407353" y="1875631"/>
                  </a:lnTo>
                  <a:lnTo>
                    <a:pt x="388296" y="1874439"/>
                  </a:lnTo>
                  <a:lnTo>
                    <a:pt x="369635" y="1871658"/>
                  </a:lnTo>
                  <a:lnTo>
                    <a:pt x="350975" y="1868083"/>
                  </a:lnTo>
                  <a:lnTo>
                    <a:pt x="333506" y="1864111"/>
                  </a:lnTo>
                  <a:lnTo>
                    <a:pt x="315639" y="1858947"/>
                  </a:lnTo>
                  <a:lnTo>
                    <a:pt x="298567" y="1852988"/>
                  </a:lnTo>
                  <a:lnTo>
                    <a:pt x="281892" y="1845838"/>
                  </a:lnTo>
                  <a:lnTo>
                    <a:pt x="265614" y="1838291"/>
                  </a:lnTo>
                  <a:lnTo>
                    <a:pt x="249732" y="1829949"/>
                  </a:lnTo>
                  <a:lnTo>
                    <a:pt x="234645" y="1821210"/>
                  </a:lnTo>
                  <a:lnTo>
                    <a:pt x="219955" y="1811676"/>
                  </a:lnTo>
                  <a:lnTo>
                    <a:pt x="205662" y="1801745"/>
                  </a:lnTo>
                  <a:lnTo>
                    <a:pt x="192163" y="1791020"/>
                  </a:lnTo>
                  <a:lnTo>
                    <a:pt x="179061" y="1779500"/>
                  </a:lnTo>
                  <a:lnTo>
                    <a:pt x="165959" y="1767981"/>
                  </a:lnTo>
                  <a:lnTo>
                    <a:pt x="154445" y="1755666"/>
                  </a:lnTo>
                  <a:lnTo>
                    <a:pt x="142931" y="1743352"/>
                  </a:lnTo>
                  <a:lnTo>
                    <a:pt x="132211" y="1730243"/>
                  </a:lnTo>
                  <a:lnTo>
                    <a:pt x="122285" y="1716738"/>
                  </a:lnTo>
                  <a:lnTo>
                    <a:pt x="113154" y="1703232"/>
                  </a:lnTo>
                  <a:lnTo>
                    <a:pt x="104419" y="1689328"/>
                  </a:lnTo>
                  <a:lnTo>
                    <a:pt x="96479" y="1675425"/>
                  </a:lnTo>
                  <a:lnTo>
                    <a:pt x="89332" y="1661125"/>
                  </a:lnTo>
                  <a:lnTo>
                    <a:pt x="82979" y="1646824"/>
                  </a:lnTo>
                  <a:lnTo>
                    <a:pt x="77024" y="1632127"/>
                  </a:lnTo>
                  <a:lnTo>
                    <a:pt x="72657" y="1617826"/>
                  </a:lnTo>
                  <a:lnTo>
                    <a:pt x="68289" y="1602732"/>
                  </a:lnTo>
                  <a:lnTo>
                    <a:pt x="65510" y="1588431"/>
                  </a:lnTo>
                  <a:lnTo>
                    <a:pt x="63128" y="1574131"/>
                  </a:lnTo>
                  <a:lnTo>
                    <a:pt x="61937" y="1559433"/>
                  </a:lnTo>
                  <a:lnTo>
                    <a:pt x="61540" y="1545133"/>
                  </a:lnTo>
                  <a:lnTo>
                    <a:pt x="61937" y="1528846"/>
                  </a:lnTo>
                  <a:lnTo>
                    <a:pt x="63128" y="1512560"/>
                  </a:lnTo>
                  <a:lnTo>
                    <a:pt x="65907" y="1496273"/>
                  </a:lnTo>
                  <a:lnTo>
                    <a:pt x="69083" y="1480384"/>
                  </a:lnTo>
                  <a:lnTo>
                    <a:pt x="73848" y="1465289"/>
                  </a:lnTo>
                  <a:lnTo>
                    <a:pt x="79009" y="1449400"/>
                  </a:lnTo>
                  <a:lnTo>
                    <a:pt x="85362" y="1433908"/>
                  </a:lnTo>
                  <a:lnTo>
                    <a:pt x="92508" y="1418813"/>
                  </a:lnTo>
                  <a:lnTo>
                    <a:pt x="242983" y="1122874"/>
                  </a:lnTo>
                  <a:lnTo>
                    <a:pt x="0" y="995362"/>
                  </a:lnTo>
                  <a:close/>
                  <a:moveTo>
                    <a:pt x="2574057" y="833437"/>
                  </a:moveTo>
                  <a:lnTo>
                    <a:pt x="2912705" y="1366837"/>
                  </a:lnTo>
                  <a:lnTo>
                    <a:pt x="2917861" y="1375172"/>
                  </a:lnTo>
                  <a:lnTo>
                    <a:pt x="2923016" y="1384300"/>
                  </a:lnTo>
                  <a:lnTo>
                    <a:pt x="2927378" y="1393428"/>
                  </a:lnTo>
                  <a:lnTo>
                    <a:pt x="2931740" y="1402953"/>
                  </a:lnTo>
                  <a:lnTo>
                    <a:pt x="2936102" y="1412478"/>
                  </a:lnTo>
                  <a:lnTo>
                    <a:pt x="2940067" y="1422797"/>
                  </a:lnTo>
                  <a:lnTo>
                    <a:pt x="2943239" y="1433116"/>
                  </a:lnTo>
                  <a:lnTo>
                    <a:pt x="2946808" y="1443434"/>
                  </a:lnTo>
                  <a:lnTo>
                    <a:pt x="2949188" y="1453753"/>
                  </a:lnTo>
                  <a:lnTo>
                    <a:pt x="2951963" y="1464469"/>
                  </a:lnTo>
                  <a:lnTo>
                    <a:pt x="2954343" y="1474788"/>
                  </a:lnTo>
                  <a:lnTo>
                    <a:pt x="2955929" y="1485503"/>
                  </a:lnTo>
                  <a:lnTo>
                    <a:pt x="2957118" y="1495822"/>
                  </a:lnTo>
                  <a:lnTo>
                    <a:pt x="2958308" y="1505744"/>
                  </a:lnTo>
                  <a:lnTo>
                    <a:pt x="2958705" y="1516063"/>
                  </a:lnTo>
                  <a:lnTo>
                    <a:pt x="2959101" y="1525588"/>
                  </a:lnTo>
                  <a:lnTo>
                    <a:pt x="2958705" y="1543050"/>
                  </a:lnTo>
                  <a:lnTo>
                    <a:pt x="2956722" y="1560116"/>
                  </a:lnTo>
                  <a:lnTo>
                    <a:pt x="2954739" y="1576784"/>
                  </a:lnTo>
                  <a:lnTo>
                    <a:pt x="2951170" y="1593453"/>
                  </a:lnTo>
                  <a:lnTo>
                    <a:pt x="2946808" y="1609725"/>
                  </a:lnTo>
                  <a:lnTo>
                    <a:pt x="2941653" y="1625600"/>
                  </a:lnTo>
                  <a:lnTo>
                    <a:pt x="2935705" y="1641475"/>
                  </a:lnTo>
                  <a:lnTo>
                    <a:pt x="2928964" y="1656556"/>
                  </a:lnTo>
                  <a:lnTo>
                    <a:pt x="2921429" y="1671638"/>
                  </a:lnTo>
                  <a:lnTo>
                    <a:pt x="2913102" y="1685925"/>
                  </a:lnTo>
                  <a:lnTo>
                    <a:pt x="2904378" y="1700213"/>
                  </a:lnTo>
                  <a:lnTo>
                    <a:pt x="2894464" y="1713706"/>
                  </a:lnTo>
                  <a:lnTo>
                    <a:pt x="2884154" y="1726803"/>
                  </a:lnTo>
                  <a:lnTo>
                    <a:pt x="2873448" y="1739106"/>
                  </a:lnTo>
                  <a:lnTo>
                    <a:pt x="2862344" y="1751410"/>
                  </a:lnTo>
                  <a:lnTo>
                    <a:pt x="2850052" y="1763316"/>
                  </a:lnTo>
                  <a:lnTo>
                    <a:pt x="2837759" y="1774031"/>
                  </a:lnTo>
                  <a:lnTo>
                    <a:pt x="2825069" y="1784747"/>
                  </a:lnTo>
                  <a:lnTo>
                    <a:pt x="2811983" y="1794272"/>
                  </a:lnTo>
                  <a:lnTo>
                    <a:pt x="2797708" y="1803797"/>
                  </a:lnTo>
                  <a:lnTo>
                    <a:pt x="2783829" y="1812131"/>
                  </a:lnTo>
                  <a:lnTo>
                    <a:pt x="2769950" y="1820466"/>
                  </a:lnTo>
                  <a:lnTo>
                    <a:pt x="2754881" y="1827610"/>
                  </a:lnTo>
                  <a:lnTo>
                    <a:pt x="2740209" y="1834753"/>
                  </a:lnTo>
                  <a:lnTo>
                    <a:pt x="2725140" y="1840310"/>
                  </a:lnTo>
                  <a:lnTo>
                    <a:pt x="2709675" y="1845469"/>
                  </a:lnTo>
                  <a:lnTo>
                    <a:pt x="2694606" y="1849835"/>
                  </a:lnTo>
                  <a:lnTo>
                    <a:pt x="2679141" y="1853803"/>
                  </a:lnTo>
                  <a:lnTo>
                    <a:pt x="2663279" y="1856978"/>
                  </a:lnTo>
                  <a:lnTo>
                    <a:pt x="2648211" y="1858566"/>
                  </a:lnTo>
                  <a:lnTo>
                    <a:pt x="2632349" y="1860153"/>
                  </a:lnTo>
                  <a:lnTo>
                    <a:pt x="2616487" y="1860550"/>
                  </a:lnTo>
                  <a:lnTo>
                    <a:pt x="2418215" y="1860550"/>
                  </a:lnTo>
                  <a:lnTo>
                    <a:pt x="2078376" y="1290637"/>
                  </a:lnTo>
                  <a:lnTo>
                    <a:pt x="2008188" y="1171972"/>
                  </a:lnTo>
                  <a:lnTo>
                    <a:pt x="2378957" y="1129109"/>
                  </a:lnTo>
                  <a:lnTo>
                    <a:pt x="2574057" y="833437"/>
                  </a:lnTo>
                  <a:close/>
                  <a:moveTo>
                    <a:pt x="1239838" y="0"/>
                  </a:moveTo>
                  <a:lnTo>
                    <a:pt x="2017953" y="0"/>
                  </a:lnTo>
                  <a:lnTo>
                    <a:pt x="2027084" y="397"/>
                  </a:lnTo>
                  <a:lnTo>
                    <a:pt x="2035818" y="794"/>
                  </a:lnTo>
                  <a:lnTo>
                    <a:pt x="2044155" y="1986"/>
                  </a:lnTo>
                  <a:lnTo>
                    <a:pt x="2051697" y="3178"/>
                  </a:lnTo>
                  <a:lnTo>
                    <a:pt x="2058843" y="5561"/>
                  </a:lnTo>
                  <a:lnTo>
                    <a:pt x="2065195" y="8739"/>
                  </a:lnTo>
                  <a:lnTo>
                    <a:pt x="2071944" y="12314"/>
                  </a:lnTo>
                  <a:lnTo>
                    <a:pt x="2077899" y="16684"/>
                  </a:lnTo>
                  <a:lnTo>
                    <a:pt x="2083854" y="21451"/>
                  </a:lnTo>
                  <a:lnTo>
                    <a:pt x="2089015" y="27013"/>
                  </a:lnTo>
                  <a:lnTo>
                    <a:pt x="2094970" y="34163"/>
                  </a:lnTo>
                  <a:lnTo>
                    <a:pt x="2100925" y="41711"/>
                  </a:lnTo>
                  <a:lnTo>
                    <a:pt x="2106880" y="50053"/>
                  </a:lnTo>
                  <a:lnTo>
                    <a:pt x="2112835" y="59587"/>
                  </a:lnTo>
                  <a:lnTo>
                    <a:pt x="2119584" y="69518"/>
                  </a:lnTo>
                  <a:lnTo>
                    <a:pt x="2126730" y="81435"/>
                  </a:lnTo>
                  <a:lnTo>
                    <a:pt x="2320465" y="410355"/>
                  </a:lnTo>
                  <a:lnTo>
                    <a:pt x="2530476" y="296742"/>
                  </a:lnTo>
                  <a:lnTo>
                    <a:pt x="2219230" y="850900"/>
                  </a:lnTo>
                  <a:lnTo>
                    <a:pt x="1584035" y="850900"/>
                  </a:lnTo>
                  <a:lnTo>
                    <a:pt x="1749979" y="743246"/>
                  </a:lnTo>
                  <a:lnTo>
                    <a:pt x="1386330" y="148967"/>
                  </a:lnTo>
                  <a:lnTo>
                    <a:pt x="1337499" y="76668"/>
                  </a:lnTo>
                  <a:lnTo>
                    <a:pt x="1327177" y="64354"/>
                  </a:lnTo>
                  <a:lnTo>
                    <a:pt x="1316061" y="52834"/>
                  </a:lnTo>
                  <a:lnTo>
                    <a:pt x="1304945" y="42902"/>
                  </a:lnTo>
                  <a:lnTo>
                    <a:pt x="1293433" y="33369"/>
                  </a:lnTo>
                  <a:lnTo>
                    <a:pt x="1281126" y="23835"/>
                  </a:lnTo>
                  <a:lnTo>
                    <a:pt x="1268422" y="15492"/>
                  </a:lnTo>
                  <a:lnTo>
                    <a:pt x="1254527" y="7945"/>
                  </a:lnTo>
                  <a:lnTo>
                    <a:pt x="1239838" y="0"/>
                  </a:lnTo>
                  <a:close/>
                  <a:moveTo>
                    <a:pt x="1023541" y="0"/>
                  </a:moveTo>
                  <a:lnTo>
                    <a:pt x="1039416" y="397"/>
                  </a:lnTo>
                  <a:lnTo>
                    <a:pt x="1054895" y="794"/>
                  </a:lnTo>
                  <a:lnTo>
                    <a:pt x="1069579" y="1588"/>
                  </a:lnTo>
                  <a:lnTo>
                    <a:pt x="1084263" y="2779"/>
                  </a:lnTo>
                  <a:lnTo>
                    <a:pt x="1097757" y="4764"/>
                  </a:lnTo>
                  <a:lnTo>
                    <a:pt x="1110854" y="6749"/>
                  </a:lnTo>
                  <a:lnTo>
                    <a:pt x="1123951" y="9132"/>
                  </a:lnTo>
                  <a:lnTo>
                    <a:pt x="1136254" y="12308"/>
                  </a:lnTo>
                  <a:lnTo>
                    <a:pt x="1148160" y="15087"/>
                  </a:lnTo>
                  <a:lnTo>
                    <a:pt x="1159670" y="18660"/>
                  </a:lnTo>
                  <a:lnTo>
                    <a:pt x="1170385" y="22234"/>
                  </a:lnTo>
                  <a:lnTo>
                    <a:pt x="1181498" y="26601"/>
                  </a:lnTo>
                  <a:lnTo>
                    <a:pt x="1191420" y="30968"/>
                  </a:lnTo>
                  <a:lnTo>
                    <a:pt x="1201738" y="35733"/>
                  </a:lnTo>
                  <a:lnTo>
                    <a:pt x="1211263" y="40894"/>
                  </a:lnTo>
                  <a:lnTo>
                    <a:pt x="1220391" y="46453"/>
                  </a:lnTo>
                  <a:lnTo>
                    <a:pt x="1229520" y="52011"/>
                  </a:lnTo>
                  <a:lnTo>
                    <a:pt x="1238251" y="57967"/>
                  </a:lnTo>
                  <a:lnTo>
                    <a:pt x="1246585" y="64319"/>
                  </a:lnTo>
                  <a:lnTo>
                    <a:pt x="1254920" y="71069"/>
                  </a:lnTo>
                  <a:lnTo>
                    <a:pt x="1262857" y="77818"/>
                  </a:lnTo>
                  <a:lnTo>
                    <a:pt x="1270398" y="85362"/>
                  </a:lnTo>
                  <a:lnTo>
                    <a:pt x="1277938" y="92906"/>
                  </a:lnTo>
                  <a:lnTo>
                    <a:pt x="1285082" y="100052"/>
                  </a:lnTo>
                  <a:lnTo>
                    <a:pt x="1292226" y="107993"/>
                  </a:lnTo>
                  <a:lnTo>
                    <a:pt x="1299370" y="116331"/>
                  </a:lnTo>
                  <a:lnTo>
                    <a:pt x="1312863" y="133800"/>
                  </a:lnTo>
                  <a:lnTo>
                    <a:pt x="1325960" y="152064"/>
                  </a:lnTo>
                  <a:lnTo>
                    <a:pt x="1338660" y="171121"/>
                  </a:lnTo>
                  <a:lnTo>
                    <a:pt x="1339851" y="174695"/>
                  </a:lnTo>
                  <a:lnTo>
                    <a:pt x="1341835" y="178268"/>
                  </a:lnTo>
                  <a:lnTo>
                    <a:pt x="1343423" y="181047"/>
                  </a:lnTo>
                  <a:lnTo>
                    <a:pt x="1345010" y="183826"/>
                  </a:lnTo>
                  <a:lnTo>
                    <a:pt x="1435101" y="335096"/>
                  </a:lnTo>
                  <a:lnTo>
                    <a:pt x="1338660" y="510188"/>
                  </a:lnTo>
                  <a:lnTo>
                    <a:pt x="1069579" y="995363"/>
                  </a:lnTo>
                  <a:lnTo>
                    <a:pt x="835820" y="696397"/>
                  </a:lnTo>
                  <a:lnTo>
                    <a:pt x="481013" y="681706"/>
                  </a:lnTo>
                  <a:lnTo>
                    <a:pt x="771129" y="144917"/>
                  </a:lnTo>
                  <a:lnTo>
                    <a:pt x="779463" y="130227"/>
                  </a:lnTo>
                  <a:lnTo>
                    <a:pt x="788194" y="115934"/>
                  </a:lnTo>
                  <a:lnTo>
                    <a:pt x="796926" y="102832"/>
                  </a:lnTo>
                  <a:lnTo>
                    <a:pt x="806451" y="90524"/>
                  </a:lnTo>
                  <a:lnTo>
                    <a:pt x="815579" y="78613"/>
                  </a:lnTo>
                  <a:lnTo>
                    <a:pt x="825104" y="68290"/>
                  </a:lnTo>
                  <a:lnTo>
                    <a:pt x="835026" y="57967"/>
                  </a:lnTo>
                  <a:lnTo>
                    <a:pt x="845741" y="49232"/>
                  </a:lnTo>
                  <a:lnTo>
                    <a:pt x="856854" y="40894"/>
                  </a:lnTo>
                  <a:lnTo>
                    <a:pt x="867966" y="33748"/>
                  </a:lnTo>
                  <a:lnTo>
                    <a:pt x="880269" y="26998"/>
                  </a:lnTo>
                  <a:lnTo>
                    <a:pt x="892970" y="21440"/>
                  </a:lnTo>
                  <a:lnTo>
                    <a:pt x="906066" y="15881"/>
                  </a:lnTo>
                  <a:lnTo>
                    <a:pt x="920751" y="11514"/>
                  </a:lnTo>
                  <a:lnTo>
                    <a:pt x="935435" y="8338"/>
                  </a:lnTo>
                  <a:lnTo>
                    <a:pt x="951310" y="5161"/>
                  </a:lnTo>
                  <a:lnTo>
                    <a:pt x="959248" y="3970"/>
                  </a:lnTo>
                  <a:lnTo>
                    <a:pt x="967582" y="2779"/>
                  </a:lnTo>
                  <a:lnTo>
                    <a:pt x="985441" y="1191"/>
                  </a:lnTo>
                  <a:lnTo>
                    <a:pt x="1004491" y="397"/>
                  </a:lnTo>
                  <a:lnTo>
                    <a:pt x="1023541"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5" name="组合 139"/>
          <p:cNvGrpSpPr/>
          <p:nvPr/>
        </p:nvGrpSpPr>
        <p:grpSpPr>
          <a:xfrm>
            <a:off x="4898895" y="1118326"/>
            <a:ext cx="3074598" cy="855225"/>
            <a:chOff x="6567113" y="1793376"/>
            <a:chExt cx="4100531" cy="1140595"/>
          </a:xfrm>
        </p:grpSpPr>
        <p:sp>
          <p:nvSpPr>
            <p:cNvPr id="141" name="文本框 69"/>
            <p:cNvSpPr txBox="1"/>
            <p:nvPr/>
          </p:nvSpPr>
          <p:spPr>
            <a:xfrm>
              <a:off x="6567113" y="1810920"/>
              <a:ext cx="916058" cy="697592"/>
            </a:xfrm>
            <a:prstGeom prst="rect">
              <a:avLst/>
            </a:prstGeom>
            <a:noFill/>
          </p:spPr>
          <p:txBody>
            <a:bodyPr wrap="square" rtlCol="0">
              <a:spAutoFit/>
            </a:bodyPr>
            <a:lstStyle/>
            <a:p>
              <a:pPr algn="ctr"/>
              <a:r>
                <a:rPr lang="en-US" altLang="zh-CN" sz="2800" dirty="0">
                  <a:solidFill>
                    <a:schemeClr val="bg1">
                      <a:lumMod val="50000"/>
                    </a:schemeClr>
                  </a:solidFill>
                  <a:latin typeface="Impact MT Std" pitchFamily="34" charset="0"/>
                  <a:ea typeface="微软雅黑" panose="020B0503020204020204" pitchFamily="34" charset="-122"/>
                </a:rPr>
                <a:t>01</a:t>
              </a:r>
              <a:endParaRPr lang="zh-CN" altLang="en-US" sz="2800" dirty="0">
                <a:solidFill>
                  <a:schemeClr val="bg1">
                    <a:lumMod val="50000"/>
                  </a:schemeClr>
                </a:solidFill>
                <a:latin typeface="Impact MT Std" pitchFamily="34" charset="0"/>
                <a:ea typeface="微软雅黑" panose="020B0503020204020204" pitchFamily="34" charset="-122"/>
              </a:endParaRPr>
            </a:p>
          </p:txBody>
        </p:sp>
        <p:grpSp>
          <p:nvGrpSpPr>
            <p:cNvPr id="6" name="组合 141"/>
            <p:cNvGrpSpPr/>
            <p:nvPr/>
          </p:nvGrpSpPr>
          <p:grpSpPr>
            <a:xfrm>
              <a:off x="7395055" y="1793376"/>
              <a:ext cx="3272589" cy="1140595"/>
              <a:chOff x="6968290" y="1689104"/>
              <a:chExt cx="3272589" cy="1140595"/>
            </a:xfrm>
          </p:grpSpPr>
          <p:sp>
            <p:nvSpPr>
              <p:cNvPr id="143" name="文本框 9"/>
              <p:cNvSpPr txBox="1"/>
              <p:nvPr/>
            </p:nvSpPr>
            <p:spPr>
              <a:xfrm>
                <a:off x="6968290" y="1689104"/>
                <a:ext cx="2329313" cy="369314"/>
              </a:xfrm>
              <a:prstGeom prst="rect">
                <a:avLst/>
              </a:prstGeom>
              <a:noFill/>
            </p:spPr>
            <p:txBody>
              <a:bodyPr wrap="square"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输入标题</a:t>
                </a:r>
              </a:p>
            </p:txBody>
          </p:sp>
          <p:sp>
            <p:nvSpPr>
              <p:cNvPr id="144" name="文本框 11"/>
              <p:cNvSpPr txBox="1"/>
              <p:nvPr/>
            </p:nvSpPr>
            <p:spPr>
              <a:xfrm>
                <a:off x="6968290" y="2029520"/>
                <a:ext cx="3272589" cy="800179"/>
              </a:xfrm>
              <a:prstGeom prst="rect">
                <a:avLst/>
              </a:prstGeom>
              <a:noFill/>
            </p:spPr>
            <p:txBody>
              <a:bodyPr wrap="square"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在此输入详细介绍，以表达项目工作的详细资料和文字信息。在此输入详细介绍，以表达项目工作的详细资料和文字信息。</a:t>
                </a:r>
              </a:p>
              <a:p>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grpSp>
      </p:grpSp>
      <p:grpSp>
        <p:nvGrpSpPr>
          <p:cNvPr id="7" name="组合 145"/>
          <p:cNvGrpSpPr/>
          <p:nvPr/>
        </p:nvGrpSpPr>
        <p:grpSpPr>
          <a:xfrm>
            <a:off x="1117814" y="1890325"/>
            <a:ext cx="3140667" cy="737479"/>
            <a:chOff x="1524357" y="2822972"/>
            <a:chExt cx="4188647" cy="983561"/>
          </a:xfrm>
        </p:grpSpPr>
        <p:sp>
          <p:nvSpPr>
            <p:cNvPr id="147" name="文本框 75"/>
            <p:cNvSpPr txBox="1"/>
            <p:nvPr/>
          </p:nvSpPr>
          <p:spPr>
            <a:xfrm>
              <a:off x="4796946" y="2868141"/>
              <a:ext cx="916058" cy="697593"/>
            </a:xfrm>
            <a:prstGeom prst="rect">
              <a:avLst/>
            </a:prstGeom>
            <a:noFill/>
          </p:spPr>
          <p:txBody>
            <a:bodyPr wrap="square" rtlCol="0">
              <a:spAutoFit/>
            </a:bodyPr>
            <a:lstStyle/>
            <a:p>
              <a:pPr algn="ctr"/>
              <a:r>
                <a:rPr lang="en-US" altLang="zh-CN" sz="2800" dirty="0">
                  <a:solidFill>
                    <a:schemeClr val="bg1">
                      <a:lumMod val="50000"/>
                    </a:schemeClr>
                  </a:solidFill>
                  <a:latin typeface="Impact MT Std" pitchFamily="34" charset="0"/>
                  <a:ea typeface="微软雅黑" panose="020B0503020204020204" pitchFamily="34" charset="-122"/>
                </a:rPr>
                <a:t>02</a:t>
              </a:r>
              <a:endParaRPr lang="zh-CN" altLang="en-US" sz="2800" dirty="0">
                <a:solidFill>
                  <a:schemeClr val="bg1">
                    <a:lumMod val="50000"/>
                  </a:schemeClr>
                </a:solidFill>
                <a:latin typeface="Impact MT Std" pitchFamily="34" charset="0"/>
                <a:ea typeface="微软雅黑" panose="020B0503020204020204" pitchFamily="34" charset="-122"/>
              </a:endParaRPr>
            </a:p>
          </p:txBody>
        </p:sp>
        <p:grpSp>
          <p:nvGrpSpPr>
            <p:cNvPr id="8" name="组合 147"/>
            <p:cNvGrpSpPr/>
            <p:nvPr/>
          </p:nvGrpSpPr>
          <p:grpSpPr>
            <a:xfrm>
              <a:off x="1524357" y="2822972"/>
              <a:ext cx="3272589" cy="983561"/>
              <a:chOff x="6968290" y="1661479"/>
              <a:chExt cx="3272589" cy="983561"/>
            </a:xfrm>
          </p:grpSpPr>
          <p:sp>
            <p:nvSpPr>
              <p:cNvPr id="149" name="文本框 77"/>
              <p:cNvSpPr txBox="1"/>
              <p:nvPr/>
            </p:nvSpPr>
            <p:spPr>
              <a:xfrm>
                <a:off x="7911567" y="1661479"/>
                <a:ext cx="2329312" cy="369314"/>
              </a:xfrm>
              <a:prstGeom prst="rect">
                <a:avLst/>
              </a:prstGeom>
              <a:noFill/>
            </p:spPr>
            <p:txBody>
              <a:bodyPr wrap="square" rtlCol="0">
                <a:spAutoFit/>
              </a:bodyPr>
              <a:lstStyle/>
              <a:p>
                <a:pPr algn="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输入标题</a:t>
                </a:r>
              </a:p>
            </p:txBody>
          </p:sp>
          <p:sp>
            <p:nvSpPr>
              <p:cNvPr id="150" name="文本框 80"/>
              <p:cNvSpPr txBox="1"/>
              <p:nvPr/>
            </p:nvSpPr>
            <p:spPr>
              <a:xfrm>
                <a:off x="6968290" y="2029517"/>
                <a:ext cx="3272589" cy="615523"/>
              </a:xfrm>
              <a:prstGeom prst="rect">
                <a:avLst/>
              </a:prstGeom>
              <a:noFill/>
            </p:spPr>
            <p:txBody>
              <a:bodyPr wrap="square" rtlCol="0">
                <a:spAutoFit/>
              </a:bodyPr>
              <a:lstStyle/>
              <a:p>
                <a:pPr algn="r"/>
                <a:r>
                  <a:rPr lang="zh-CN" altLang="en-US" sz="800" dirty="0">
                    <a:solidFill>
                      <a:schemeClr val="bg1">
                        <a:lumMod val="50000"/>
                      </a:schemeClr>
                    </a:solidFill>
                    <a:latin typeface="微软雅黑" panose="020B0503020204020204" pitchFamily="34" charset="-122"/>
                    <a:ea typeface="微软雅黑" panose="020B0503020204020204" pitchFamily="34" charset="-122"/>
                  </a:rPr>
                  <a:t>由在此输入详细介绍，以表达项目工作的详细资料和文字信息。在此输入详细介绍，以表达项目工作的详细资料和文字信息。</a:t>
                </a:r>
              </a:p>
            </p:txBody>
          </p:sp>
        </p:grpSp>
      </p:grpSp>
      <p:grpSp>
        <p:nvGrpSpPr>
          <p:cNvPr id="9" name="组合 151"/>
          <p:cNvGrpSpPr/>
          <p:nvPr/>
        </p:nvGrpSpPr>
        <p:grpSpPr>
          <a:xfrm>
            <a:off x="4898895" y="2708040"/>
            <a:ext cx="3074598" cy="885853"/>
            <a:chOff x="6567113" y="3913544"/>
            <a:chExt cx="4100531" cy="1181443"/>
          </a:xfrm>
        </p:grpSpPr>
        <p:sp>
          <p:nvSpPr>
            <p:cNvPr id="153" name="文本框 101"/>
            <p:cNvSpPr txBox="1"/>
            <p:nvPr/>
          </p:nvSpPr>
          <p:spPr>
            <a:xfrm>
              <a:off x="6567113" y="3971938"/>
              <a:ext cx="916058" cy="697593"/>
            </a:xfrm>
            <a:prstGeom prst="rect">
              <a:avLst/>
            </a:prstGeom>
            <a:noFill/>
          </p:spPr>
          <p:txBody>
            <a:bodyPr wrap="square" rtlCol="0">
              <a:spAutoFit/>
            </a:bodyPr>
            <a:lstStyle/>
            <a:p>
              <a:pPr algn="ctr"/>
              <a:r>
                <a:rPr lang="en-US" altLang="zh-CN" sz="2800" dirty="0">
                  <a:solidFill>
                    <a:schemeClr val="bg1">
                      <a:lumMod val="50000"/>
                    </a:schemeClr>
                  </a:solidFill>
                  <a:latin typeface="Impact MT Std" pitchFamily="34" charset="0"/>
                  <a:ea typeface="微软雅黑" panose="020B0503020204020204" pitchFamily="34" charset="-122"/>
                </a:rPr>
                <a:t>03</a:t>
              </a:r>
              <a:endParaRPr lang="zh-CN" altLang="en-US" sz="2800" dirty="0">
                <a:solidFill>
                  <a:schemeClr val="bg1">
                    <a:lumMod val="50000"/>
                  </a:schemeClr>
                </a:solidFill>
                <a:latin typeface="Impact MT Std" pitchFamily="34" charset="0"/>
                <a:ea typeface="微软雅黑" panose="020B0503020204020204" pitchFamily="34" charset="-122"/>
              </a:endParaRPr>
            </a:p>
          </p:txBody>
        </p:sp>
        <p:grpSp>
          <p:nvGrpSpPr>
            <p:cNvPr id="10" name="组合 153"/>
            <p:cNvGrpSpPr/>
            <p:nvPr/>
          </p:nvGrpSpPr>
          <p:grpSpPr>
            <a:xfrm>
              <a:off x="7395055" y="3913544"/>
              <a:ext cx="3272589" cy="1181443"/>
              <a:chOff x="6968290" y="1648255"/>
              <a:chExt cx="3272589" cy="1181443"/>
            </a:xfrm>
          </p:grpSpPr>
          <p:sp>
            <p:nvSpPr>
              <p:cNvPr id="155" name="文本框 103"/>
              <p:cNvSpPr txBox="1"/>
              <p:nvPr/>
            </p:nvSpPr>
            <p:spPr>
              <a:xfrm>
                <a:off x="6968290" y="1648255"/>
                <a:ext cx="2329313" cy="369314"/>
              </a:xfrm>
              <a:prstGeom prst="rect">
                <a:avLst/>
              </a:prstGeom>
              <a:noFill/>
            </p:spPr>
            <p:txBody>
              <a:bodyPr wrap="square"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输入标题</a:t>
                </a:r>
              </a:p>
            </p:txBody>
          </p:sp>
          <p:sp>
            <p:nvSpPr>
              <p:cNvPr id="156" name="文本框 104"/>
              <p:cNvSpPr txBox="1"/>
              <p:nvPr/>
            </p:nvSpPr>
            <p:spPr>
              <a:xfrm>
                <a:off x="6968290" y="2029518"/>
                <a:ext cx="3272589" cy="800180"/>
              </a:xfrm>
              <a:prstGeom prst="rect">
                <a:avLst/>
              </a:prstGeom>
              <a:noFill/>
            </p:spPr>
            <p:txBody>
              <a:bodyPr wrap="square"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在此输入详细介绍，以表达项目工作的详细资料和文字信息。在此输入详细介绍，以表达项目工作的详细资料和文字信息。</a:t>
                </a:r>
              </a:p>
              <a:p>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grpSp>
      </p:grpSp>
      <p:grpSp>
        <p:nvGrpSpPr>
          <p:cNvPr id="11" name="组合 157"/>
          <p:cNvGrpSpPr/>
          <p:nvPr/>
        </p:nvGrpSpPr>
        <p:grpSpPr>
          <a:xfrm>
            <a:off x="1127317" y="3601954"/>
            <a:ext cx="3140667" cy="728431"/>
            <a:chOff x="1524357" y="2835045"/>
            <a:chExt cx="4188647" cy="971495"/>
          </a:xfrm>
        </p:grpSpPr>
        <p:sp>
          <p:nvSpPr>
            <p:cNvPr id="159" name="文本框 75"/>
            <p:cNvSpPr txBox="1"/>
            <p:nvPr/>
          </p:nvSpPr>
          <p:spPr>
            <a:xfrm>
              <a:off x="4796946" y="2868143"/>
              <a:ext cx="916058" cy="697593"/>
            </a:xfrm>
            <a:prstGeom prst="rect">
              <a:avLst/>
            </a:prstGeom>
            <a:noFill/>
          </p:spPr>
          <p:txBody>
            <a:bodyPr wrap="square" rtlCol="0">
              <a:spAutoFit/>
            </a:bodyPr>
            <a:lstStyle/>
            <a:p>
              <a:pPr algn="ctr"/>
              <a:r>
                <a:rPr lang="en-US" altLang="zh-CN" sz="2800" dirty="0">
                  <a:solidFill>
                    <a:schemeClr val="bg1">
                      <a:lumMod val="50000"/>
                    </a:schemeClr>
                  </a:solidFill>
                  <a:latin typeface="Impact MT Std" pitchFamily="34" charset="0"/>
                  <a:ea typeface="微软雅黑" panose="020B0503020204020204" pitchFamily="34" charset="-122"/>
                </a:rPr>
                <a:t>04</a:t>
              </a:r>
              <a:endParaRPr lang="zh-CN" altLang="en-US" sz="2800" dirty="0">
                <a:solidFill>
                  <a:schemeClr val="bg1">
                    <a:lumMod val="50000"/>
                  </a:schemeClr>
                </a:solidFill>
                <a:latin typeface="Impact MT Std" pitchFamily="34" charset="0"/>
                <a:ea typeface="微软雅黑" panose="020B0503020204020204" pitchFamily="34" charset="-122"/>
              </a:endParaRPr>
            </a:p>
          </p:txBody>
        </p:sp>
        <p:grpSp>
          <p:nvGrpSpPr>
            <p:cNvPr id="12" name="组合 159"/>
            <p:cNvGrpSpPr/>
            <p:nvPr/>
          </p:nvGrpSpPr>
          <p:grpSpPr>
            <a:xfrm>
              <a:off x="1524357" y="2835045"/>
              <a:ext cx="3272589" cy="971495"/>
              <a:chOff x="6968290" y="1673552"/>
              <a:chExt cx="3272589" cy="971495"/>
            </a:xfrm>
          </p:grpSpPr>
          <p:sp>
            <p:nvSpPr>
              <p:cNvPr id="161" name="文本框 77"/>
              <p:cNvSpPr txBox="1"/>
              <p:nvPr/>
            </p:nvSpPr>
            <p:spPr>
              <a:xfrm>
                <a:off x="7911567" y="1673552"/>
                <a:ext cx="2329312" cy="369314"/>
              </a:xfrm>
              <a:prstGeom prst="rect">
                <a:avLst/>
              </a:prstGeom>
              <a:noFill/>
            </p:spPr>
            <p:txBody>
              <a:bodyPr wrap="square" rtlCol="0">
                <a:spAutoFit/>
              </a:bodyPr>
              <a:lstStyle/>
              <a:p>
                <a:pPr algn="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输入标题</a:t>
                </a:r>
              </a:p>
            </p:txBody>
          </p:sp>
          <p:sp>
            <p:nvSpPr>
              <p:cNvPr id="162" name="文本框 80"/>
              <p:cNvSpPr txBox="1"/>
              <p:nvPr/>
            </p:nvSpPr>
            <p:spPr>
              <a:xfrm>
                <a:off x="6968290" y="2029523"/>
                <a:ext cx="3272589" cy="615524"/>
              </a:xfrm>
              <a:prstGeom prst="rect">
                <a:avLst/>
              </a:prstGeom>
              <a:noFill/>
            </p:spPr>
            <p:txBody>
              <a:bodyPr wrap="square" rtlCol="0">
                <a:spAutoFit/>
              </a:bodyPr>
              <a:lstStyle/>
              <a:p>
                <a:pPr algn="r"/>
                <a:r>
                  <a:rPr lang="zh-CN" altLang="en-US" sz="800" dirty="0">
                    <a:solidFill>
                      <a:schemeClr val="bg1">
                        <a:lumMod val="50000"/>
                      </a:schemeClr>
                    </a:solidFill>
                    <a:latin typeface="微软雅黑" panose="020B0503020204020204" pitchFamily="34" charset="-122"/>
                    <a:ea typeface="微软雅黑" panose="020B0503020204020204" pitchFamily="34" charset="-122"/>
                  </a:rPr>
                  <a:t>由在此输入详细介绍，以表达项目工作的详细资料和文字信息。在此输入详细介绍，以表达项目工作的详细资料和文字信息。</a:t>
                </a:r>
              </a:p>
            </p:txBody>
          </p:sp>
        </p:grpSp>
      </p:grpSp>
      <p:grpSp>
        <p:nvGrpSpPr>
          <p:cNvPr id="13" name="组合 162"/>
          <p:cNvGrpSpPr/>
          <p:nvPr/>
        </p:nvGrpSpPr>
        <p:grpSpPr>
          <a:xfrm>
            <a:off x="4388640" y="3370809"/>
            <a:ext cx="842064" cy="976795"/>
            <a:chOff x="5550606" y="4704901"/>
            <a:chExt cx="1123045" cy="1302732"/>
          </a:xfrm>
        </p:grpSpPr>
        <p:sp>
          <p:nvSpPr>
            <p:cNvPr id="164" name="六边形 163"/>
            <p:cNvSpPr/>
            <p:nvPr/>
          </p:nvSpPr>
          <p:spPr>
            <a:xfrm rot="5400000">
              <a:off x="5460763" y="4794744"/>
              <a:ext cx="1302732" cy="1123045"/>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4" name="组合 164"/>
            <p:cNvGrpSpPr/>
            <p:nvPr/>
          </p:nvGrpSpPr>
          <p:grpSpPr>
            <a:xfrm>
              <a:off x="5923329" y="5169661"/>
              <a:ext cx="348517" cy="446576"/>
              <a:chOff x="3095876" y="2479873"/>
              <a:chExt cx="366231" cy="470769"/>
            </a:xfrm>
          </p:grpSpPr>
          <p:sp>
            <p:nvSpPr>
              <p:cNvPr id="166" name="Freeform 108"/>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65728">
                  <a:defRPr/>
                </a:pPr>
                <a:endParaRPr lang="zh-CN" altLang="en-US" sz="1100" dirty="0">
                  <a:solidFill>
                    <a:schemeClr val="bg1">
                      <a:lumMod val="50000"/>
                    </a:schemeClr>
                  </a:solidFill>
                  <a:latin typeface="Calibri" panose="020F0502020204030204"/>
                  <a:ea typeface="宋体" panose="02010600030101010101" pitchFamily="2" charset="-122"/>
                </a:endParaRPr>
              </a:p>
            </p:txBody>
          </p:sp>
          <p:sp>
            <p:nvSpPr>
              <p:cNvPr id="167" name="Freeform 109"/>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65728">
                  <a:defRPr/>
                </a:pPr>
                <a:endParaRPr lang="zh-CN" altLang="en-US" sz="1100" dirty="0">
                  <a:solidFill>
                    <a:schemeClr val="bg1">
                      <a:lumMod val="50000"/>
                    </a:schemeClr>
                  </a:solidFill>
                  <a:latin typeface="Calibri" panose="020F0502020204030204"/>
                  <a:ea typeface="宋体" panose="02010600030101010101" pitchFamily="2" charset="-122"/>
                </a:endParaRPr>
              </a:p>
            </p:txBody>
          </p:sp>
          <p:sp>
            <p:nvSpPr>
              <p:cNvPr id="168" name="Rectangle 110"/>
              <p:cNvSpPr>
                <a:spLocks noChangeArrowheads="1"/>
              </p:cNvSpPr>
              <p:nvPr/>
            </p:nvSpPr>
            <p:spPr bwMode="auto">
              <a:xfrm flipH="1">
                <a:off x="3095876" y="2741565"/>
                <a:ext cx="51923" cy="519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65728">
                  <a:defRPr/>
                </a:pPr>
                <a:endParaRPr lang="zh-CN" altLang="en-US" sz="1100" dirty="0">
                  <a:solidFill>
                    <a:schemeClr val="bg1">
                      <a:lumMod val="50000"/>
                    </a:schemeClr>
                  </a:solidFill>
                  <a:latin typeface="Calibri" panose="020F0502020204030204"/>
                  <a:ea typeface="宋体" panose="02010600030101010101" pitchFamily="2" charset="-122"/>
                </a:endParaRPr>
              </a:p>
            </p:txBody>
          </p:sp>
          <p:sp>
            <p:nvSpPr>
              <p:cNvPr id="169" name="Rectangle 111"/>
              <p:cNvSpPr>
                <a:spLocks noChangeArrowheads="1"/>
              </p:cNvSpPr>
              <p:nvPr/>
            </p:nvSpPr>
            <p:spPr bwMode="auto">
              <a:xfrm flipH="1">
                <a:off x="3095876" y="2819796"/>
                <a:ext cx="51923" cy="526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65728">
                  <a:defRPr/>
                </a:pPr>
                <a:endParaRPr lang="zh-CN" altLang="en-US" sz="1100" dirty="0">
                  <a:solidFill>
                    <a:schemeClr val="bg1">
                      <a:lumMod val="50000"/>
                    </a:schemeClr>
                  </a:solidFill>
                  <a:latin typeface="Calibri" panose="020F0502020204030204"/>
                  <a:ea typeface="宋体" panose="02010600030101010101" pitchFamily="2" charset="-122"/>
                </a:endParaRPr>
              </a:p>
            </p:txBody>
          </p:sp>
        </p:gr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12" presetClass="entr" presetSubtype="8"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p:tgtEl>
                                          <p:spTgt spid="5"/>
                                        </p:tgtEl>
                                        <p:attrNameLst>
                                          <p:attrName>ppt_x</p:attrName>
                                        </p:attrNameLst>
                                      </p:cBhvr>
                                      <p:tavLst>
                                        <p:tav tm="0">
                                          <p:val>
                                            <p:strVal val="#ppt_x-#ppt_w*1.125000"/>
                                          </p:val>
                                        </p:tav>
                                        <p:tav tm="100000">
                                          <p:val>
                                            <p:strVal val="#ppt_x"/>
                                          </p:val>
                                        </p:tav>
                                      </p:tavLst>
                                    </p:anim>
                                    <p:animEffect transition="in" filter="wipe(right)">
                                      <p:cBhvr>
                                        <p:cTn id="15" dur="500"/>
                                        <p:tgtEl>
                                          <p:spTgt spid="5"/>
                                        </p:tgtEl>
                                      </p:cBhvr>
                                    </p:animEffect>
                                  </p:childTnLst>
                                </p:cTn>
                              </p:par>
                            </p:childTnLst>
                          </p:cTn>
                        </p:par>
                        <p:par>
                          <p:cTn id="16" fill="hold">
                            <p:stCondLst>
                              <p:cond delay="1000"/>
                            </p:stCondLst>
                            <p:childTnLst>
                              <p:par>
                                <p:cTn id="17" presetID="49" presetClass="entr" presetSubtype="0" decel="10000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 calcmode="lin" valueType="num">
                                      <p:cBhvr>
                                        <p:cTn id="21" dur="500" fill="hold"/>
                                        <p:tgtEl>
                                          <p:spTgt spid="3"/>
                                        </p:tgtEl>
                                        <p:attrNameLst>
                                          <p:attrName>style.rotation</p:attrName>
                                        </p:attrNameLst>
                                      </p:cBhvr>
                                      <p:tavLst>
                                        <p:tav tm="0">
                                          <p:val>
                                            <p:fltVal val="360"/>
                                          </p:val>
                                        </p:tav>
                                        <p:tav tm="100000">
                                          <p:val>
                                            <p:fltVal val="0"/>
                                          </p:val>
                                        </p:tav>
                                      </p:tavLst>
                                    </p:anim>
                                    <p:animEffect transition="in" filter="fade">
                                      <p:cBhvr>
                                        <p:cTn id="22" dur="500"/>
                                        <p:tgtEl>
                                          <p:spTgt spid="3"/>
                                        </p:tgtEl>
                                      </p:cBhvr>
                                    </p:animEffect>
                                  </p:childTnLst>
                                </p:cTn>
                              </p:par>
                            </p:childTnLst>
                          </p:cTn>
                        </p:par>
                        <p:par>
                          <p:cTn id="23" fill="hold">
                            <p:stCondLst>
                              <p:cond delay="1500"/>
                            </p:stCondLst>
                            <p:childTnLst>
                              <p:par>
                                <p:cTn id="24" presetID="12" presetClass="entr" presetSubtype="2"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p:tgtEl>
                                          <p:spTgt spid="7"/>
                                        </p:tgtEl>
                                        <p:attrNameLst>
                                          <p:attrName>ppt_x</p:attrName>
                                        </p:attrNameLst>
                                      </p:cBhvr>
                                      <p:tavLst>
                                        <p:tav tm="0">
                                          <p:val>
                                            <p:strVal val="#ppt_x+#ppt_w*1.125000"/>
                                          </p:val>
                                        </p:tav>
                                        <p:tav tm="100000">
                                          <p:val>
                                            <p:strVal val="#ppt_x"/>
                                          </p:val>
                                        </p:tav>
                                      </p:tavLst>
                                    </p:anim>
                                    <p:animEffect transition="in" filter="wipe(left)">
                                      <p:cBhvr>
                                        <p:cTn id="27" dur="500"/>
                                        <p:tgtEl>
                                          <p:spTgt spid="7"/>
                                        </p:tgtEl>
                                      </p:cBhvr>
                                    </p:animEffect>
                                  </p:childTnLst>
                                </p:cTn>
                              </p:par>
                            </p:childTnLst>
                          </p:cTn>
                        </p:par>
                        <p:par>
                          <p:cTn id="28" fill="hold">
                            <p:stCondLst>
                              <p:cond delay="2000"/>
                            </p:stCondLst>
                            <p:childTnLst>
                              <p:par>
                                <p:cTn id="29" presetID="49" presetClass="entr" presetSubtype="0" decel="10000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 calcmode="lin" valueType="num">
                                      <p:cBhvr>
                                        <p:cTn id="33" dur="500" fill="hold"/>
                                        <p:tgtEl>
                                          <p:spTgt spid="4"/>
                                        </p:tgtEl>
                                        <p:attrNameLst>
                                          <p:attrName>style.rotation</p:attrName>
                                        </p:attrNameLst>
                                      </p:cBhvr>
                                      <p:tavLst>
                                        <p:tav tm="0">
                                          <p:val>
                                            <p:fltVal val="360"/>
                                          </p:val>
                                        </p:tav>
                                        <p:tav tm="100000">
                                          <p:val>
                                            <p:fltVal val="0"/>
                                          </p:val>
                                        </p:tav>
                                      </p:tavLst>
                                    </p:anim>
                                    <p:animEffect transition="in" filter="fade">
                                      <p:cBhvr>
                                        <p:cTn id="34" dur="500"/>
                                        <p:tgtEl>
                                          <p:spTgt spid="4"/>
                                        </p:tgtEl>
                                      </p:cBhvr>
                                    </p:animEffect>
                                  </p:childTnLst>
                                </p:cTn>
                              </p:par>
                            </p:childTnLst>
                          </p:cTn>
                        </p:par>
                        <p:par>
                          <p:cTn id="35" fill="hold">
                            <p:stCondLst>
                              <p:cond delay="2500"/>
                            </p:stCondLst>
                            <p:childTnLst>
                              <p:par>
                                <p:cTn id="36" presetID="12" presetClass="entr" presetSubtype="8"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p:tgtEl>
                                          <p:spTgt spid="9"/>
                                        </p:tgtEl>
                                        <p:attrNameLst>
                                          <p:attrName>ppt_x</p:attrName>
                                        </p:attrNameLst>
                                      </p:cBhvr>
                                      <p:tavLst>
                                        <p:tav tm="0">
                                          <p:val>
                                            <p:strVal val="#ppt_x-#ppt_w*1.125000"/>
                                          </p:val>
                                        </p:tav>
                                        <p:tav tm="100000">
                                          <p:val>
                                            <p:strVal val="#ppt_x"/>
                                          </p:val>
                                        </p:tav>
                                      </p:tavLst>
                                    </p:anim>
                                    <p:animEffect transition="in" filter="wipe(right)">
                                      <p:cBhvr>
                                        <p:cTn id="39" dur="500"/>
                                        <p:tgtEl>
                                          <p:spTgt spid="9"/>
                                        </p:tgtEl>
                                      </p:cBhvr>
                                    </p:animEffect>
                                  </p:childTnLst>
                                </p:cTn>
                              </p:par>
                            </p:childTnLst>
                          </p:cTn>
                        </p:par>
                        <p:par>
                          <p:cTn id="40" fill="hold">
                            <p:stCondLst>
                              <p:cond delay="3000"/>
                            </p:stCondLst>
                            <p:childTnLst>
                              <p:par>
                                <p:cTn id="41" presetID="49" presetClass="entr" presetSubtype="0" decel="10000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 calcmode="lin" valueType="num">
                                      <p:cBhvr>
                                        <p:cTn id="45" dur="500" fill="hold"/>
                                        <p:tgtEl>
                                          <p:spTgt spid="13"/>
                                        </p:tgtEl>
                                        <p:attrNameLst>
                                          <p:attrName>style.rotation</p:attrName>
                                        </p:attrNameLst>
                                      </p:cBhvr>
                                      <p:tavLst>
                                        <p:tav tm="0">
                                          <p:val>
                                            <p:fltVal val="360"/>
                                          </p:val>
                                        </p:tav>
                                        <p:tav tm="100000">
                                          <p:val>
                                            <p:fltVal val="0"/>
                                          </p:val>
                                        </p:tav>
                                      </p:tavLst>
                                    </p:anim>
                                    <p:animEffect transition="in" filter="fade">
                                      <p:cBhvr>
                                        <p:cTn id="46" dur="500"/>
                                        <p:tgtEl>
                                          <p:spTgt spid="13"/>
                                        </p:tgtEl>
                                      </p:cBhvr>
                                    </p:animEffect>
                                  </p:childTnLst>
                                </p:cTn>
                              </p:par>
                            </p:childTnLst>
                          </p:cTn>
                        </p:par>
                        <p:par>
                          <p:cTn id="47" fill="hold">
                            <p:stCondLst>
                              <p:cond delay="3500"/>
                            </p:stCondLst>
                            <p:childTnLst>
                              <p:par>
                                <p:cTn id="48" presetID="12" presetClass="entr" presetSubtype="2" fill="hold" nodeType="after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p:tgtEl>
                                          <p:spTgt spid="11"/>
                                        </p:tgtEl>
                                        <p:attrNameLst>
                                          <p:attrName>ppt_x</p:attrName>
                                        </p:attrNameLst>
                                      </p:cBhvr>
                                      <p:tavLst>
                                        <p:tav tm="0">
                                          <p:val>
                                            <p:strVal val="#ppt_x+#ppt_w*1.125000"/>
                                          </p:val>
                                        </p:tav>
                                        <p:tav tm="100000">
                                          <p:val>
                                            <p:strVal val="#ppt_x"/>
                                          </p:val>
                                        </p:tav>
                                      </p:tavLst>
                                    </p:anim>
                                    <p:animEffect transition="in" filter="wipe(left)">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椭圆 343"/>
          <p:cNvSpPr>
            <a:spLocks noChangeArrowheads="1"/>
          </p:cNvSpPr>
          <p:nvPr/>
        </p:nvSpPr>
        <p:spPr bwMode="auto">
          <a:xfrm>
            <a:off x="5818188" y="4121151"/>
            <a:ext cx="2686050" cy="282575"/>
          </a:xfrm>
          <a:prstGeom prst="ellipse">
            <a:avLst/>
          </a:prstGeom>
          <a:gradFill rotWithShape="1">
            <a:gsLst>
              <a:gs pos="0">
                <a:schemeClr val="tx1">
                  <a:alpha val="39999"/>
                </a:scheme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lIns="91431" tIns="45715" rIns="91431" bIns="45715"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zh-CN" altLang="en-US">
              <a:solidFill>
                <a:srgbClr val="FFFFFF"/>
              </a:solidFill>
            </a:endParaRPr>
          </a:p>
        </p:txBody>
      </p:sp>
      <p:sp>
        <p:nvSpPr>
          <p:cNvPr id="222" name="椭圆 344"/>
          <p:cNvSpPr>
            <a:spLocks noChangeArrowheads="1"/>
          </p:cNvSpPr>
          <p:nvPr/>
        </p:nvSpPr>
        <p:spPr bwMode="auto">
          <a:xfrm>
            <a:off x="668338" y="4121151"/>
            <a:ext cx="2686050" cy="282575"/>
          </a:xfrm>
          <a:prstGeom prst="ellipse">
            <a:avLst/>
          </a:prstGeom>
          <a:gradFill rotWithShape="1">
            <a:gsLst>
              <a:gs pos="0">
                <a:schemeClr val="tx1">
                  <a:alpha val="39999"/>
                </a:scheme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lIns="91431" tIns="45715" rIns="91431" bIns="45715"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zh-CN" altLang="en-US">
              <a:solidFill>
                <a:srgbClr val="FFFFFF"/>
              </a:solidFill>
            </a:endParaRPr>
          </a:p>
        </p:txBody>
      </p:sp>
      <p:sp>
        <p:nvSpPr>
          <p:cNvPr id="223" name="矩形 5"/>
          <p:cNvSpPr/>
          <p:nvPr/>
        </p:nvSpPr>
        <p:spPr bwMode="auto">
          <a:xfrm>
            <a:off x="2362201" y="3230563"/>
            <a:ext cx="593725" cy="1020762"/>
          </a:xfrm>
          <a:custGeom>
            <a:avLst/>
            <a:gdLst>
              <a:gd name="T0" fmla="*/ 0 w 594852"/>
              <a:gd name="T1" fmla="*/ 422787 h 1020385"/>
              <a:gd name="T2" fmla="*/ 2203 w 594852"/>
              <a:gd name="T3" fmla="*/ 0 h 1020385"/>
              <a:gd name="T4" fmla="*/ 594597 w 594852"/>
              <a:gd name="T5" fmla="*/ 590224 h 1020385"/>
              <a:gd name="T6" fmla="*/ 594852 w 594852"/>
              <a:gd name="T7" fmla="*/ 1020385 h 1020385"/>
              <a:gd name="T8" fmla="*/ 0 w 594852"/>
              <a:gd name="T9" fmla="*/ 422787 h 1020385"/>
            </a:gdLst>
            <a:ahLst/>
            <a:cxnLst>
              <a:cxn ang="0">
                <a:pos x="T0" y="T1"/>
              </a:cxn>
              <a:cxn ang="0">
                <a:pos x="T2" y="T3"/>
              </a:cxn>
              <a:cxn ang="0">
                <a:pos x="T4" y="T5"/>
              </a:cxn>
              <a:cxn ang="0">
                <a:pos x="T6" y="T7"/>
              </a:cxn>
              <a:cxn ang="0">
                <a:pos x="T8" y="T9"/>
              </a:cxn>
            </a:cxnLst>
            <a:rect l="0" t="0" r="r" b="b"/>
            <a:pathLst>
              <a:path w="594852" h="1020385">
                <a:moveTo>
                  <a:pt x="0" y="422787"/>
                </a:moveTo>
                <a:cubicBezTo>
                  <a:pt x="1554" y="281858"/>
                  <a:pt x="649" y="140929"/>
                  <a:pt x="2203" y="0"/>
                </a:cubicBezTo>
                <a:lnTo>
                  <a:pt x="594597" y="590224"/>
                </a:lnTo>
                <a:lnTo>
                  <a:pt x="594852" y="1020385"/>
                </a:lnTo>
                <a:lnTo>
                  <a:pt x="0" y="422787"/>
                </a:lnTo>
                <a:close/>
              </a:path>
            </a:pathLst>
          </a:custGeom>
          <a:solidFill>
            <a:schemeClr val="tx1">
              <a:lumMod val="65000"/>
              <a:lumOff val="35000"/>
            </a:schemeClr>
          </a:solidFill>
          <a:ln>
            <a:noFill/>
          </a:ln>
        </p:spPr>
        <p:txBody>
          <a:bodyPr lIns="91431" tIns="45715" rIns="91431" bIns="45715" anchor="ctr"/>
          <a:lstStyle/>
          <a:p>
            <a:endParaRPr lang="zh-CN" altLang="en-US"/>
          </a:p>
        </p:txBody>
      </p:sp>
      <p:sp>
        <p:nvSpPr>
          <p:cNvPr id="224" name="矩形 5"/>
          <p:cNvSpPr/>
          <p:nvPr/>
        </p:nvSpPr>
        <p:spPr bwMode="auto">
          <a:xfrm flipH="1">
            <a:off x="6135689" y="3241675"/>
            <a:ext cx="595312" cy="1020763"/>
          </a:xfrm>
          <a:custGeom>
            <a:avLst/>
            <a:gdLst>
              <a:gd name="T0" fmla="*/ 0 w 594852"/>
              <a:gd name="T1" fmla="*/ 422787 h 1020385"/>
              <a:gd name="T2" fmla="*/ 2203 w 594852"/>
              <a:gd name="T3" fmla="*/ 0 h 1020385"/>
              <a:gd name="T4" fmla="*/ 594597 w 594852"/>
              <a:gd name="T5" fmla="*/ 590224 h 1020385"/>
              <a:gd name="T6" fmla="*/ 594852 w 594852"/>
              <a:gd name="T7" fmla="*/ 1020385 h 1020385"/>
              <a:gd name="T8" fmla="*/ 0 w 594852"/>
              <a:gd name="T9" fmla="*/ 422787 h 1020385"/>
            </a:gdLst>
            <a:ahLst/>
            <a:cxnLst>
              <a:cxn ang="0">
                <a:pos x="T0" y="T1"/>
              </a:cxn>
              <a:cxn ang="0">
                <a:pos x="T2" y="T3"/>
              </a:cxn>
              <a:cxn ang="0">
                <a:pos x="T4" y="T5"/>
              </a:cxn>
              <a:cxn ang="0">
                <a:pos x="T6" y="T7"/>
              </a:cxn>
              <a:cxn ang="0">
                <a:pos x="T8" y="T9"/>
              </a:cxn>
            </a:cxnLst>
            <a:rect l="0" t="0" r="r" b="b"/>
            <a:pathLst>
              <a:path w="594852" h="1020385">
                <a:moveTo>
                  <a:pt x="0" y="422787"/>
                </a:moveTo>
                <a:cubicBezTo>
                  <a:pt x="1554" y="281858"/>
                  <a:pt x="649" y="140929"/>
                  <a:pt x="2203" y="0"/>
                </a:cubicBezTo>
                <a:lnTo>
                  <a:pt x="594597" y="590224"/>
                </a:lnTo>
                <a:lnTo>
                  <a:pt x="594852" y="1020385"/>
                </a:lnTo>
                <a:lnTo>
                  <a:pt x="0" y="422787"/>
                </a:lnTo>
                <a:close/>
              </a:path>
            </a:pathLst>
          </a:custGeom>
          <a:solidFill>
            <a:schemeClr val="tx1">
              <a:lumMod val="65000"/>
              <a:lumOff val="35000"/>
            </a:schemeClr>
          </a:solidFill>
          <a:ln>
            <a:noFill/>
          </a:ln>
        </p:spPr>
        <p:txBody>
          <a:bodyPr lIns="91431" tIns="45715" rIns="91431" bIns="45715" anchor="ctr"/>
          <a:lstStyle/>
          <a:p>
            <a:endParaRPr lang="zh-CN" altLang="en-US"/>
          </a:p>
        </p:txBody>
      </p:sp>
      <p:sp>
        <p:nvSpPr>
          <p:cNvPr id="225" name="矩形 5"/>
          <p:cNvSpPr/>
          <p:nvPr/>
        </p:nvSpPr>
        <p:spPr bwMode="auto">
          <a:xfrm flipH="1">
            <a:off x="4878388" y="2646363"/>
            <a:ext cx="595312" cy="1019175"/>
          </a:xfrm>
          <a:custGeom>
            <a:avLst/>
            <a:gdLst>
              <a:gd name="T0" fmla="*/ 0 w 594852"/>
              <a:gd name="T1" fmla="*/ 422787 h 1020385"/>
              <a:gd name="T2" fmla="*/ 2203 w 594852"/>
              <a:gd name="T3" fmla="*/ 0 h 1020385"/>
              <a:gd name="T4" fmla="*/ 594597 w 594852"/>
              <a:gd name="T5" fmla="*/ 590224 h 1020385"/>
              <a:gd name="T6" fmla="*/ 594852 w 594852"/>
              <a:gd name="T7" fmla="*/ 1020385 h 1020385"/>
              <a:gd name="T8" fmla="*/ 0 w 594852"/>
              <a:gd name="T9" fmla="*/ 422787 h 1020385"/>
            </a:gdLst>
            <a:ahLst/>
            <a:cxnLst>
              <a:cxn ang="0">
                <a:pos x="T0" y="T1"/>
              </a:cxn>
              <a:cxn ang="0">
                <a:pos x="T2" y="T3"/>
              </a:cxn>
              <a:cxn ang="0">
                <a:pos x="T4" y="T5"/>
              </a:cxn>
              <a:cxn ang="0">
                <a:pos x="T6" y="T7"/>
              </a:cxn>
              <a:cxn ang="0">
                <a:pos x="T8" y="T9"/>
              </a:cxn>
            </a:cxnLst>
            <a:rect l="0" t="0" r="r" b="b"/>
            <a:pathLst>
              <a:path w="594852" h="1020385">
                <a:moveTo>
                  <a:pt x="0" y="422787"/>
                </a:moveTo>
                <a:cubicBezTo>
                  <a:pt x="1554" y="281858"/>
                  <a:pt x="649" y="140929"/>
                  <a:pt x="2203" y="0"/>
                </a:cubicBezTo>
                <a:lnTo>
                  <a:pt x="594597" y="590224"/>
                </a:lnTo>
                <a:lnTo>
                  <a:pt x="594852" y="1020385"/>
                </a:lnTo>
                <a:lnTo>
                  <a:pt x="0" y="422787"/>
                </a:lnTo>
                <a:close/>
              </a:path>
            </a:pathLst>
          </a:custGeom>
          <a:solidFill>
            <a:schemeClr val="tx1">
              <a:lumMod val="65000"/>
              <a:lumOff val="35000"/>
            </a:schemeClr>
          </a:solidFill>
          <a:ln>
            <a:noFill/>
          </a:ln>
        </p:spPr>
        <p:txBody>
          <a:bodyPr lIns="91431" tIns="45715" rIns="91431" bIns="45715" anchor="ctr"/>
          <a:lstStyle/>
          <a:p>
            <a:endParaRPr lang="zh-CN" altLang="en-US"/>
          </a:p>
        </p:txBody>
      </p:sp>
      <p:sp>
        <p:nvSpPr>
          <p:cNvPr id="226" name="矩形 5"/>
          <p:cNvSpPr/>
          <p:nvPr/>
        </p:nvSpPr>
        <p:spPr bwMode="auto">
          <a:xfrm>
            <a:off x="3619500" y="2646363"/>
            <a:ext cx="593725" cy="1019175"/>
          </a:xfrm>
          <a:custGeom>
            <a:avLst/>
            <a:gdLst>
              <a:gd name="T0" fmla="*/ 0 w 594852"/>
              <a:gd name="T1" fmla="*/ 422787 h 1020385"/>
              <a:gd name="T2" fmla="*/ 2203 w 594852"/>
              <a:gd name="T3" fmla="*/ 0 h 1020385"/>
              <a:gd name="T4" fmla="*/ 594597 w 594852"/>
              <a:gd name="T5" fmla="*/ 590224 h 1020385"/>
              <a:gd name="T6" fmla="*/ 594852 w 594852"/>
              <a:gd name="T7" fmla="*/ 1020385 h 1020385"/>
              <a:gd name="T8" fmla="*/ 0 w 594852"/>
              <a:gd name="T9" fmla="*/ 422787 h 1020385"/>
            </a:gdLst>
            <a:ahLst/>
            <a:cxnLst>
              <a:cxn ang="0">
                <a:pos x="T0" y="T1"/>
              </a:cxn>
              <a:cxn ang="0">
                <a:pos x="T2" y="T3"/>
              </a:cxn>
              <a:cxn ang="0">
                <a:pos x="T4" y="T5"/>
              </a:cxn>
              <a:cxn ang="0">
                <a:pos x="T6" y="T7"/>
              </a:cxn>
              <a:cxn ang="0">
                <a:pos x="T8" y="T9"/>
              </a:cxn>
            </a:cxnLst>
            <a:rect l="0" t="0" r="r" b="b"/>
            <a:pathLst>
              <a:path w="594852" h="1020385">
                <a:moveTo>
                  <a:pt x="0" y="422787"/>
                </a:moveTo>
                <a:cubicBezTo>
                  <a:pt x="1554" y="281858"/>
                  <a:pt x="649" y="140929"/>
                  <a:pt x="2203" y="0"/>
                </a:cubicBezTo>
                <a:lnTo>
                  <a:pt x="594597" y="590224"/>
                </a:lnTo>
                <a:lnTo>
                  <a:pt x="594852" y="1020385"/>
                </a:lnTo>
                <a:lnTo>
                  <a:pt x="0" y="422787"/>
                </a:lnTo>
                <a:close/>
              </a:path>
            </a:pathLst>
          </a:custGeom>
          <a:solidFill>
            <a:schemeClr val="tx1">
              <a:lumMod val="65000"/>
              <a:lumOff val="35000"/>
            </a:schemeClr>
          </a:solidFill>
          <a:ln>
            <a:noFill/>
          </a:ln>
        </p:spPr>
        <p:txBody>
          <a:bodyPr lIns="91431" tIns="45715" rIns="91431" bIns="45715" anchor="ctr"/>
          <a:lstStyle/>
          <a:p>
            <a:endParaRPr lang="zh-CN" altLang="en-US"/>
          </a:p>
        </p:txBody>
      </p:sp>
      <p:sp>
        <p:nvSpPr>
          <p:cNvPr id="227" name="矩形 1"/>
          <p:cNvSpPr/>
          <p:nvPr/>
        </p:nvSpPr>
        <p:spPr bwMode="auto">
          <a:xfrm>
            <a:off x="1065214" y="3822700"/>
            <a:ext cx="1892300" cy="431800"/>
          </a:xfrm>
          <a:custGeom>
            <a:avLst/>
            <a:gdLst>
              <a:gd name="T0" fmla="*/ 5210 w 1892423"/>
              <a:gd name="T1" fmla="*/ 0 h 432048"/>
              <a:gd name="T2" fmla="*/ 1892423 w 1892423"/>
              <a:gd name="T3" fmla="*/ 0 h 432048"/>
              <a:gd name="T4" fmla="*/ 1892423 w 1892423"/>
              <a:gd name="T5" fmla="*/ 432048 h 432048"/>
              <a:gd name="T6" fmla="*/ 0 w 1892423"/>
              <a:gd name="T7" fmla="*/ 432048 h 432048"/>
              <a:gd name="T8" fmla="*/ 0 w 1892423"/>
              <a:gd name="T9" fmla="*/ 319658 h 432048"/>
              <a:gd name="T10" fmla="*/ 832 w 1892423"/>
              <a:gd name="T11" fmla="*/ 319658 h 432048"/>
              <a:gd name="T12" fmla="*/ 832 w 1892423"/>
              <a:gd name="T13" fmla="*/ 427670 h 432048"/>
              <a:gd name="T14" fmla="*/ 216856 w 1892423"/>
              <a:gd name="T15" fmla="*/ 211646 h 432048"/>
              <a:gd name="T16" fmla="*/ 5210 w 1892423"/>
              <a:gd name="T17" fmla="*/ 0 h 432048"/>
              <a:gd name="T18" fmla="*/ 0 w 1892423"/>
              <a:gd name="T19" fmla="*/ 0 h 432048"/>
              <a:gd name="T20" fmla="*/ 832 w 1892423"/>
              <a:gd name="T21" fmla="*/ 0 h 432048"/>
              <a:gd name="T22" fmla="*/ 832 w 1892423"/>
              <a:gd name="T23" fmla="*/ 103634 h 432048"/>
              <a:gd name="T24" fmla="*/ 0 w 1892423"/>
              <a:gd name="T25" fmla="*/ 103634 h 432048"/>
              <a:gd name="T26" fmla="*/ 0 w 1892423"/>
              <a:gd name="T27" fmla="*/ 0 h 43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2423" h="432048">
                <a:moveTo>
                  <a:pt x="5210" y="0"/>
                </a:moveTo>
                <a:lnTo>
                  <a:pt x="1892423" y="0"/>
                </a:lnTo>
                <a:lnTo>
                  <a:pt x="1892423" y="432048"/>
                </a:lnTo>
                <a:lnTo>
                  <a:pt x="0" y="432048"/>
                </a:lnTo>
                <a:lnTo>
                  <a:pt x="0" y="319658"/>
                </a:lnTo>
                <a:lnTo>
                  <a:pt x="832" y="319658"/>
                </a:lnTo>
                <a:lnTo>
                  <a:pt x="832" y="427670"/>
                </a:lnTo>
                <a:lnTo>
                  <a:pt x="216856" y="211646"/>
                </a:lnTo>
                <a:lnTo>
                  <a:pt x="5210" y="0"/>
                </a:lnTo>
                <a:close/>
                <a:moveTo>
                  <a:pt x="0" y="0"/>
                </a:moveTo>
                <a:lnTo>
                  <a:pt x="832" y="0"/>
                </a:lnTo>
                <a:lnTo>
                  <a:pt x="832" y="103634"/>
                </a:lnTo>
                <a:lnTo>
                  <a:pt x="0" y="103634"/>
                </a:lnTo>
                <a:lnTo>
                  <a:pt x="0" y="0"/>
                </a:lnTo>
                <a:close/>
              </a:path>
            </a:pathLst>
          </a:custGeom>
          <a:solidFill>
            <a:schemeClr val="accent3"/>
          </a:solidFill>
          <a:ln>
            <a:noFill/>
          </a:ln>
        </p:spPr>
        <p:txBody>
          <a:bodyPr lIns="91431" tIns="45715" rIns="91431" bIns="45715" anchor="ctr"/>
          <a:lstStyle/>
          <a:p>
            <a:endParaRPr lang="zh-CN" altLang="en-US"/>
          </a:p>
        </p:txBody>
      </p:sp>
      <p:sp>
        <p:nvSpPr>
          <p:cNvPr id="228" name="矩形 1"/>
          <p:cNvSpPr/>
          <p:nvPr/>
        </p:nvSpPr>
        <p:spPr bwMode="auto">
          <a:xfrm flipH="1">
            <a:off x="6135688" y="3817939"/>
            <a:ext cx="1892300" cy="431800"/>
          </a:xfrm>
          <a:custGeom>
            <a:avLst/>
            <a:gdLst>
              <a:gd name="T0" fmla="*/ 5210 w 1892423"/>
              <a:gd name="T1" fmla="*/ 0 h 432048"/>
              <a:gd name="T2" fmla="*/ 1892423 w 1892423"/>
              <a:gd name="T3" fmla="*/ 0 h 432048"/>
              <a:gd name="T4" fmla="*/ 1892423 w 1892423"/>
              <a:gd name="T5" fmla="*/ 432048 h 432048"/>
              <a:gd name="T6" fmla="*/ 0 w 1892423"/>
              <a:gd name="T7" fmla="*/ 432048 h 432048"/>
              <a:gd name="T8" fmla="*/ 0 w 1892423"/>
              <a:gd name="T9" fmla="*/ 319658 h 432048"/>
              <a:gd name="T10" fmla="*/ 832 w 1892423"/>
              <a:gd name="T11" fmla="*/ 319658 h 432048"/>
              <a:gd name="T12" fmla="*/ 832 w 1892423"/>
              <a:gd name="T13" fmla="*/ 427670 h 432048"/>
              <a:gd name="T14" fmla="*/ 216856 w 1892423"/>
              <a:gd name="T15" fmla="*/ 211646 h 432048"/>
              <a:gd name="T16" fmla="*/ 5210 w 1892423"/>
              <a:gd name="T17" fmla="*/ 0 h 432048"/>
              <a:gd name="T18" fmla="*/ 0 w 1892423"/>
              <a:gd name="T19" fmla="*/ 0 h 432048"/>
              <a:gd name="T20" fmla="*/ 832 w 1892423"/>
              <a:gd name="T21" fmla="*/ 0 h 432048"/>
              <a:gd name="T22" fmla="*/ 832 w 1892423"/>
              <a:gd name="T23" fmla="*/ 103634 h 432048"/>
              <a:gd name="T24" fmla="*/ 0 w 1892423"/>
              <a:gd name="T25" fmla="*/ 103634 h 432048"/>
              <a:gd name="T26" fmla="*/ 0 w 1892423"/>
              <a:gd name="T27" fmla="*/ 0 h 43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2423" h="432048">
                <a:moveTo>
                  <a:pt x="5210" y="0"/>
                </a:moveTo>
                <a:lnTo>
                  <a:pt x="1892423" y="0"/>
                </a:lnTo>
                <a:lnTo>
                  <a:pt x="1892423" y="432048"/>
                </a:lnTo>
                <a:lnTo>
                  <a:pt x="0" y="432048"/>
                </a:lnTo>
                <a:lnTo>
                  <a:pt x="0" y="319658"/>
                </a:lnTo>
                <a:lnTo>
                  <a:pt x="832" y="319658"/>
                </a:lnTo>
                <a:lnTo>
                  <a:pt x="832" y="427670"/>
                </a:lnTo>
                <a:lnTo>
                  <a:pt x="216856" y="211646"/>
                </a:lnTo>
                <a:lnTo>
                  <a:pt x="5210" y="0"/>
                </a:lnTo>
                <a:close/>
                <a:moveTo>
                  <a:pt x="0" y="0"/>
                </a:moveTo>
                <a:lnTo>
                  <a:pt x="832" y="0"/>
                </a:lnTo>
                <a:lnTo>
                  <a:pt x="832" y="103634"/>
                </a:lnTo>
                <a:lnTo>
                  <a:pt x="0" y="103634"/>
                </a:lnTo>
                <a:lnTo>
                  <a:pt x="0" y="0"/>
                </a:lnTo>
                <a:close/>
              </a:path>
            </a:pathLst>
          </a:custGeom>
          <a:solidFill>
            <a:schemeClr val="accent3"/>
          </a:solidFill>
          <a:ln>
            <a:noFill/>
          </a:ln>
        </p:spPr>
        <p:txBody>
          <a:bodyPr lIns="91431" tIns="45715" rIns="91431" bIns="45715" anchor="ctr"/>
          <a:lstStyle/>
          <a:p>
            <a:endParaRPr lang="zh-CN" altLang="en-US"/>
          </a:p>
        </p:txBody>
      </p:sp>
      <p:sp>
        <p:nvSpPr>
          <p:cNvPr id="229" name="矩形 297"/>
          <p:cNvSpPr>
            <a:spLocks noChangeArrowheads="1"/>
          </p:cNvSpPr>
          <p:nvPr/>
        </p:nvSpPr>
        <p:spPr bwMode="auto">
          <a:xfrm>
            <a:off x="2362201" y="3232150"/>
            <a:ext cx="1851025" cy="431800"/>
          </a:xfrm>
          <a:prstGeom prst="rect">
            <a:avLst/>
          </a:prstGeom>
          <a:solidFill>
            <a:schemeClr val="accent2"/>
          </a:solidFill>
          <a:ln>
            <a:noFill/>
          </a:ln>
        </p:spPr>
        <p:txBody>
          <a:bodyPr lIns="91431" tIns="45715" rIns="91431" bIns="45715"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zh-CN" altLang="en-US">
              <a:solidFill>
                <a:srgbClr val="FFFFFF"/>
              </a:solidFill>
            </a:endParaRPr>
          </a:p>
        </p:txBody>
      </p:sp>
      <p:sp>
        <p:nvSpPr>
          <p:cNvPr id="230" name="矩形 298"/>
          <p:cNvSpPr>
            <a:spLocks noChangeArrowheads="1"/>
          </p:cNvSpPr>
          <p:nvPr/>
        </p:nvSpPr>
        <p:spPr bwMode="auto">
          <a:xfrm>
            <a:off x="4878388" y="3232150"/>
            <a:ext cx="1852612" cy="431800"/>
          </a:xfrm>
          <a:prstGeom prst="rect">
            <a:avLst/>
          </a:prstGeom>
          <a:solidFill>
            <a:schemeClr val="accent2"/>
          </a:solidFill>
          <a:ln>
            <a:noFill/>
          </a:ln>
        </p:spPr>
        <p:txBody>
          <a:bodyPr lIns="91431" tIns="45715" rIns="91431" bIns="45715"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zh-CN" altLang="en-US">
              <a:solidFill>
                <a:srgbClr val="FFFFFF"/>
              </a:solidFill>
            </a:endParaRPr>
          </a:p>
        </p:txBody>
      </p:sp>
      <p:sp>
        <p:nvSpPr>
          <p:cNvPr id="231" name="矩形 299"/>
          <p:cNvSpPr>
            <a:spLocks noChangeArrowheads="1"/>
          </p:cNvSpPr>
          <p:nvPr/>
        </p:nvSpPr>
        <p:spPr bwMode="auto">
          <a:xfrm>
            <a:off x="3621088" y="2646363"/>
            <a:ext cx="1852612" cy="431800"/>
          </a:xfrm>
          <a:prstGeom prst="rect">
            <a:avLst/>
          </a:prstGeom>
          <a:solidFill>
            <a:schemeClr val="accent1"/>
          </a:solidFill>
          <a:ln>
            <a:noFill/>
          </a:ln>
        </p:spPr>
        <p:txBody>
          <a:bodyPr lIns="91431" tIns="45715" rIns="91431" bIns="45715"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zh-CN" altLang="en-US">
              <a:solidFill>
                <a:srgbClr val="FFFFFF"/>
              </a:solidFill>
            </a:endParaRPr>
          </a:p>
        </p:txBody>
      </p:sp>
      <p:sp>
        <p:nvSpPr>
          <p:cNvPr id="232" name="TextBox 300"/>
          <p:cNvSpPr txBox="1">
            <a:spLocks noChangeArrowheads="1"/>
          </p:cNvSpPr>
          <p:nvPr/>
        </p:nvSpPr>
        <p:spPr bwMode="auto">
          <a:xfrm>
            <a:off x="1365250" y="3863975"/>
            <a:ext cx="1293813" cy="276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200" b="1" dirty="0">
                <a:solidFill>
                  <a:schemeClr val="bg1"/>
                </a:solidFill>
                <a:latin typeface="微软雅黑" panose="020B0503020204020204" pitchFamily="34" charset="-122"/>
                <a:ea typeface="微软雅黑" panose="020B0503020204020204" pitchFamily="34" charset="-122"/>
              </a:rPr>
              <a:t>01</a:t>
            </a:r>
            <a:r>
              <a:rPr lang="zh-CN" altLang="en-US" sz="1200" b="1" dirty="0">
                <a:solidFill>
                  <a:schemeClr val="bg1"/>
                </a:solidFill>
                <a:latin typeface="微软雅黑" panose="020B0503020204020204" pitchFamily="34" charset="-122"/>
                <a:ea typeface="微软雅黑" panose="020B0503020204020204" pitchFamily="34" charset="-122"/>
              </a:rPr>
              <a:t>填写标题</a:t>
            </a:r>
          </a:p>
        </p:txBody>
      </p:sp>
      <p:sp>
        <p:nvSpPr>
          <p:cNvPr id="233" name="TextBox 301"/>
          <p:cNvSpPr txBox="1">
            <a:spLocks noChangeArrowheads="1"/>
          </p:cNvSpPr>
          <p:nvPr/>
        </p:nvSpPr>
        <p:spPr bwMode="auto">
          <a:xfrm>
            <a:off x="2640013" y="3278189"/>
            <a:ext cx="1295400" cy="276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200" b="1" dirty="0">
                <a:solidFill>
                  <a:schemeClr val="bg1"/>
                </a:solidFill>
                <a:latin typeface="微软雅黑" panose="020B0503020204020204" pitchFamily="34" charset="-122"/>
                <a:ea typeface="微软雅黑" panose="020B0503020204020204" pitchFamily="34" charset="-122"/>
              </a:rPr>
              <a:t>02</a:t>
            </a:r>
            <a:r>
              <a:rPr lang="zh-CN" altLang="en-US" sz="1200" b="1" dirty="0">
                <a:solidFill>
                  <a:schemeClr val="bg1"/>
                </a:solidFill>
                <a:latin typeface="微软雅黑" panose="020B0503020204020204" pitchFamily="34" charset="-122"/>
                <a:ea typeface="微软雅黑" panose="020B0503020204020204" pitchFamily="34" charset="-122"/>
              </a:rPr>
              <a:t>填写标题</a:t>
            </a:r>
          </a:p>
        </p:txBody>
      </p:sp>
      <p:sp>
        <p:nvSpPr>
          <p:cNvPr id="234" name="TextBox 302"/>
          <p:cNvSpPr txBox="1">
            <a:spLocks noChangeArrowheads="1"/>
          </p:cNvSpPr>
          <p:nvPr/>
        </p:nvSpPr>
        <p:spPr bwMode="auto">
          <a:xfrm>
            <a:off x="3935413" y="2692400"/>
            <a:ext cx="1293812" cy="276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200" b="1" dirty="0">
                <a:solidFill>
                  <a:schemeClr val="bg1"/>
                </a:solidFill>
                <a:latin typeface="微软雅黑" panose="020B0503020204020204" pitchFamily="34" charset="-122"/>
                <a:ea typeface="微软雅黑" panose="020B0503020204020204" pitchFamily="34" charset="-122"/>
              </a:rPr>
              <a:t>填写大标题</a:t>
            </a:r>
          </a:p>
        </p:txBody>
      </p:sp>
      <p:sp>
        <p:nvSpPr>
          <p:cNvPr id="235" name="TextBox 303"/>
          <p:cNvSpPr txBox="1">
            <a:spLocks noChangeArrowheads="1"/>
          </p:cNvSpPr>
          <p:nvPr/>
        </p:nvSpPr>
        <p:spPr bwMode="auto">
          <a:xfrm>
            <a:off x="5157789" y="3278189"/>
            <a:ext cx="1293812" cy="276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200" b="1" dirty="0">
                <a:solidFill>
                  <a:schemeClr val="bg1"/>
                </a:solidFill>
                <a:latin typeface="微软雅黑" panose="020B0503020204020204" pitchFamily="34" charset="-122"/>
                <a:ea typeface="微软雅黑" panose="020B0503020204020204" pitchFamily="34" charset="-122"/>
              </a:rPr>
              <a:t>03</a:t>
            </a:r>
            <a:r>
              <a:rPr lang="zh-CN" altLang="en-US" sz="1200" b="1" dirty="0">
                <a:solidFill>
                  <a:schemeClr val="bg1"/>
                </a:solidFill>
                <a:latin typeface="微软雅黑" panose="020B0503020204020204" pitchFamily="34" charset="-122"/>
                <a:ea typeface="微软雅黑" panose="020B0503020204020204" pitchFamily="34" charset="-122"/>
              </a:rPr>
              <a:t>填写标题</a:t>
            </a:r>
          </a:p>
        </p:txBody>
      </p:sp>
      <p:sp>
        <p:nvSpPr>
          <p:cNvPr id="236" name="TextBox 304"/>
          <p:cNvSpPr txBox="1">
            <a:spLocks noChangeArrowheads="1"/>
          </p:cNvSpPr>
          <p:nvPr/>
        </p:nvSpPr>
        <p:spPr bwMode="auto">
          <a:xfrm>
            <a:off x="6434138" y="3863975"/>
            <a:ext cx="1295400" cy="276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200" b="1" dirty="0">
                <a:solidFill>
                  <a:schemeClr val="bg1"/>
                </a:solidFill>
                <a:latin typeface="微软雅黑" panose="020B0503020204020204" pitchFamily="34" charset="-122"/>
                <a:ea typeface="微软雅黑" panose="020B0503020204020204" pitchFamily="34" charset="-122"/>
              </a:rPr>
              <a:t>04</a:t>
            </a:r>
            <a:r>
              <a:rPr lang="zh-CN" altLang="en-US" sz="1200" b="1" dirty="0">
                <a:solidFill>
                  <a:schemeClr val="bg1"/>
                </a:solidFill>
                <a:latin typeface="微软雅黑" panose="020B0503020204020204" pitchFamily="34" charset="-122"/>
                <a:ea typeface="微软雅黑" panose="020B0503020204020204" pitchFamily="34" charset="-122"/>
              </a:rPr>
              <a:t>填写标题</a:t>
            </a:r>
          </a:p>
        </p:txBody>
      </p:sp>
      <p:sp>
        <p:nvSpPr>
          <p:cNvPr id="237" name="矩形 305"/>
          <p:cNvSpPr>
            <a:spLocks noChangeArrowheads="1"/>
          </p:cNvSpPr>
          <p:nvPr/>
        </p:nvSpPr>
        <p:spPr bwMode="auto">
          <a:xfrm>
            <a:off x="419100" y="2251075"/>
            <a:ext cx="2386013" cy="412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238" name="肘形连接符 306"/>
          <p:cNvCxnSpPr>
            <a:cxnSpLocks noChangeShapeType="1"/>
          </p:cNvCxnSpPr>
          <p:nvPr/>
        </p:nvCxnSpPr>
        <p:spPr bwMode="auto">
          <a:xfrm>
            <a:off x="571501" y="3030538"/>
            <a:ext cx="1624013" cy="833437"/>
          </a:xfrm>
          <a:prstGeom prst="bentConnector3">
            <a:avLst>
              <a:gd name="adj1" fmla="val 100218"/>
            </a:avLst>
          </a:prstGeom>
          <a:noFill/>
          <a:ln w="9525" cmpd="sng">
            <a:solidFill>
              <a:schemeClr val="bg1">
                <a:lumMod val="65000"/>
              </a:schemeClr>
            </a:solidFill>
            <a:miter lim="800000"/>
          </a:ln>
          <a:extLst>
            <a:ext uri="{909E8E84-426E-40DD-AFC4-6F175D3DCCD1}">
              <a14:hiddenFill xmlns:a14="http://schemas.microsoft.com/office/drawing/2010/main">
                <a:noFill/>
              </a14:hiddenFill>
            </a:ext>
          </a:extLst>
        </p:spPr>
      </p:cxnSp>
      <p:sp>
        <p:nvSpPr>
          <p:cNvPr id="239" name="矩形 307"/>
          <p:cNvSpPr>
            <a:spLocks noChangeArrowheads="1"/>
          </p:cNvSpPr>
          <p:nvPr/>
        </p:nvSpPr>
        <p:spPr bwMode="auto">
          <a:xfrm>
            <a:off x="1697037" y="1279525"/>
            <a:ext cx="1827213" cy="572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800" dirty="0" smtClean="0">
                <a:solidFill>
                  <a:schemeClr val="bg1">
                    <a:lumMod val="50000"/>
                  </a:schemeClr>
                </a:solidFill>
                <a:latin typeface="微软雅黑" panose="020B0503020204020204" pitchFamily="34" charset="-122"/>
                <a:ea typeface="微软雅黑" panose="020B0503020204020204" pitchFamily="34" charset="-122"/>
              </a:rPr>
              <a:t>。</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240" name="肘形连接符 308"/>
          <p:cNvCxnSpPr>
            <a:cxnSpLocks noChangeShapeType="1"/>
          </p:cNvCxnSpPr>
          <p:nvPr/>
        </p:nvCxnSpPr>
        <p:spPr bwMode="auto">
          <a:xfrm>
            <a:off x="1833563" y="2225675"/>
            <a:ext cx="1624012" cy="1041400"/>
          </a:xfrm>
          <a:prstGeom prst="bentConnector3">
            <a:avLst>
              <a:gd name="adj1" fmla="val 100218"/>
            </a:avLst>
          </a:prstGeom>
          <a:noFill/>
          <a:ln w="9525" cmpd="sng">
            <a:solidFill>
              <a:schemeClr val="bg1">
                <a:lumMod val="65000"/>
              </a:schemeClr>
            </a:solidFill>
            <a:miter lim="800000"/>
          </a:ln>
          <a:extLst>
            <a:ext uri="{909E8E84-426E-40DD-AFC4-6F175D3DCCD1}">
              <a14:hiddenFill xmlns:a14="http://schemas.microsoft.com/office/drawing/2010/main">
                <a:noFill/>
              </a14:hiddenFill>
            </a:ext>
          </a:extLst>
        </p:spPr>
      </p:cxnSp>
      <p:sp>
        <p:nvSpPr>
          <p:cNvPr id="241" name="矩形 309"/>
          <p:cNvSpPr>
            <a:spLocks noChangeArrowheads="1"/>
          </p:cNvSpPr>
          <p:nvPr/>
        </p:nvSpPr>
        <p:spPr bwMode="auto">
          <a:xfrm flipH="1">
            <a:off x="5519737" y="1470025"/>
            <a:ext cx="2451100" cy="412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242" name="肘形连接符 310"/>
          <p:cNvCxnSpPr>
            <a:cxnSpLocks noChangeShapeType="1"/>
          </p:cNvCxnSpPr>
          <p:nvPr/>
        </p:nvCxnSpPr>
        <p:spPr bwMode="auto">
          <a:xfrm rot="10800000" flipV="1">
            <a:off x="5608638" y="2225675"/>
            <a:ext cx="1624012" cy="1041400"/>
          </a:xfrm>
          <a:prstGeom prst="bentConnector3">
            <a:avLst>
              <a:gd name="adj1" fmla="val 100981"/>
            </a:avLst>
          </a:prstGeom>
          <a:noFill/>
          <a:ln w="9525" cmpd="sng">
            <a:solidFill>
              <a:schemeClr val="bg1">
                <a:lumMod val="65000"/>
              </a:schemeClr>
            </a:solidFill>
            <a:miter lim="800000"/>
          </a:ln>
          <a:extLst>
            <a:ext uri="{909E8E84-426E-40DD-AFC4-6F175D3DCCD1}">
              <a14:hiddenFill xmlns:a14="http://schemas.microsoft.com/office/drawing/2010/main">
                <a:noFill/>
              </a14:hiddenFill>
            </a:ext>
          </a:extLst>
        </p:spPr>
      </p:cxnSp>
      <p:sp>
        <p:nvSpPr>
          <p:cNvPr id="243" name="矩形 311"/>
          <p:cNvSpPr>
            <a:spLocks noChangeArrowheads="1"/>
          </p:cNvSpPr>
          <p:nvPr/>
        </p:nvSpPr>
        <p:spPr bwMode="auto">
          <a:xfrm flipH="1">
            <a:off x="6438901" y="2238375"/>
            <a:ext cx="2252663"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p:txBody>
      </p:sp>
      <p:cxnSp>
        <p:nvCxnSpPr>
          <p:cNvPr id="244" name="肘形连接符 312"/>
          <p:cNvCxnSpPr>
            <a:cxnSpLocks noChangeShapeType="1"/>
          </p:cNvCxnSpPr>
          <p:nvPr/>
        </p:nvCxnSpPr>
        <p:spPr bwMode="auto">
          <a:xfrm flipH="1">
            <a:off x="6904038" y="3030538"/>
            <a:ext cx="1624012" cy="833437"/>
          </a:xfrm>
          <a:prstGeom prst="bentConnector3">
            <a:avLst>
              <a:gd name="adj1" fmla="val 100218"/>
            </a:avLst>
          </a:prstGeom>
          <a:noFill/>
          <a:ln w="9525" cmpd="sng">
            <a:solidFill>
              <a:schemeClr val="bg1">
                <a:lumMod val="65000"/>
              </a:schemeClr>
            </a:solidFill>
            <a:miter lim="800000"/>
          </a:ln>
          <a:extLst>
            <a:ext uri="{909E8E84-426E-40DD-AFC4-6F175D3DCCD1}">
              <a14:hiddenFill xmlns:a14="http://schemas.microsoft.com/office/drawing/2010/main">
                <a:noFill/>
              </a14:hiddenFill>
            </a:ext>
          </a:extLst>
        </p:spPr>
      </p:cxnSp>
      <p:grpSp>
        <p:nvGrpSpPr>
          <p:cNvPr id="2" name="组合 313"/>
          <p:cNvGrpSpPr/>
          <p:nvPr/>
        </p:nvGrpSpPr>
        <p:grpSpPr bwMode="auto">
          <a:xfrm>
            <a:off x="4265613" y="1679575"/>
            <a:ext cx="638175" cy="1011238"/>
            <a:chOff x="0" y="0"/>
            <a:chExt cx="695325" cy="1103313"/>
          </a:xfrm>
        </p:grpSpPr>
        <p:sp>
          <p:nvSpPr>
            <p:cNvPr id="246" name="Freeform 16"/>
            <p:cNvSpPr/>
            <p:nvPr/>
          </p:nvSpPr>
          <p:spPr bwMode="auto">
            <a:xfrm>
              <a:off x="330200" y="133350"/>
              <a:ext cx="77788" cy="65088"/>
            </a:xfrm>
            <a:custGeom>
              <a:avLst/>
              <a:gdLst>
                <a:gd name="T0" fmla="*/ 0 w 7"/>
                <a:gd name="T1" fmla="*/ 0 h 6"/>
                <a:gd name="T2" fmla="*/ 0 w 7"/>
                <a:gd name="T3" fmla="*/ 3 h 6"/>
                <a:gd name="T4" fmla="*/ 3 w 7"/>
                <a:gd name="T5" fmla="*/ 6 h 6"/>
                <a:gd name="T6" fmla="*/ 6 w 7"/>
                <a:gd name="T7" fmla="*/ 5 h 6"/>
                <a:gd name="T8" fmla="*/ 7 w 7"/>
                <a:gd name="T9" fmla="*/ 3 h 6"/>
                <a:gd name="T10" fmla="*/ 7 w 7"/>
                <a:gd name="T11" fmla="*/ 0 h 6"/>
                <a:gd name="T12" fmla="*/ 0 w 7"/>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7" h="6">
                  <a:moveTo>
                    <a:pt x="0" y="0"/>
                  </a:moveTo>
                  <a:cubicBezTo>
                    <a:pt x="0" y="0"/>
                    <a:pt x="1" y="2"/>
                    <a:pt x="0" y="3"/>
                  </a:cubicBezTo>
                  <a:cubicBezTo>
                    <a:pt x="0" y="3"/>
                    <a:pt x="2" y="5"/>
                    <a:pt x="3" y="6"/>
                  </a:cubicBezTo>
                  <a:cubicBezTo>
                    <a:pt x="3" y="6"/>
                    <a:pt x="6" y="5"/>
                    <a:pt x="6" y="5"/>
                  </a:cubicBezTo>
                  <a:cubicBezTo>
                    <a:pt x="6" y="5"/>
                    <a:pt x="7" y="3"/>
                    <a:pt x="7" y="3"/>
                  </a:cubicBezTo>
                  <a:cubicBezTo>
                    <a:pt x="7" y="3"/>
                    <a:pt x="7" y="0"/>
                    <a:pt x="7" y="0"/>
                  </a:cubicBezTo>
                  <a:cubicBezTo>
                    <a:pt x="7" y="0"/>
                    <a:pt x="0" y="0"/>
                    <a:pt x="0" y="0"/>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7" name="Freeform 17"/>
            <p:cNvSpPr/>
            <p:nvPr/>
          </p:nvSpPr>
          <p:spPr bwMode="auto">
            <a:xfrm>
              <a:off x="11112" y="198438"/>
              <a:ext cx="44450" cy="44450"/>
            </a:xfrm>
            <a:custGeom>
              <a:avLst/>
              <a:gdLst>
                <a:gd name="T0" fmla="*/ 0 w 4"/>
                <a:gd name="T1" fmla="*/ 3 h 4"/>
                <a:gd name="T2" fmla="*/ 1 w 4"/>
                <a:gd name="T3" fmla="*/ 0 h 4"/>
                <a:gd name="T4" fmla="*/ 4 w 4"/>
                <a:gd name="T5" fmla="*/ 2 h 4"/>
                <a:gd name="T6" fmla="*/ 0 w 4"/>
                <a:gd name="T7" fmla="*/ 3 h 4"/>
              </a:gdLst>
              <a:ahLst/>
              <a:cxnLst>
                <a:cxn ang="0">
                  <a:pos x="T0" y="T1"/>
                </a:cxn>
                <a:cxn ang="0">
                  <a:pos x="T2" y="T3"/>
                </a:cxn>
                <a:cxn ang="0">
                  <a:pos x="T4" y="T5"/>
                </a:cxn>
                <a:cxn ang="0">
                  <a:pos x="T6" y="T7"/>
                </a:cxn>
              </a:cxnLst>
              <a:rect l="0" t="0" r="r" b="b"/>
              <a:pathLst>
                <a:path w="4" h="4">
                  <a:moveTo>
                    <a:pt x="0" y="3"/>
                  </a:moveTo>
                  <a:cubicBezTo>
                    <a:pt x="0" y="3"/>
                    <a:pt x="0" y="1"/>
                    <a:pt x="1" y="0"/>
                  </a:cubicBezTo>
                  <a:cubicBezTo>
                    <a:pt x="3" y="0"/>
                    <a:pt x="4" y="2"/>
                    <a:pt x="4" y="2"/>
                  </a:cubicBezTo>
                  <a:cubicBezTo>
                    <a:pt x="4" y="2"/>
                    <a:pt x="1" y="4"/>
                    <a:pt x="0" y="3"/>
                  </a:cubicBez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8" name="Freeform 18"/>
            <p:cNvSpPr/>
            <p:nvPr/>
          </p:nvSpPr>
          <p:spPr bwMode="auto">
            <a:xfrm>
              <a:off x="661987" y="220663"/>
              <a:ext cx="33338" cy="44450"/>
            </a:xfrm>
            <a:custGeom>
              <a:avLst/>
              <a:gdLst>
                <a:gd name="T0" fmla="*/ 0 w 3"/>
                <a:gd name="T1" fmla="*/ 2 h 4"/>
                <a:gd name="T2" fmla="*/ 1 w 3"/>
                <a:gd name="T3" fmla="*/ 4 h 4"/>
                <a:gd name="T4" fmla="*/ 3 w 3"/>
                <a:gd name="T5" fmla="*/ 3 h 4"/>
                <a:gd name="T6" fmla="*/ 2 w 3"/>
                <a:gd name="T7" fmla="*/ 0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cubicBezTo>
                    <a:pt x="0" y="2"/>
                    <a:pt x="0" y="4"/>
                    <a:pt x="1" y="4"/>
                  </a:cubicBezTo>
                  <a:cubicBezTo>
                    <a:pt x="2" y="4"/>
                    <a:pt x="3" y="3"/>
                    <a:pt x="3" y="3"/>
                  </a:cubicBezTo>
                  <a:cubicBezTo>
                    <a:pt x="3" y="2"/>
                    <a:pt x="3" y="1"/>
                    <a:pt x="2" y="0"/>
                  </a:cubicBezTo>
                  <a:cubicBezTo>
                    <a:pt x="2" y="0"/>
                    <a:pt x="0" y="2"/>
                    <a:pt x="0" y="2"/>
                  </a:cubicBez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9" name="Freeform 19"/>
            <p:cNvSpPr/>
            <p:nvPr/>
          </p:nvSpPr>
          <p:spPr bwMode="auto">
            <a:xfrm>
              <a:off x="209550" y="407988"/>
              <a:ext cx="319088" cy="166688"/>
            </a:xfrm>
            <a:custGeom>
              <a:avLst/>
              <a:gdLst>
                <a:gd name="T0" fmla="*/ 0 w 29"/>
                <a:gd name="T1" fmla="*/ 14 h 15"/>
                <a:gd name="T2" fmla="*/ 8 w 29"/>
                <a:gd name="T3" fmla="*/ 15 h 15"/>
                <a:gd name="T4" fmla="*/ 29 w 29"/>
                <a:gd name="T5" fmla="*/ 14 h 15"/>
                <a:gd name="T6" fmla="*/ 29 w 29"/>
                <a:gd name="T7" fmla="*/ 14 h 15"/>
                <a:gd name="T8" fmla="*/ 26 w 29"/>
                <a:gd name="T9" fmla="*/ 1 h 15"/>
                <a:gd name="T10" fmla="*/ 6 w 29"/>
                <a:gd name="T11" fmla="*/ 0 h 15"/>
                <a:gd name="T12" fmla="*/ 0 w 29"/>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29" h="15">
                  <a:moveTo>
                    <a:pt x="0" y="14"/>
                  </a:moveTo>
                  <a:cubicBezTo>
                    <a:pt x="0" y="14"/>
                    <a:pt x="3" y="15"/>
                    <a:pt x="8" y="15"/>
                  </a:cubicBezTo>
                  <a:cubicBezTo>
                    <a:pt x="14" y="15"/>
                    <a:pt x="29" y="14"/>
                    <a:pt x="29" y="14"/>
                  </a:cubicBezTo>
                  <a:cubicBezTo>
                    <a:pt x="29" y="14"/>
                    <a:pt x="29" y="14"/>
                    <a:pt x="29" y="14"/>
                  </a:cubicBezTo>
                  <a:cubicBezTo>
                    <a:pt x="26" y="1"/>
                    <a:pt x="26" y="1"/>
                    <a:pt x="26" y="1"/>
                  </a:cubicBezTo>
                  <a:cubicBezTo>
                    <a:pt x="6" y="0"/>
                    <a:pt x="6" y="0"/>
                    <a:pt x="6" y="0"/>
                  </a:cubicBezTo>
                  <a:cubicBezTo>
                    <a:pt x="6" y="0"/>
                    <a:pt x="0" y="11"/>
                    <a:pt x="0" y="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0" name="Freeform 20"/>
            <p:cNvSpPr/>
            <p:nvPr/>
          </p:nvSpPr>
          <p:spPr bwMode="auto">
            <a:xfrm>
              <a:off x="254000" y="441325"/>
              <a:ext cx="242888" cy="606425"/>
            </a:xfrm>
            <a:custGeom>
              <a:avLst/>
              <a:gdLst>
                <a:gd name="T0" fmla="*/ 0 w 22"/>
                <a:gd name="T1" fmla="*/ 4 h 55"/>
                <a:gd name="T2" fmla="*/ 2 w 22"/>
                <a:gd name="T3" fmla="*/ 16 h 55"/>
                <a:gd name="T4" fmla="*/ 3 w 22"/>
                <a:gd name="T5" fmla="*/ 22 h 55"/>
                <a:gd name="T6" fmla="*/ 4 w 22"/>
                <a:gd name="T7" fmla="*/ 36 h 55"/>
                <a:gd name="T8" fmla="*/ 6 w 22"/>
                <a:gd name="T9" fmla="*/ 52 h 55"/>
                <a:gd name="T10" fmla="*/ 6 w 22"/>
                <a:gd name="T11" fmla="*/ 55 h 55"/>
                <a:gd name="T12" fmla="*/ 12 w 22"/>
                <a:gd name="T13" fmla="*/ 55 h 55"/>
                <a:gd name="T14" fmla="*/ 12 w 22"/>
                <a:gd name="T15" fmla="*/ 53 h 55"/>
                <a:gd name="T16" fmla="*/ 11 w 22"/>
                <a:gd name="T17" fmla="*/ 51 h 55"/>
                <a:gd name="T18" fmla="*/ 13 w 22"/>
                <a:gd name="T19" fmla="*/ 47 h 55"/>
                <a:gd name="T20" fmla="*/ 11 w 22"/>
                <a:gd name="T21" fmla="*/ 20 h 55"/>
                <a:gd name="T22" fmla="*/ 13 w 22"/>
                <a:gd name="T23" fmla="*/ 26 h 55"/>
                <a:gd name="T24" fmla="*/ 14 w 22"/>
                <a:gd name="T25" fmla="*/ 32 h 55"/>
                <a:gd name="T26" fmla="*/ 14 w 22"/>
                <a:gd name="T27" fmla="*/ 44 h 55"/>
                <a:gd name="T28" fmla="*/ 15 w 22"/>
                <a:gd name="T29" fmla="*/ 49 h 55"/>
                <a:gd name="T30" fmla="*/ 19 w 22"/>
                <a:gd name="T31" fmla="*/ 50 h 55"/>
                <a:gd name="T32" fmla="*/ 20 w 22"/>
                <a:gd name="T33" fmla="*/ 47 h 55"/>
                <a:gd name="T34" fmla="*/ 20 w 22"/>
                <a:gd name="T35" fmla="*/ 44 h 55"/>
                <a:gd name="T36" fmla="*/ 20 w 22"/>
                <a:gd name="T37" fmla="*/ 31 h 55"/>
                <a:gd name="T38" fmla="*/ 20 w 22"/>
                <a:gd name="T39" fmla="*/ 27 h 55"/>
                <a:gd name="T40" fmla="*/ 21 w 22"/>
                <a:gd name="T41" fmla="*/ 10 h 55"/>
                <a:gd name="T42" fmla="*/ 21 w 22"/>
                <a:gd name="T43" fmla="*/ 1 h 55"/>
                <a:gd name="T44" fmla="*/ 2 w 22"/>
                <a:gd name="T45" fmla="*/ 0 h 55"/>
                <a:gd name="T46" fmla="*/ 0 w 22"/>
                <a:gd name="T47" fmla="*/ 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55">
                  <a:moveTo>
                    <a:pt x="0" y="4"/>
                  </a:moveTo>
                  <a:cubicBezTo>
                    <a:pt x="0" y="4"/>
                    <a:pt x="1" y="14"/>
                    <a:pt x="2" y="16"/>
                  </a:cubicBezTo>
                  <a:cubicBezTo>
                    <a:pt x="3" y="18"/>
                    <a:pt x="3" y="22"/>
                    <a:pt x="3" y="22"/>
                  </a:cubicBezTo>
                  <a:cubicBezTo>
                    <a:pt x="3" y="23"/>
                    <a:pt x="2" y="33"/>
                    <a:pt x="4" y="36"/>
                  </a:cubicBezTo>
                  <a:cubicBezTo>
                    <a:pt x="4" y="36"/>
                    <a:pt x="5" y="51"/>
                    <a:pt x="6" y="52"/>
                  </a:cubicBezTo>
                  <a:cubicBezTo>
                    <a:pt x="6" y="52"/>
                    <a:pt x="4" y="54"/>
                    <a:pt x="6" y="55"/>
                  </a:cubicBezTo>
                  <a:cubicBezTo>
                    <a:pt x="6" y="55"/>
                    <a:pt x="11" y="54"/>
                    <a:pt x="12" y="55"/>
                  </a:cubicBezTo>
                  <a:cubicBezTo>
                    <a:pt x="12" y="55"/>
                    <a:pt x="13" y="53"/>
                    <a:pt x="12" y="53"/>
                  </a:cubicBezTo>
                  <a:cubicBezTo>
                    <a:pt x="12" y="52"/>
                    <a:pt x="11" y="51"/>
                    <a:pt x="11" y="51"/>
                  </a:cubicBezTo>
                  <a:cubicBezTo>
                    <a:pt x="11" y="51"/>
                    <a:pt x="13" y="48"/>
                    <a:pt x="13" y="47"/>
                  </a:cubicBezTo>
                  <a:cubicBezTo>
                    <a:pt x="12" y="47"/>
                    <a:pt x="10" y="22"/>
                    <a:pt x="11" y="20"/>
                  </a:cubicBezTo>
                  <a:cubicBezTo>
                    <a:pt x="11" y="20"/>
                    <a:pt x="12" y="26"/>
                    <a:pt x="13" y="26"/>
                  </a:cubicBezTo>
                  <a:cubicBezTo>
                    <a:pt x="13" y="26"/>
                    <a:pt x="13" y="32"/>
                    <a:pt x="14" y="32"/>
                  </a:cubicBezTo>
                  <a:cubicBezTo>
                    <a:pt x="14" y="32"/>
                    <a:pt x="16" y="43"/>
                    <a:pt x="14" y="44"/>
                  </a:cubicBezTo>
                  <a:cubicBezTo>
                    <a:pt x="14" y="44"/>
                    <a:pt x="13" y="49"/>
                    <a:pt x="15" y="49"/>
                  </a:cubicBezTo>
                  <a:cubicBezTo>
                    <a:pt x="19" y="50"/>
                    <a:pt x="19" y="50"/>
                    <a:pt x="19" y="50"/>
                  </a:cubicBezTo>
                  <a:cubicBezTo>
                    <a:pt x="19" y="50"/>
                    <a:pt x="20" y="47"/>
                    <a:pt x="20" y="47"/>
                  </a:cubicBezTo>
                  <a:cubicBezTo>
                    <a:pt x="20" y="46"/>
                    <a:pt x="21" y="44"/>
                    <a:pt x="20" y="44"/>
                  </a:cubicBezTo>
                  <a:cubicBezTo>
                    <a:pt x="20" y="43"/>
                    <a:pt x="19" y="31"/>
                    <a:pt x="20" y="31"/>
                  </a:cubicBezTo>
                  <a:cubicBezTo>
                    <a:pt x="22" y="30"/>
                    <a:pt x="22" y="28"/>
                    <a:pt x="20" y="27"/>
                  </a:cubicBezTo>
                  <a:cubicBezTo>
                    <a:pt x="20" y="27"/>
                    <a:pt x="22" y="12"/>
                    <a:pt x="21" y="10"/>
                  </a:cubicBezTo>
                  <a:cubicBezTo>
                    <a:pt x="21" y="8"/>
                    <a:pt x="21" y="1"/>
                    <a:pt x="21" y="1"/>
                  </a:cubicBezTo>
                  <a:cubicBezTo>
                    <a:pt x="2" y="0"/>
                    <a:pt x="2" y="0"/>
                    <a:pt x="2" y="0"/>
                  </a:cubicBezTo>
                  <a:lnTo>
                    <a:pt x="0" y="4"/>
                  </a:ln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1" name="Freeform 21"/>
            <p:cNvSpPr/>
            <p:nvPr/>
          </p:nvSpPr>
          <p:spPr bwMode="auto">
            <a:xfrm>
              <a:off x="254000" y="441325"/>
              <a:ext cx="109538" cy="77788"/>
            </a:xfrm>
            <a:custGeom>
              <a:avLst/>
              <a:gdLst>
                <a:gd name="T0" fmla="*/ 1 w 10"/>
                <a:gd name="T1" fmla="*/ 1 h 7"/>
                <a:gd name="T2" fmla="*/ 0 w 10"/>
                <a:gd name="T3" fmla="*/ 4 h 7"/>
                <a:gd name="T4" fmla="*/ 0 w 10"/>
                <a:gd name="T5" fmla="*/ 7 h 7"/>
                <a:gd name="T6" fmla="*/ 2 w 10"/>
                <a:gd name="T7" fmla="*/ 6 h 7"/>
                <a:gd name="T8" fmla="*/ 4 w 10"/>
                <a:gd name="T9" fmla="*/ 4 h 7"/>
                <a:gd name="T10" fmla="*/ 10 w 10"/>
                <a:gd name="T11" fmla="*/ 5 h 7"/>
                <a:gd name="T12" fmla="*/ 3 w 10"/>
                <a:gd name="T13" fmla="*/ 0 h 7"/>
                <a:gd name="T14" fmla="*/ 2 w 10"/>
                <a:gd name="T15" fmla="*/ 0 h 7"/>
                <a:gd name="T16" fmla="*/ 1 w 10"/>
                <a:gd name="T1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7">
                  <a:moveTo>
                    <a:pt x="1" y="1"/>
                  </a:moveTo>
                  <a:cubicBezTo>
                    <a:pt x="0" y="4"/>
                    <a:pt x="0" y="4"/>
                    <a:pt x="0" y="4"/>
                  </a:cubicBezTo>
                  <a:cubicBezTo>
                    <a:pt x="0" y="4"/>
                    <a:pt x="0" y="5"/>
                    <a:pt x="0" y="7"/>
                  </a:cubicBezTo>
                  <a:cubicBezTo>
                    <a:pt x="1" y="7"/>
                    <a:pt x="2" y="6"/>
                    <a:pt x="2" y="6"/>
                  </a:cubicBezTo>
                  <a:cubicBezTo>
                    <a:pt x="4" y="4"/>
                    <a:pt x="2" y="4"/>
                    <a:pt x="4" y="4"/>
                  </a:cubicBezTo>
                  <a:cubicBezTo>
                    <a:pt x="5" y="3"/>
                    <a:pt x="8" y="6"/>
                    <a:pt x="10" y="5"/>
                  </a:cubicBezTo>
                  <a:cubicBezTo>
                    <a:pt x="3" y="0"/>
                    <a:pt x="3" y="0"/>
                    <a:pt x="3" y="0"/>
                  </a:cubicBezTo>
                  <a:cubicBezTo>
                    <a:pt x="2" y="0"/>
                    <a:pt x="2" y="0"/>
                    <a:pt x="2" y="0"/>
                  </a:cubicBezTo>
                  <a:lnTo>
                    <a:pt x="1"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2" name="Freeform 22"/>
            <p:cNvSpPr/>
            <p:nvPr/>
          </p:nvSpPr>
          <p:spPr bwMode="auto">
            <a:xfrm>
              <a:off x="298450" y="441325"/>
              <a:ext cx="198438" cy="606425"/>
            </a:xfrm>
            <a:custGeom>
              <a:avLst/>
              <a:gdLst>
                <a:gd name="T0" fmla="*/ 14 w 18"/>
                <a:gd name="T1" fmla="*/ 44 h 55"/>
                <a:gd name="T2" fmla="*/ 13 w 18"/>
                <a:gd name="T3" fmla="*/ 37 h 55"/>
                <a:gd name="T4" fmla="*/ 10 w 18"/>
                <a:gd name="T5" fmla="*/ 19 h 55"/>
                <a:gd name="T6" fmla="*/ 9 w 18"/>
                <a:gd name="T7" fmla="*/ 12 h 55"/>
                <a:gd name="T8" fmla="*/ 15 w 18"/>
                <a:gd name="T9" fmla="*/ 13 h 55"/>
                <a:gd name="T10" fmla="*/ 17 w 18"/>
                <a:gd name="T11" fmla="*/ 19 h 55"/>
                <a:gd name="T12" fmla="*/ 17 w 18"/>
                <a:gd name="T13" fmla="*/ 10 h 55"/>
                <a:gd name="T14" fmla="*/ 17 w 18"/>
                <a:gd name="T15" fmla="*/ 1 h 55"/>
                <a:gd name="T16" fmla="*/ 4 w 18"/>
                <a:gd name="T17" fmla="*/ 0 h 55"/>
                <a:gd name="T18" fmla="*/ 0 w 18"/>
                <a:gd name="T19" fmla="*/ 2 h 55"/>
                <a:gd name="T20" fmla="*/ 6 w 18"/>
                <a:gd name="T21" fmla="*/ 9 h 55"/>
                <a:gd name="T22" fmla="*/ 0 w 18"/>
                <a:gd name="T23" fmla="*/ 10 h 55"/>
                <a:gd name="T24" fmla="*/ 2 w 18"/>
                <a:gd name="T25" fmla="*/ 11 h 55"/>
                <a:gd name="T26" fmla="*/ 3 w 18"/>
                <a:gd name="T27" fmla="*/ 13 h 55"/>
                <a:gd name="T28" fmla="*/ 0 w 18"/>
                <a:gd name="T29" fmla="*/ 13 h 55"/>
                <a:gd name="T30" fmla="*/ 5 w 18"/>
                <a:gd name="T31" fmla="*/ 15 h 55"/>
                <a:gd name="T32" fmla="*/ 0 w 18"/>
                <a:gd name="T33" fmla="*/ 16 h 55"/>
                <a:gd name="T34" fmla="*/ 3 w 18"/>
                <a:gd name="T35" fmla="*/ 16 h 55"/>
                <a:gd name="T36" fmla="*/ 5 w 18"/>
                <a:gd name="T37" fmla="*/ 29 h 55"/>
                <a:gd name="T38" fmla="*/ 7 w 18"/>
                <a:gd name="T39" fmla="*/ 40 h 55"/>
                <a:gd name="T40" fmla="*/ 6 w 18"/>
                <a:gd name="T41" fmla="*/ 44 h 55"/>
                <a:gd name="T42" fmla="*/ 2 w 18"/>
                <a:gd name="T43" fmla="*/ 21 h 55"/>
                <a:gd name="T44" fmla="*/ 5 w 18"/>
                <a:gd name="T45" fmla="*/ 44 h 55"/>
                <a:gd name="T46" fmla="*/ 6 w 18"/>
                <a:gd name="T47" fmla="*/ 50 h 55"/>
                <a:gd name="T48" fmla="*/ 6 w 18"/>
                <a:gd name="T49" fmla="*/ 52 h 55"/>
                <a:gd name="T50" fmla="*/ 1 w 18"/>
                <a:gd name="T51" fmla="*/ 49 h 55"/>
                <a:gd name="T52" fmla="*/ 2 w 18"/>
                <a:gd name="T53" fmla="*/ 52 h 55"/>
                <a:gd name="T54" fmla="*/ 2 w 18"/>
                <a:gd name="T55" fmla="*/ 55 h 55"/>
                <a:gd name="T56" fmla="*/ 8 w 18"/>
                <a:gd name="T57" fmla="*/ 55 h 55"/>
                <a:gd name="T58" fmla="*/ 9 w 18"/>
                <a:gd name="T59" fmla="*/ 52 h 55"/>
                <a:gd name="T60" fmla="*/ 9 w 18"/>
                <a:gd name="T61" fmla="*/ 51 h 55"/>
                <a:gd name="T62" fmla="*/ 9 w 18"/>
                <a:gd name="T63" fmla="*/ 47 h 55"/>
                <a:gd name="T64" fmla="*/ 7 w 18"/>
                <a:gd name="T65" fmla="*/ 20 h 55"/>
                <a:gd name="T66" fmla="*/ 8 w 18"/>
                <a:gd name="T67" fmla="*/ 26 h 55"/>
                <a:gd name="T68" fmla="*/ 10 w 18"/>
                <a:gd name="T69" fmla="*/ 33 h 55"/>
                <a:gd name="T70" fmla="*/ 10 w 18"/>
                <a:gd name="T71" fmla="*/ 44 h 55"/>
                <a:gd name="T72" fmla="*/ 11 w 18"/>
                <a:gd name="T73" fmla="*/ 49 h 55"/>
                <a:gd name="T74" fmla="*/ 15 w 18"/>
                <a:gd name="T75" fmla="*/ 50 h 55"/>
                <a:gd name="T76" fmla="*/ 16 w 18"/>
                <a:gd name="T77" fmla="*/ 47 h 55"/>
                <a:gd name="T78" fmla="*/ 16 w 18"/>
                <a:gd name="T79" fmla="*/ 44 h 55"/>
                <a:gd name="T80" fmla="*/ 16 w 18"/>
                <a:gd name="T81" fmla="*/ 44 h 55"/>
                <a:gd name="T82" fmla="*/ 14 w 18"/>
                <a:gd name="T83" fmla="*/ 4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 h="55">
                  <a:moveTo>
                    <a:pt x="14" y="44"/>
                  </a:moveTo>
                  <a:cubicBezTo>
                    <a:pt x="14" y="44"/>
                    <a:pt x="13" y="38"/>
                    <a:pt x="13" y="37"/>
                  </a:cubicBezTo>
                  <a:cubicBezTo>
                    <a:pt x="14" y="33"/>
                    <a:pt x="10" y="20"/>
                    <a:pt x="10" y="19"/>
                  </a:cubicBezTo>
                  <a:cubicBezTo>
                    <a:pt x="10" y="17"/>
                    <a:pt x="9" y="13"/>
                    <a:pt x="9" y="12"/>
                  </a:cubicBezTo>
                  <a:cubicBezTo>
                    <a:pt x="8" y="11"/>
                    <a:pt x="13" y="13"/>
                    <a:pt x="15" y="13"/>
                  </a:cubicBezTo>
                  <a:cubicBezTo>
                    <a:pt x="16" y="14"/>
                    <a:pt x="17" y="17"/>
                    <a:pt x="17" y="19"/>
                  </a:cubicBezTo>
                  <a:cubicBezTo>
                    <a:pt x="17" y="15"/>
                    <a:pt x="18" y="11"/>
                    <a:pt x="17" y="10"/>
                  </a:cubicBezTo>
                  <a:cubicBezTo>
                    <a:pt x="17" y="8"/>
                    <a:pt x="17" y="1"/>
                    <a:pt x="17" y="1"/>
                  </a:cubicBezTo>
                  <a:cubicBezTo>
                    <a:pt x="4" y="0"/>
                    <a:pt x="4" y="0"/>
                    <a:pt x="4" y="0"/>
                  </a:cubicBezTo>
                  <a:cubicBezTo>
                    <a:pt x="0" y="2"/>
                    <a:pt x="0" y="2"/>
                    <a:pt x="0" y="2"/>
                  </a:cubicBezTo>
                  <a:cubicBezTo>
                    <a:pt x="2" y="3"/>
                    <a:pt x="8" y="8"/>
                    <a:pt x="6" y="9"/>
                  </a:cubicBezTo>
                  <a:cubicBezTo>
                    <a:pt x="5" y="11"/>
                    <a:pt x="0" y="10"/>
                    <a:pt x="0" y="10"/>
                  </a:cubicBezTo>
                  <a:cubicBezTo>
                    <a:pt x="0" y="10"/>
                    <a:pt x="0" y="10"/>
                    <a:pt x="2" y="11"/>
                  </a:cubicBezTo>
                  <a:cubicBezTo>
                    <a:pt x="4" y="12"/>
                    <a:pt x="3" y="13"/>
                    <a:pt x="3" y="13"/>
                  </a:cubicBezTo>
                  <a:cubicBezTo>
                    <a:pt x="0" y="12"/>
                    <a:pt x="0" y="13"/>
                    <a:pt x="0" y="13"/>
                  </a:cubicBezTo>
                  <a:cubicBezTo>
                    <a:pt x="3" y="14"/>
                    <a:pt x="5" y="15"/>
                    <a:pt x="5" y="15"/>
                  </a:cubicBezTo>
                  <a:cubicBezTo>
                    <a:pt x="2" y="14"/>
                    <a:pt x="0" y="16"/>
                    <a:pt x="0" y="16"/>
                  </a:cubicBezTo>
                  <a:cubicBezTo>
                    <a:pt x="0" y="16"/>
                    <a:pt x="2" y="14"/>
                    <a:pt x="3" y="16"/>
                  </a:cubicBezTo>
                  <a:cubicBezTo>
                    <a:pt x="4" y="18"/>
                    <a:pt x="5" y="28"/>
                    <a:pt x="5" y="29"/>
                  </a:cubicBezTo>
                  <a:cubicBezTo>
                    <a:pt x="5" y="31"/>
                    <a:pt x="6" y="39"/>
                    <a:pt x="7" y="40"/>
                  </a:cubicBezTo>
                  <a:cubicBezTo>
                    <a:pt x="7" y="40"/>
                    <a:pt x="7" y="45"/>
                    <a:pt x="6" y="44"/>
                  </a:cubicBezTo>
                  <a:cubicBezTo>
                    <a:pt x="5" y="43"/>
                    <a:pt x="2" y="21"/>
                    <a:pt x="2" y="21"/>
                  </a:cubicBezTo>
                  <a:cubicBezTo>
                    <a:pt x="5" y="44"/>
                    <a:pt x="5" y="44"/>
                    <a:pt x="5" y="44"/>
                  </a:cubicBezTo>
                  <a:cubicBezTo>
                    <a:pt x="5" y="44"/>
                    <a:pt x="5" y="48"/>
                    <a:pt x="6" y="50"/>
                  </a:cubicBezTo>
                  <a:cubicBezTo>
                    <a:pt x="7" y="51"/>
                    <a:pt x="6" y="52"/>
                    <a:pt x="6" y="52"/>
                  </a:cubicBezTo>
                  <a:cubicBezTo>
                    <a:pt x="6" y="52"/>
                    <a:pt x="3" y="50"/>
                    <a:pt x="1" y="49"/>
                  </a:cubicBezTo>
                  <a:cubicBezTo>
                    <a:pt x="1" y="51"/>
                    <a:pt x="2" y="52"/>
                    <a:pt x="2" y="52"/>
                  </a:cubicBezTo>
                  <a:cubicBezTo>
                    <a:pt x="2" y="52"/>
                    <a:pt x="0" y="54"/>
                    <a:pt x="2" y="55"/>
                  </a:cubicBezTo>
                  <a:cubicBezTo>
                    <a:pt x="2" y="55"/>
                    <a:pt x="7" y="54"/>
                    <a:pt x="8" y="55"/>
                  </a:cubicBezTo>
                  <a:cubicBezTo>
                    <a:pt x="8" y="55"/>
                    <a:pt x="9" y="53"/>
                    <a:pt x="9" y="52"/>
                  </a:cubicBezTo>
                  <a:cubicBezTo>
                    <a:pt x="8" y="52"/>
                    <a:pt x="9" y="51"/>
                    <a:pt x="9" y="51"/>
                  </a:cubicBezTo>
                  <a:cubicBezTo>
                    <a:pt x="9" y="51"/>
                    <a:pt x="9" y="48"/>
                    <a:pt x="9" y="47"/>
                  </a:cubicBezTo>
                  <a:cubicBezTo>
                    <a:pt x="8" y="47"/>
                    <a:pt x="6" y="22"/>
                    <a:pt x="7" y="20"/>
                  </a:cubicBezTo>
                  <a:cubicBezTo>
                    <a:pt x="7" y="20"/>
                    <a:pt x="8" y="26"/>
                    <a:pt x="8" y="26"/>
                  </a:cubicBezTo>
                  <a:cubicBezTo>
                    <a:pt x="8" y="26"/>
                    <a:pt x="9" y="32"/>
                    <a:pt x="10" y="33"/>
                  </a:cubicBezTo>
                  <a:cubicBezTo>
                    <a:pt x="10" y="33"/>
                    <a:pt x="11" y="43"/>
                    <a:pt x="10" y="44"/>
                  </a:cubicBezTo>
                  <a:cubicBezTo>
                    <a:pt x="10" y="44"/>
                    <a:pt x="9" y="49"/>
                    <a:pt x="11" y="49"/>
                  </a:cubicBezTo>
                  <a:cubicBezTo>
                    <a:pt x="15" y="50"/>
                    <a:pt x="15" y="50"/>
                    <a:pt x="15" y="50"/>
                  </a:cubicBezTo>
                  <a:cubicBezTo>
                    <a:pt x="15" y="50"/>
                    <a:pt x="16" y="47"/>
                    <a:pt x="16" y="47"/>
                  </a:cubicBezTo>
                  <a:cubicBezTo>
                    <a:pt x="16" y="46"/>
                    <a:pt x="17" y="44"/>
                    <a:pt x="16" y="44"/>
                  </a:cubicBezTo>
                  <a:cubicBezTo>
                    <a:pt x="16" y="44"/>
                    <a:pt x="16" y="44"/>
                    <a:pt x="16" y="44"/>
                  </a:cubicBezTo>
                  <a:cubicBezTo>
                    <a:pt x="15" y="44"/>
                    <a:pt x="14" y="44"/>
                    <a:pt x="14"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3" name="Freeform 23"/>
            <p:cNvSpPr/>
            <p:nvPr/>
          </p:nvSpPr>
          <p:spPr bwMode="auto">
            <a:xfrm>
              <a:off x="330200" y="133350"/>
              <a:ext cx="55563" cy="65088"/>
            </a:xfrm>
            <a:custGeom>
              <a:avLst/>
              <a:gdLst>
                <a:gd name="T0" fmla="*/ 0 w 5"/>
                <a:gd name="T1" fmla="*/ 0 h 6"/>
                <a:gd name="T2" fmla="*/ 0 w 5"/>
                <a:gd name="T3" fmla="*/ 3 h 6"/>
                <a:gd name="T4" fmla="*/ 3 w 5"/>
                <a:gd name="T5" fmla="*/ 6 h 6"/>
                <a:gd name="T6" fmla="*/ 3 w 5"/>
                <a:gd name="T7" fmla="*/ 6 h 6"/>
                <a:gd name="T8" fmla="*/ 4 w 5"/>
                <a:gd name="T9" fmla="*/ 5 h 6"/>
                <a:gd name="T10" fmla="*/ 4 w 5"/>
                <a:gd name="T11" fmla="*/ 4 h 6"/>
                <a:gd name="T12" fmla="*/ 5 w 5"/>
                <a:gd name="T13" fmla="*/ 3 h 6"/>
                <a:gd name="T14" fmla="*/ 5 w 5"/>
                <a:gd name="T15" fmla="*/ 2 h 6"/>
                <a:gd name="T16" fmla="*/ 1 w 5"/>
                <a:gd name="T17" fmla="*/ 0 h 6"/>
                <a:gd name="T18" fmla="*/ 0 w 5"/>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6">
                  <a:moveTo>
                    <a:pt x="0" y="0"/>
                  </a:moveTo>
                  <a:cubicBezTo>
                    <a:pt x="0" y="0"/>
                    <a:pt x="1" y="2"/>
                    <a:pt x="0" y="3"/>
                  </a:cubicBezTo>
                  <a:cubicBezTo>
                    <a:pt x="0" y="3"/>
                    <a:pt x="2" y="5"/>
                    <a:pt x="3" y="6"/>
                  </a:cubicBezTo>
                  <a:cubicBezTo>
                    <a:pt x="3" y="6"/>
                    <a:pt x="3" y="6"/>
                    <a:pt x="3" y="6"/>
                  </a:cubicBezTo>
                  <a:cubicBezTo>
                    <a:pt x="3" y="5"/>
                    <a:pt x="3" y="5"/>
                    <a:pt x="4" y="5"/>
                  </a:cubicBezTo>
                  <a:cubicBezTo>
                    <a:pt x="4" y="4"/>
                    <a:pt x="4" y="4"/>
                    <a:pt x="4" y="4"/>
                  </a:cubicBezTo>
                  <a:cubicBezTo>
                    <a:pt x="4" y="3"/>
                    <a:pt x="5" y="4"/>
                    <a:pt x="5" y="3"/>
                  </a:cubicBezTo>
                  <a:cubicBezTo>
                    <a:pt x="5" y="3"/>
                    <a:pt x="5" y="2"/>
                    <a:pt x="5" y="2"/>
                  </a:cubicBezTo>
                  <a:cubicBezTo>
                    <a:pt x="5" y="2"/>
                    <a:pt x="3" y="1"/>
                    <a:pt x="1" y="0"/>
                  </a:cubicBezTo>
                  <a:cubicBezTo>
                    <a:pt x="1" y="0"/>
                    <a:pt x="0" y="0"/>
                    <a:pt x="0" y="0"/>
                  </a:cubicBezTo>
                  <a:close/>
                </a:path>
              </a:pathLst>
            </a:custGeom>
            <a:solidFill>
              <a:srgbClr val="D69B6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4" name="Freeform 24"/>
            <p:cNvSpPr/>
            <p:nvPr/>
          </p:nvSpPr>
          <p:spPr bwMode="auto">
            <a:xfrm>
              <a:off x="254000" y="153988"/>
              <a:ext cx="242888" cy="342900"/>
            </a:xfrm>
            <a:custGeom>
              <a:avLst/>
              <a:gdLst>
                <a:gd name="T0" fmla="*/ 0 w 22"/>
                <a:gd name="T1" fmla="*/ 26 h 31"/>
                <a:gd name="T2" fmla="*/ 11 w 22"/>
                <a:gd name="T3" fmla="*/ 31 h 31"/>
                <a:gd name="T4" fmla="*/ 22 w 22"/>
                <a:gd name="T5" fmla="*/ 26 h 31"/>
                <a:gd name="T6" fmla="*/ 19 w 22"/>
                <a:gd name="T7" fmla="*/ 7 h 31"/>
                <a:gd name="T8" fmla="*/ 14 w 22"/>
                <a:gd name="T9" fmla="*/ 1 h 31"/>
                <a:gd name="T10" fmla="*/ 11 w 22"/>
                <a:gd name="T11" fmla="*/ 3 h 31"/>
                <a:gd name="T12" fmla="*/ 9 w 22"/>
                <a:gd name="T13" fmla="*/ 2 h 31"/>
                <a:gd name="T14" fmla="*/ 8 w 22"/>
                <a:gd name="T15" fmla="*/ 1 h 31"/>
                <a:gd name="T16" fmla="*/ 7 w 22"/>
                <a:gd name="T17" fmla="*/ 0 h 31"/>
                <a:gd name="T18" fmla="*/ 3 w 22"/>
                <a:gd name="T19" fmla="*/ 11 h 31"/>
                <a:gd name="T20" fmla="*/ 0 w 22"/>
                <a:gd name="T21"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1">
                  <a:moveTo>
                    <a:pt x="0" y="26"/>
                  </a:moveTo>
                  <a:cubicBezTo>
                    <a:pt x="0" y="26"/>
                    <a:pt x="7" y="31"/>
                    <a:pt x="11" y="31"/>
                  </a:cubicBezTo>
                  <a:cubicBezTo>
                    <a:pt x="15" y="31"/>
                    <a:pt x="21" y="28"/>
                    <a:pt x="22" y="26"/>
                  </a:cubicBezTo>
                  <a:cubicBezTo>
                    <a:pt x="22" y="24"/>
                    <a:pt x="19" y="7"/>
                    <a:pt x="19" y="7"/>
                  </a:cubicBezTo>
                  <a:cubicBezTo>
                    <a:pt x="14" y="1"/>
                    <a:pt x="14" y="1"/>
                    <a:pt x="14" y="1"/>
                  </a:cubicBezTo>
                  <a:cubicBezTo>
                    <a:pt x="11" y="3"/>
                    <a:pt x="11" y="3"/>
                    <a:pt x="11" y="3"/>
                  </a:cubicBezTo>
                  <a:cubicBezTo>
                    <a:pt x="9" y="2"/>
                    <a:pt x="9" y="2"/>
                    <a:pt x="9" y="2"/>
                  </a:cubicBezTo>
                  <a:cubicBezTo>
                    <a:pt x="8" y="1"/>
                    <a:pt x="8" y="1"/>
                    <a:pt x="8" y="1"/>
                  </a:cubicBezTo>
                  <a:cubicBezTo>
                    <a:pt x="7" y="0"/>
                    <a:pt x="7" y="0"/>
                    <a:pt x="7" y="0"/>
                  </a:cubicBezTo>
                  <a:cubicBezTo>
                    <a:pt x="3" y="11"/>
                    <a:pt x="3" y="11"/>
                    <a:pt x="3" y="11"/>
                  </a:cubicBezTo>
                  <a:lnTo>
                    <a:pt x="0" y="26"/>
                  </a:lnTo>
                  <a:close/>
                </a:path>
              </a:pathLst>
            </a:custGeom>
            <a:solidFill>
              <a:srgbClr val="F5F7F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5" name="Freeform 25"/>
            <p:cNvSpPr/>
            <p:nvPr/>
          </p:nvSpPr>
          <p:spPr bwMode="auto">
            <a:xfrm>
              <a:off x="254000" y="165100"/>
              <a:ext cx="98425" cy="287338"/>
            </a:xfrm>
            <a:custGeom>
              <a:avLst/>
              <a:gdLst>
                <a:gd name="T0" fmla="*/ 5 w 9"/>
                <a:gd name="T1" fmla="*/ 24 h 26"/>
                <a:gd name="T2" fmla="*/ 4 w 9"/>
                <a:gd name="T3" fmla="*/ 21 h 26"/>
                <a:gd name="T4" fmla="*/ 6 w 9"/>
                <a:gd name="T5" fmla="*/ 24 h 26"/>
                <a:gd name="T6" fmla="*/ 4 w 9"/>
                <a:gd name="T7" fmla="*/ 16 h 26"/>
                <a:gd name="T8" fmla="*/ 7 w 9"/>
                <a:gd name="T9" fmla="*/ 22 h 26"/>
                <a:gd name="T10" fmla="*/ 6 w 9"/>
                <a:gd name="T11" fmla="*/ 16 h 26"/>
                <a:gd name="T12" fmla="*/ 8 w 9"/>
                <a:gd name="T13" fmla="*/ 17 h 26"/>
                <a:gd name="T14" fmla="*/ 6 w 9"/>
                <a:gd name="T15" fmla="*/ 13 h 26"/>
                <a:gd name="T16" fmla="*/ 6 w 9"/>
                <a:gd name="T17" fmla="*/ 2 h 26"/>
                <a:gd name="T18" fmla="*/ 9 w 9"/>
                <a:gd name="T19" fmla="*/ 3 h 26"/>
                <a:gd name="T20" fmla="*/ 7 w 9"/>
                <a:gd name="T21" fmla="*/ 0 h 26"/>
                <a:gd name="T22" fmla="*/ 4 w 9"/>
                <a:gd name="T23" fmla="*/ 7 h 26"/>
                <a:gd name="T24" fmla="*/ 2 w 9"/>
                <a:gd name="T25" fmla="*/ 12 h 26"/>
                <a:gd name="T26" fmla="*/ 0 w 9"/>
                <a:gd name="T27" fmla="*/ 25 h 26"/>
                <a:gd name="T28" fmla="*/ 2 w 9"/>
                <a:gd name="T29" fmla="*/ 26 h 26"/>
                <a:gd name="T30" fmla="*/ 5 w 9"/>
                <a:gd name="T31"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26">
                  <a:moveTo>
                    <a:pt x="5" y="24"/>
                  </a:moveTo>
                  <a:cubicBezTo>
                    <a:pt x="5" y="24"/>
                    <a:pt x="3" y="24"/>
                    <a:pt x="4" y="21"/>
                  </a:cubicBezTo>
                  <a:cubicBezTo>
                    <a:pt x="4" y="21"/>
                    <a:pt x="4" y="23"/>
                    <a:pt x="6" y="24"/>
                  </a:cubicBezTo>
                  <a:cubicBezTo>
                    <a:pt x="6" y="24"/>
                    <a:pt x="3" y="22"/>
                    <a:pt x="4" y="16"/>
                  </a:cubicBezTo>
                  <a:cubicBezTo>
                    <a:pt x="4" y="16"/>
                    <a:pt x="5" y="21"/>
                    <a:pt x="7" y="22"/>
                  </a:cubicBezTo>
                  <a:cubicBezTo>
                    <a:pt x="7" y="22"/>
                    <a:pt x="4" y="18"/>
                    <a:pt x="6" y="16"/>
                  </a:cubicBezTo>
                  <a:cubicBezTo>
                    <a:pt x="6" y="16"/>
                    <a:pt x="6" y="18"/>
                    <a:pt x="8" y="17"/>
                  </a:cubicBezTo>
                  <a:cubicBezTo>
                    <a:pt x="8" y="17"/>
                    <a:pt x="5" y="17"/>
                    <a:pt x="6" y="13"/>
                  </a:cubicBezTo>
                  <a:cubicBezTo>
                    <a:pt x="7" y="8"/>
                    <a:pt x="6" y="2"/>
                    <a:pt x="6" y="2"/>
                  </a:cubicBezTo>
                  <a:cubicBezTo>
                    <a:pt x="6" y="2"/>
                    <a:pt x="7" y="3"/>
                    <a:pt x="9" y="3"/>
                  </a:cubicBezTo>
                  <a:cubicBezTo>
                    <a:pt x="9" y="3"/>
                    <a:pt x="7" y="3"/>
                    <a:pt x="7" y="0"/>
                  </a:cubicBezTo>
                  <a:cubicBezTo>
                    <a:pt x="4" y="7"/>
                    <a:pt x="4" y="7"/>
                    <a:pt x="4" y="7"/>
                  </a:cubicBezTo>
                  <a:cubicBezTo>
                    <a:pt x="3" y="8"/>
                    <a:pt x="3" y="10"/>
                    <a:pt x="2" y="12"/>
                  </a:cubicBezTo>
                  <a:cubicBezTo>
                    <a:pt x="0" y="25"/>
                    <a:pt x="0" y="25"/>
                    <a:pt x="0" y="25"/>
                  </a:cubicBezTo>
                  <a:cubicBezTo>
                    <a:pt x="0" y="25"/>
                    <a:pt x="1" y="25"/>
                    <a:pt x="2" y="26"/>
                  </a:cubicBezTo>
                  <a:cubicBezTo>
                    <a:pt x="2" y="25"/>
                    <a:pt x="3" y="24"/>
                    <a:pt x="5" y="24"/>
                  </a:cubicBez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 name="Freeform 26"/>
            <p:cNvSpPr/>
            <p:nvPr/>
          </p:nvSpPr>
          <p:spPr bwMode="auto">
            <a:xfrm>
              <a:off x="385762" y="165100"/>
              <a:ext cx="33338" cy="33338"/>
            </a:xfrm>
            <a:custGeom>
              <a:avLst/>
              <a:gdLst>
                <a:gd name="T0" fmla="*/ 2 w 3"/>
                <a:gd name="T1" fmla="*/ 0 h 3"/>
                <a:gd name="T2" fmla="*/ 0 w 3"/>
                <a:gd name="T3" fmla="*/ 3 h 3"/>
                <a:gd name="T4" fmla="*/ 3 w 3"/>
                <a:gd name="T5" fmla="*/ 1 h 3"/>
                <a:gd name="T6" fmla="*/ 2 w 3"/>
                <a:gd name="T7" fmla="*/ 0 h 3"/>
              </a:gdLst>
              <a:ahLst/>
              <a:cxnLst>
                <a:cxn ang="0">
                  <a:pos x="T0" y="T1"/>
                </a:cxn>
                <a:cxn ang="0">
                  <a:pos x="T2" y="T3"/>
                </a:cxn>
                <a:cxn ang="0">
                  <a:pos x="T4" y="T5"/>
                </a:cxn>
                <a:cxn ang="0">
                  <a:pos x="T6" y="T7"/>
                </a:cxn>
              </a:cxnLst>
              <a:rect l="0" t="0" r="r" b="b"/>
              <a:pathLst>
                <a:path w="3" h="3">
                  <a:moveTo>
                    <a:pt x="2" y="0"/>
                  </a:moveTo>
                  <a:cubicBezTo>
                    <a:pt x="2" y="2"/>
                    <a:pt x="1" y="3"/>
                    <a:pt x="0" y="3"/>
                  </a:cubicBezTo>
                  <a:cubicBezTo>
                    <a:pt x="0" y="3"/>
                    <a:pt x="1" y="3"/>
                    <a:pt x="3" y="1"/>
                  </a:cubicBezTo>
                  <a:lnTo>
                    <a:pt x="2" y="0"/>
                  </a:ln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7" name="Freeform 27"/>
            <p:cNvSpPr/>
            <p:nvPr/>
          </p:nvSpPr>
          <p:spPr bwMode="auto">
            <a:xfrm>
              <a:off x="407987" y="187325"/>
              <a:ext cx="88900" cy="276225"/>
            </a:xfrm>
            <a:custGeom>
              <a:avLst/>
              <a:gdLst>
                <a:gd name="T0" fmla="*/ 8 w 8"/>
                <a:gd name="T1" fmla="*/ 23 h 25"/>
                <a:gd name="T2" fmla="*/ 5 w 8"/>
                <a:gd name="T3" fmla="*/ 4 h 25"/>
                <a:gd name="T4" fmla="*/ 2 w 8"/>
                <a:gd name="T5" fmla="*/ 0 h 25"/>
                <a:gd name="T6" fmla="*/ 0 w 8"/>
                <a:gd name="T7" fmla="*/ 5 h 25"/>
                <a:gd name="T8" fmla="*/ 2 w 8"/>
                <a:gd name="T9" fmla="*/ 3 h 25"/>
                <a:gd name="T10" fmla="*/ 2 w 8"/>
                <a:gd name="T11" fmla="*/ 14 h 25"/>
                <a:gd name="T12" fmla="*/ 5 w 8"/>
                <a:gd name="T13" fmla="*/ 11 h 25"/>
                <a:gd name="T14" fmla="*/ 3 w 8"/>
                <a:gd name="T15" fmla="*/ 18 h 25"/>
                <a:gd name="T16" fmla="*/ 3 w 8"/>
                <a:gd name="T17" fmla="*/ 25 h 25"/>
                <a:gd name="T18" fmla="*/ 5 w 8"/>
                <a:gd name="T19" fmla="*/ 23 h 25"/>
                <a:gd name="T20" fmla="*/ 5 w 8"/>
                <a:gd name="T21" fmla="*/ 25 h 25"/>
                <a:gd name="T22" fmla="*/ 8 w 8"/>
                <a:gd name="T23"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25">
                  <a:moveTo>
                    <a:pt x="8" y="23"/>
                  </a:moveTo>
                  <a:cubicBezTo>
                    <a:pt x="8" y="21"/>
                    <a:pt x="5" y="4"/>
                    <a:pt x="5" y="4"/>
                  </a:cubicBezTo>
                  <a:cubicBezTo>
                    <a:pt x="2" y="0"/>
                    <a:pt x="2" y="0"/>
                    <a:pt x="2" y="0"/>
                  </a:cubicBezTo>
                  <a:cubicBezTo>
                    <a:pt x="1" y="2"/>
                    <a:pt x="1" y="4"/>
                    <a:pt x="0" y="5"/>
                  </a:cubicBezTo>
                  <a:cubicBezTo>
                    <a:pt x="0" y="4"/>
                    <a:pt x="1" y="4"/>
                    <a:pt x="2" y="3"/>
                  </a:cubicBezTo>
                  <a:cubicBezTo>
                    <a:pt x="2" y="3"/>
                    <a:pt x="3" y="10"/>
                    <a:pt x="2" y="14"/>
                  </a:cubicBezTo>
                  <a:cubicBezTo>
                    <a:pt x="5" y="11"/>
                    <a:pt x="5" y="11"/>
                    <a:pt x="5" y="11"/>
                  </a:cubicBezTo>
                  <a:cubicBezTo>
                    <a:pt x="5" y="11"/>
                    <a:pt x="5" y="17"/>
                    <a:pt x="3" y="18"/>
                  </a:cubicBezTo>
                  <a:cubicBezTo>
                    <a:pt x="3" y="18"/>
                    <a:pt x="3" y="23"/>
                    <a:pt x="3" y="25"/>
                  </a:cubicBezTo>
                  <a:cubicBezTo>
                    <a:pt x="3" y="25"/>
                    <a:pt x="4" y="22"/>
                    <a:pt x="5" y="23"/>
                  </a:cubicBezTo>
                  <a:cubicBezTo>
                    <a:pt x="5" y="23"/>
                    <a:pt x="5" y="24"/>
                    <a:pt x="5" y="25"/>
                  </a:cubicBezTo>
                  <a:cubicBezTo>
                    <a:pt x="6" y="25"/>
                    <a:pt x="7" y="24"/>
                    <a:pt x="8" y="23"/>
                  </a:cubicBez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8" name="Freeform 28"/>
            <p:cNvSpPr/>
            <p:nvPr/>
          </p:nvSpPr>
          <p:spPr bwMode="auto">
            <a:xfrm>
              <a:off x="639762" y="198438"/>
              <a:ext cx="33338" cy="55563"/>
            </a:xfrm>
            <a:custGeom>
              <a:avLst/>
              <a:gdLst>
                <a:gd name="T0" fmla="*/ 0 w 3"/>
                <a:gd name="T1" fmla="*/ 0 h 5"/>
                <a:gd name="T2" fmla="*/ 0 w 3"/>
                <a:gd name="T3" fmla="*/ 1 h 5"/>
                <a:gd name="T4" fmla="*/ 3 w 3"/>
                <a:gd name="T5" fmla="*/ 5 h 5"/>
                <a:gd name="T6" fmla="*/ 3 w 3"/>
                <a:gd name="T7" fmla="*/ 4 h 5"/>
                <a:gd name="T8" fmla="*/ 3 w 3"/>
                <a:gd name="T9" fmla="*/ 4 h 5"/>
                <a:gd name="T10" fmla="*/ 3 w 3"/>
                <a:gd name="T11" fmla="*/ 3 h 5"/>
                <a:gd name="T12" fmla="*/ 2 w 3"/>
                <a:gd name="T13" fmla="*/ 2 h 5"/>
                <a:gd name="T14" fmla="*/ 2 w 3"/>
                <a:gd name="T15" fmla="*/ 1 h 5"/>
                <a:gd name="T16" fmla="*/ 1 w 3"/>
                <a:gd name="T17" fmla="*/ 0 h 5"/>
                <a:gd name="T18" fmla="*/ 0 w 3"/>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5">
                  <a:moveTo>
                    <a:pt x="0" y="0"/>
                  </a:moveTo>
                  <a:cubicBezTo>
                    <a:pt x="0" y="1"/>
                    <a:pt x="0" y="1"/>
                    <a:pt x="0" y="1"/>
                  </a:cubicBezTo>
                  <a:cubicBezTo>
                    <a:pt x="0" y="2"/>
                    <a:pt x="3" y="5"/>
                    <a:pt x="3" y="5"/>
                  </a:cubicBezTo>
                  <a:cubicBezTo>
                    <a:pt x="3" y="5"/>
                    <a:pt x="3" y="4"/>
                    <a:pt x="3" y="4"/>
                  </a:cubicBezTo>
                  <a:cubicBezTo>
                    <a:pt x="3" y="4"/>
                    <a:pt x="3" y="4"/>
                    <a:pt x="3" y="4"/>
                  </a:cubicBezTo>
                  <a:cubicBezTo>
                    <a:pt x="3" y="4"/>
                    <a:pt x="3" y="3"/>
                    <a:pt x="3" y="3"/>
                  </a:cubicBezTo>
                  <a:cubicBezTo>
                    <a:pt x="3" y="3"/>
                    <a:pt x="2" y="2"/>
                    <a:pt x="2" y="2"/>
                  </a:cubicBezTo>
                  <a:cubicBezTo>
                    <a:pt x="2" y="2"/>
                    <a:pt x="2" y="1"/>
                    <a:pt x="2" y="1"/>
                  </a:cubicBezTo>
                  <a:cubicBezTo>
                    <a:pt x="1" y="1"/>
                    <a:pt x="1" y="0"/>
                    <a:pt x="1" y="0"/>
                  </a:cubicBezTo>
                  <a:cubicBezTo>
                    <a:pt x="0" y="0"/>
                    <a:pt x="0" y="0"/>
                    <a:pt x="0" y="0"/>
                  </a:cubicBezTo>
                  <a:close/>
                </a:path>
              </a:pathLst>
            </a:custGeom>
            <a:solidFill>
              <a:srgbClr val="D69B6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9" name="Freeform 29"/>
            <p:cNvSpPr/>
            <p:nvPr/>
          </p:nvSpPr>
          <p:spPr bwMode="auto">
            <a:xfrm>
              <a:off x="319087" y="22225"/>
              <a:ext cx="111125" cy="142875"/>
            </a:xfrm>
            <a:custGeom>
              <a:avLst/>
              <a:gdLst>
                <a:gd name="T0" fmla="*/ 5 w 10"/>
                <a:gd name="T1" fmla="*/ 13 h 13"/>
                <a:gd name="T2" fmla="*/ 6 w 10"/>
                <a:gd name="T3" fmla="*/ 12 h 13"/>
                <a:gd name="T4" fmla="*/ 8 w 10"/>
                <a:gd name="T5" fmla="*/ 11 h 13"/>
                <a:gd name="T6" fmla="*/ 8 w 10"/>
                <a:gd name="T7" fmla="*/ 8 h 13"/>
                <a:gd name="T8" fmla="*/ 9 w 10"/>
                <a:gd name="T9" fmla="*/ 8 h 13"/>
                <a:gd name="T10" fmla="*/ 9 w 10"/>
                <a:gd name="T11" fmla="*/ 5 h 13"/>
                <a:gd name="T12" fmla="*/ 8 w 10"/>
                <a:gd name="T13" fmla="*/ 1 h 13"/>
                <a:gd name="T14" fmla="*/ 3 w 10"/>
                <a:gd name="T15" fmla="*/ 1 h 13"/>
                <a:gd name="T16" fmla="*/ 0 w 10"/>
                <a:gd name="T17" fmla="*/ 4 h 13"/>
                <a:gd name="T18" fmla="*/ 0 w 10"/>
                <a:gd name="T19" fmla="*/ 6 h 13"/>
                <a:gd name="T20" fmla="*/ 0 w 10"/>
                <a:gd name="T21" fmla="*/ 6 h 13"/>
                <a:gd name="T22" fmla="*/ 0 w 10"/>
                <a:gd name="T23" fmla="*/ 8 h 13"/>
                <a:gd name="T24" fmla="*/ 1 w 10"/>
                <a:gd name="T25" fmla="*/ 9 h 13"/>
                <a:gd name="T26" fmla="*/ 2 w 10"/>
                <a:gd name="T27" fmla="*/ 11 h 13"/>
                <a:gd name="T28" fmla="*/ 5 w 10"/>
                <a:gd name="T2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13">
                  <a:moveTo>
                    <a:pt x="5" y="13"/>
                  </a:moveTo>
                  <a:cubicBezTo>
                    <a:pt x="5" y="13"/>
                    <a:pt x="6" y="13"/>
                    <a:pt x="6" y="12"/>
                  </a:cubicBezTo>
                  <a:cubicBezTo>
                    <a:pt x="6" y="12"/>
                    <a:pt x="8" y="11"/>
                    <a:pt x="8" y="11"/>
                  </a:cubicBezTo>
                  <a:cubicBezTo>
                    <a:pt x="8" y="10"/>
                    <a:pt x="8" y="9"/>
                    <a:pt x="8" y="8"/>
                  </a:cubicBezTo>
                  <a:cubicBezTo>
                    <a:pt x="8" y="8"/>
                    <a:pt x="9" y="9"/>
                    <a:pt x="9" y="8"/>
                  </a:cubicBezTo>
                  <a:cubicBezTo>
                    <a:pt x="9" y="8"/>
                    <a:pt x="10" y="6"/>
                    <a:pt x="9" y="5"/>
                  </a:cubicBezTo>
                  <a:cubicBezTo>
                    <a:pt x="9" y="5"/>
                    <a:pt x="9" y="2"/>
                    <a:pt x="8" y="1"/>
                  </a:cubicBezTo>
                  <a:cubicBezTo>
                    <a:pt x="7" y="1"/>
                    <a:pt x="4" y="0"/>
                    <a:pt x="3" y="1"/>
                  </a:cubicBezTo>
                  <a:cubicBezTo>
                    <a:pt x="2" y="1"/>
                    <a:pt x="0" y="4"/>
                    <a:pt x="0" y="4"/>
                  </a:cubicBezTo>
                  <a:cubicBezTo>
                    <a:pt x="0" y="5"/>
                    <a:pt x="0" y="6"/>
                    <a:pt x="0" y="6"/>
                  </a:cubicBezTo>
                  <a:cubicBezTo>
                    <a:pt x="0" y="6"/>
                    <a:pt x="0" y="6"/>
                    <a:pt x="0" y="6"/>
                  </a:cubicBezTo>
                  <a:cubicBezTo>
                    <a:pt x="0" y="6"/>
                    <a:pt x="0" y="8"/>
                    <a:pt x="0" y="8"/>
                  </a:cubicBezTo>
                  <a:cubicBezTo>
                    <a:pt x="1" y="8"/>
                    <a:pt x="1" y="9"/>
                    <a:pt x="1" y="9"/>
                  </a:cubicBezTo>
                  <a:cubicBezTo>
                    <a:pt x="1" y="8"/>
                    <a:pt x="1" y="10"/>
                    <a:pt x="2" y="11"/>
                  </a:cubicBezTo>
                  <a:cubicBezTo>
                    <a:pt x="2" y="11"/>
                    <a:pt x="3" y="13"/>
                    <a:pt x="5" y="13"/>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0" name="Freeform 30"/>
            <p:cNvSpPr/>
            <p:nvPr/>
          </p:nvSpPr>
          <p:spPr bwMode="auto">
            <a:xfrm>
              <a:off x="628650" y="165100"/>
              <a:ext cx="66675" cy="77788"/>
            </a:xfrm>
            <a:custGeom>
              <a:avLst/>
              <a:gdLst>
                <a:gd name="T0" fmla="*/ 0 w 6"/>
                <a:gd name="T1" fmla="*/ 2 h 7"/>
                <a:gd name="T2" fmla="*/ 0 w 6"/>
                <a:gd name="T3" fmla="*/ 2 h 7"/>
                <a:gd name="T4" fmla="*/ 0 w 6"/>
                <a:gd name="T5" fmla="*/ 2 h 7"/>
                <a:gd name="T6" fmla="*/ 0 w 6"/>
                <a:gd name="T7" fmla="*/ 2 h 7"/>
                <a:gd name="T8" fmla="*/ 0 w 6"/>
                <a:gd name="T9" fmla="*/ 2 h 7"/>
                <a:gd name="T10" fmla="*/ 0 w 6"/>
                <a:gd name="T11" fmla="*/ 2 h 7"/>
                <a:gd name="T12" fmla="*/ 1 w 6"/>
                <a:gd name="T13" fmla="*/ 3 h 7"/>
                <a:gd name="T14" fmla="*/ 1 w 6"/>
                <a:gd name="T15" fmla="*/ 3 h 7"/>
                <a:gd name="T16" fmla="*/ 2 w 6"/>
                <a:gd name="T17" fmla="*/ 3 h 7"/>
                <a:gd name="T18" fmla="*/ 3 w 6"/>
                <a:gd name="T19" fmla="*/ 4 h 7"/>
                <a:gd name="T20" fmla="*/ 3 w 6"/>
                <a:gd name="T21" fmla="*/ 5 h 7"/>
                <a:gd name="T22" fmla="*/ 4 w 6"/>
                <a:gd name="T23" fmla="*/ 6 h 7"/>
                <a:gd name="T24" fmla="*/ 4 w 6"/>
                <a:gd name="T25" fmla="*/ 7 h 7"/>
                <a:gd name="T26" fmla="*/ 4 w 6"/>
                <a:gd name="T27" fmla="*/ 7 h 7"/>
                <a:gd name="T28" fmla="*/ 4 w 6"/>
                <a:gd name="T29" fmla="*/ 7 h 7"/>
                <a:gd name="T30" fmla="*/ 4 w 6"/>
                <a:gd name="T31" fmla="*/ 7 h 7"/>
                <a:gd name="T32" fmla="*/ 4 w 6"/>
                <a:gd name="T33" fmla="*/ 7 h 7"/>
                <a:gd name="T34" fmla="*/ 5 w 6"/>
                <a:gd name="T35" fmla="*/ 7 h 7"/>
                <a:gd name="T36" fmla="*/ 5 w 6"/>
                <a:gd name="T37" fmla="*/ 6 h 7"/>
                <a:gd name="T38" fmla="*/ 5 w 6"/>
                <a:gd name="T39" fmla="*/ 6 h 7"/>
                <a:gd name="T40" fmla="*/ 5 w 6"/>
                <a:gd name="T41" fmla="*/ 6 h 7"/>
                <a:gd name="T42" fmla="*/ 6 w 6"/>
                <a:gd name="T43" fmla="*/ 6 h 7"/>
                <a:gd name="T44" fmla="*/ 6 w 6"/>
                <a:gd name="T45" fmla="*/ 6 h 7"/>
                <a:gd name="T46" fmla="*/ 6 w 6"/>
                <a:gd name="T47" fmla="*/ 6 h 7"/>
                <a:gd name="T48" fmla="*/ 6 w 6"/>
                <a:gd name="T49" fmla="*/ 6 h 7"/>
                <a:gd name="T50" fmla="*/ 6 w 6"/>
                <a:gd name="T51" fmla="*/ 6 h 7"/>
                <a:gd name="T52" fmla="*/ 6 w 6"/>
                <a:gd name="T53" fmla="*/ 5 h 7"/>
                <a:gd name="T54" fmla="*/ 6 w 6"/>
                <a:gd name="T55" fmla="*/ 5 h 7"/>
                <a:gd name="T56" fmla="*/ 6 w 6"/>
                <a:gd name="T57" fmla="*/ 5 h 7"/>
                <a:gd name="T58" fmla="*/ 6 w 6"/>
                <a:gd name="T59" fmla="*/ 5 h 7"/>
                <a:gd name="T60" fmla="*/ 6 w 6"/>
                <a:gd name="T61" fmla="*/ 5 h 7"/>
                <a:gd name="T62" fmla="*/ 6 w 6"/>
                <a:gd name="T63" fmla="*/ 5 h 7"/>
                <a:gd name="T64" fmla="*/ 6 w 6"/>
                <a:gd name="T65" fmla="*/ 4 h 7"/>
                <a:gd name="T66" fmla="*/ 6 w 6"/>
                <a:gd name="T67" fmla="*/ 4 h 7"/>
                <a:gd name="T68" fmla="*/ 6 w 6"/>
                <a:gd name="T69" fmla="*/ 3 h 7"/>
                <a:gd name="T70" fmla="*/ 6 w 6"/>
                <a:gd name="T71" fmla="*/ 3 h 7"/>
                <a:gd name="T72" fmla="*/ 6 w 6"/>
                <a:gd name="T73" fmla="*/ 3 h 7"/>
                <a:gd name="T74" fmla="*/ 6 w 6"/>
                <a:gd name="T75" fmla="*/ 3 h 7"/>
                <a:gd name="T76" fmla="*/ 6 w 6"/>
                <a:gd name="T77" fmla="*/ 2 h 7"/>
                <a:gd name="T78" fmla="*/ 6 w 6"/>
                <a:gd name="T79" fmla="*/ 2 h 7"/>
                <a:gd name="T80" fmla="*/ 5 w 6"/>
                <a:gd name="T81" fmla="*/ 1 h 7"/>
                <a:gd name="T82" fmla="*/ 5 w 6"/>
                <a:gd name="T83" fmla="*/ 1 h 7"/>
                <a:gd name="T84" fmla="*/ 5 w 6"/>
                <a:gd name="T85" fmla="*/ 0 h 7"/>
                <a:gd name="T86" fmla="*/ 4 w 6"/>
                <a:gd name="T87" fmla="*/ 0 h 7"/>
                <a:gd name="T88" fmla="*/ 2 w 6"/>
                <a:gd name="T89" fmla="*/ 0 h 7"/>
                <a:gd name="T90" fmla="*/ 2 w 6"/>
                <a:gd name="T91" fmla="*/ 0 h 7"/>
                <a:gd name="T92" fmla="*/ 2 w 6"/>
                <a:gd name="T93" fmla="*/ 0 h 7"/>
                <a:gd name="T94" fmla="*/ 2 w 6"/>
                <a:gd name="T95" fmla="*/ 0 h 7"/>
                <a:gd name="T96" fmla="*/ 2 w 6"/>
                <a:gd name="T97" fmla="*/ 0 h 7"/>
                <a:gd name="T98" fmla="*/ 2 w 6"/>
                <a:gd name="T99" fmla="*/ 0 h 7"/>
                <a:gd name="T100" fmla="*/ 2 w 6"/>
                <a:gd name="T101" fmla="*/ 0 h 7"/>
                <a:gd name="T102" fmla="*/ 2 w 6"/>
                <a:gd name="T103" fmla="*/ 0 h 7"/>
                <a:gd name="T104" fmla="*/ 2 w 6"/>
                <a:gd name="T105" fmla="*/ 0 h 7"/>
                <a:gd name="T106" fmla="*/ 2 w 6"/>
                <a:gd name="T107" fmla="*/ 1 h 7"/>
                <a:gd name="T108" fmla="*/ 2 w 6"/>
                <a:gd name="T109" fmla="*/ 1 h 7"/>
                <a:gd name="T110" fmla="*/ 2 w 6"/>
                <a:gd name="T111" fmla="*/ 1 h 7"/>
                <a:gd name="T112" fmla="*/ 1 w 6"/>
                <a:gd name="T113" fmla="*/ 1 h 7"/>
                <a:gd name="T114" fmla="*/ 0 w 6"/>
                <a:gd name="T115" fmla="*/ 1 h 7"/>
                <a:gd name="T116" fmla="*/ 0 w 6"/>
                <a:gd name="T117" fmla="*/ 1 h 7"/>
                <a:gd name="T118" fmla="*/ 0 w 6"/>
                <a:gd name="T119" fmla="*/ 1 h 7"/>
                <a:gd name="T120" fmla="*/ 0 w 6"/>
                <a:gd name="T121" fmla="*/ 1 h 7"/>
                <a:gd name="T122" fmla="*/ 0 w 6"/>
                <a:gd name="T123"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 h="7">
                  <a:moveTo>
                    <a:pt x="0" y="2"/>
                  </a:move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3"/>
                    <a:pt x="1" y="3"/>
                  </a:cubicBezTo>
                  <a:cubicBezTo>
                    <a:pt x="1" y="3"/>
                    <a:pt x="1" y="3"/>
                    <a:pt x="1" y="3"/>
                  </a:cubicBezTo>
                  <a:cubicBezTo>
                    <a:pt x="1" y="3"/>
                    <a:pt x="1" y="3"/>
                    <a:pt x="2" y="3"/>
                  </a:cubicBezTo>
                  <a:cubicBezTo>
                    <a:pt x="2" y="3"/>
                    <a:pt x="2" y="4"/>
                    <a:pt x="3" y="4"/>
                  </a:cubicBezTo>
                  <a:cubicBezTo>
                    <a:pt x="3" y="4"/>
                    <a:pt x="3" y="5"/>
                    <a:pt x="3" y="5"/>
                  </a:cubicBezTo>
                  <a:cubicBezTo>
                    <a:pt x="3" y="5"/>
                    <a:pt x="4" y="6"/>
                    <a:pt x="4" y="6"/>
                  </a:cubicBezTo>
                  <a:cubicBezTo>
                    <a:pt x="4" y="6"/>
                    <a:pt x="4" y="7"/>
                    <a:pt x="4" y="7"/>
                  </a:cubicBezTo>
                  <a:cubicBezTo>
                    <a:pt x="4" y="7"/>
                    <a:pt x="4" y="7"/>
                    <a:pt x="4" y="7"/>
                  </a:cubicBezTo>
                  <a:cubicBezTo>
                    <a:pt x="4" y="7"/>
                    <a:pt x="4" y="7"/>
                    <a:pt x="4" y="7"/>
                  </a:cubicBezTo>
                  <a:cubicBezTo>
                    <a:pt x="4" y="7"/>
                    <a:pt x="4" y="7"/>
                    <a:pt x="4" y="7"/>
                  </a:cubicBezTo>
                  <a:cubicBezTo>
                    <a:pt x="4" y="7"/>
                    <a:pt x="4" y="7"/>
                    <a:pt x="4" y="7"/>
                  </a:cubicBezTo>
                  <a:cubicBezTo>
                    <a:pt x="4" y="7"/>
                    <a:pt x="5" y="7"/>
                    <a:pt x="5" y="7"/>
                  </a:cubicBezTo>
                  <a:cubicBezTo>
                    <a:pt x="5" y="7"/>
                    <a:pt x="5" y="6"/>
                    <a:pt x="5" y="6"/>
                  </a:cubicBezTo>
                  <a:cubicBezTo>
                    <a:pt x="5" y="6"/>
                    <a:pt x="5" y="6"/>
                    <a:pt x="5" y="6"/>
                  </a:cubicBezTo>
                  <a:cubicBezTo>
                    <a:pt x="5" y="6"/>
                    <a:pt x="5" y="6"/>
                    <a:pt x="5" y="6"/>
                  </a:cubicBezTo>
                  <a:cubicBezTo>
                    <a:pt x="5" y="6"/>
                    <a:pt x="5" y="6"/>
                    <a:pt x="6" y="6"/>
                  </a:cubicBezTo>
                  <a:cubicBezTo>
                    <a:pt x="6" y="6"/>
                    <a:pt x="6" y="6"/>
                    <a:pt x="6" y="6"/>
                  </a:cubicBezTo>
                  <a:cubicBezTo>
                    <a:pt x="6" y="6"/>
                    <a:pt x="6" y="6"/>
                    <a:pt x="6" y="6"/>
                  </a:cubicBezTo>
                  <a:cubicBezTo>
                    <a:pt x="6" y="6"/>
                    <a:pt x="6" y="6"/>
                    <a:pt x="6" y="6"/>
                  </a:cubicBezTo>
                  <a:cubicBezTo>
                    <a:pt x="6" y="6"/>
                    <a:pt x="6" y="6"/>
                    <a:pt x="6" y="6"/>
                  </a:cubicBezTo>
                  <a:cubicBezTo>
                    <a:pt x="6" y="5"/>
                    <a:pt x="6" y="5"/>
                    <a:pt x="6" y="5"/>
                  </a:cubicBezTo>
                  <a:cubicBezTo>
                    <a:pt x="6" y="5"/>
                    <a:pt x="6" y="5"/>
                    <a:pt x="6" y="5"/>
                  </a:cubicBezTo>
                  <a:cubicBezTo>
                    <a:pt x="6" y="5"/>
                    <a:pt x="6" y="5"/>
                    <a:pt x="6" y="5"/>
                  </a:cubicBezTo>
                  <a:cubicBezTo>
                    <a:pt x="6" y="5"/>
                    <a:pt x="6" y="5"/>
                    <a:pt x="6" y="5"/>
                  </a:cubicBezTo>
                  <a:cubicBezTo>
                    <a:pt x="6" y="5"/>
                    <a:pt x="6" y="5"/>
                    <a:pt x="6" y="5"/>
                  </a:cubicBezTo>
                  <a:cubicBezTo>
                    <a:pt x="6" y="5"/>
                    <a:pt x="6" y="5"/>
                    <a:pt x="6" y="5"/>
                  </a:cubicBezTo>
                  <a:cubicBezTo>
                    <a:pt x="6" y="4"/>
                    <a:pt x="6" y="4"/>
                    <a:pt x="6" y="4"/>
                  </a:cubicBezTo>
                  <a:cubicBezTo>
                    <a:pt x="6" y="4"/>
                    <a:pt x="6" y="4"/>
                    <a:pt x="6" y="4"/>
                  </a:cubicBezTo>
                  <a:cubicBezTo>
                    <a:pt x="6" y="4"/>
                    <a:pt x="6" y="4"/>
                    <a:pt x="6" y="3"/>
                  </a:cubicBezTo>
                  <a:cubicBezTo>
                    <a:pt x="6" y="3"/>
                    <a:pt x="6" y="3"/>
                    <a:pt x="6" y="3"/>
                  </a:cubicBezTo>
                  <a:cubicBezTo>
                    <a:pt x="6" y="3"/>
                    <a:pt x="6" y="3"/>
                    <a:pt x="6" y="3"/>
                  </a:cubicBezTo>
                  <a:cubicBezTo>
                    <a:pt x="6" y="3"/>
                    <a:pt x="6" y="3"/>
                    <a:pt x="6" y="3"/>
                  </a:cubicBezTo>
                  <a:cubicBezTo>
                    <a:pt x="6" y="3"/>
                    <a:pt x="6" y="2"/>
                    <a:pt x="6" y="2"/>
                  </a:cubicBezTo>
                  <a:cubicBezTo>
                    <a:pt x="6" y="2"/>
                    <a:pt x="6" y="2"/>
                    <a:pt x="6" y="2"/>
                  </a:cubicBezTo>
                  <a:cubicBezTo>
                    <a:pt x="6" y="2"/>
                    <a:pt x="5" y="1"/>
                    <a:pt x="5" y="1"/>
                  </a:cubicBezTo>
                  <a:cubicBezTo>
                    <a:pt x="5" y="1"/>
                    <a:pt x="5" y="1"/>
                    <a:pt x="5" y="1"/>
                  </a:cubicBezTo>
                  <a:cubicBezTo>
                    <a:pt x="5" y="0"/>
                    <a:pt x="5" y="0"/>
                    <a:pt x="5" y="0"/>
                  </a:cubicBezTo>
                  <a:cubicBezTo>
                    <a:pt x="5" y="0"/>
                    <a:pt x="5" y="0"/>
                    <a:pt x="4" y="0"/>
                  </a:cubicBezTo>
                  <a:cubicBezTo>
                    <a:pt x="4" y="0"/>
                    <a:pt x="3"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1"/>
                  </a:cubicBezTo>
                  <a:cubicBezTo>
                    <a:pt x="2" y="1"/>
                    <a:pt x="2" y="1"/>
                    <a:pt x="2" y="1"/>
                  </a:cubicBezTo>
                  <a:cubicBezTo>
                    <a:pt x="2" y="1"/>
                    <a:pt x="2" y="1"/>
                    <a:pt x="2" y="1"/>
                  </a:cubicBezTo>
                  <a:cubicBezTo>
                    <a:pt x="1" y="1"/>
                    <a:pt x="1" y="1"/>
                    <a:pt x="1" y="1"/>
                  </a:cubicBezTo>
                  <a:cubicBezTo>
                    <a:pt x="1" y="1"/>
                    <a:pt x="0" y="1"/>
                    <a:pt x="0" y="1"/>
                  </a:cubicBezTo>
                  <a:cubicBezTo>
                    <a:pt x="0" y="1"/>
                    <a:pt x="0" y="1"/>
                    <a:pt x="0" y="1"/>
                  </a:cubicBezTo>
                  <a:cubicBezTo>
                    <a:pt x="0" y="1"/>
                    <a:pt x="0" y="1"/>
                    <a:pt x="0" y="1"/>
                  </a:cubicBezTo>
                  <a:cubicBezTo>
                    <a:pt x="0" y="1"/>
                    <a:pt x="0" y="1"/>
                    <a:pt x="0" y="1"/>
                  </a:cubicBezTo>
                  <a:cubicBezTo>
                    <a:pt x="0" y="1"/>
                    <a:pt x="0" y="1"/>
                    <a:pt x="0" y="2"/>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1" name="Freeform 31"/>
            <p:cNvSpPr/>
            <p:nvPr/>
          </p:nvSpPr>
          <p:spPr bwMode="auto">
            <a:xfrm>
              <a:off x="628650" y="165100"/>
              <a:ext cx="66675" cy="77788"/>
            </a:xfrm>
            <a:custGeom>
              <a:avLst/>
              <a:gdLst>
                <a:gd name="T0" fmla="*/ 0 w 6"/>
                <a:gd name="T1" fmla="*/ 2 h 7"/>
                <a:gd name="T2" fmla="*/ 0 w 6"/>
                <a:gd name="T3" fmla="*/ 2 h 7"/>
                <a:gd name="T4" fmla="*/ 0 w 6"/>
                <a:gd name="T5" fmla="*/ 2 h 7"/>
                <a:gd name="T6" fmla="*/ 0 w 6"/>
                <a:gd name="T7" fmla="*/ 2 h 7"/>
                <a:gd name="T8" fmla="*/ 0 w 6"/>
                <a:gd name="T9" fmla="*/ 2 h 7"/>
                <a:gd name="T10" fmla="*/ 0 w 6"/>
                <a:gd name="T11" fmla="*/ 2 h 7"/>
                <a:gd name="T12" fmla="*/ 1 w 6"/>
                <a:gd name="T13" fmla="*/ 3 h 7"/>
                <a:gd name="T14" fmla="*/ 1 w 6"/>
                <a:gd name="T15" fmla="*/ 3 h 7"/>
                <a:gd name="T16" fmla="*/ 2 w 6"/>
                <a:gd name="T17" fmla="*/ 3 h 7"/>
                <a:gd name="T18" fmla="*/ 3 w 6"/>
                <a:gd name="T19" fmla="*/ 4 h 7"/>
                <a:gd name="T20" fmla="*/ 3 w 6"/>
                <a:gd name="T21" fmla="*/ 5 h 7"/>
                <a:gd name="T22" fmla="*/ 4 w 6"/>
                <a:gd name="T23" fmla="*/ 6 h 7"/>
                <a:gd name="T24" fmla="*/ 4 w 6"/>
                <a:gd name="T25" fmla="*/ 7 h 7"/>
                <a:gd name="T26" fmla="*/ 4 w 6"/>
                <a:gd name="T27" fmla="*/ 7 h 7"/>
                <a:gd name="T28" fmla="*/ 4 w 6"/>
                <a:gd name="T29" fmla="*/ 7 h 7"/>
                <a:gd name="T30" fmla="*/ 4 w 6"/>
                <a:gd name="T31" fmla="*/ 7 h 7"/>
                <a:gd name="T32" fmla="*/ 4 w 6"/>
                <a:gd name="T33" fmla="*/ 7 h 7"/>
                <a:gd name="T34" fmla="*/ 5 w 6"/>
                <a:gd name="T35" fmla="*/ 7 h 7"/>
                <a:gd name="T36" fmla="*/ 5 w 6"/>
                <a:gd name="T37" fmla="*/ 6 h 7"/>
                <a:gd name="T38" fmla="*/ 5 w 6"/>
                <a:gd name="T39" fmla="*/ 6 h 7"/>
                <a:gd name="T40" fmla="*/ 5 w 6"/>
                <a:gd name="T41" fmla="*/ 6 h 7"/>
                <a:gd name="T42" fmla="*/ 6 w 6"/>
                <a:gd name="T43" fmla="*/ 6 h 7"/>
                <a:gd name="T44" fmla="*/ 6 w 6"/>
                <a:gd name="T45" fmla="*/ 6 h 7"/>
                <a:gd name="T46" fmla="*/ 6 w 6"/>
                <a:gd name="T47" fmla="*/ 6 h 7"/>
                <a:gd name="T48" fmla="*/ 6 w 6"/>
                <a:gd name="T49" fmla="*/ 6 h 7"/>
                <a:gd name="T50" fmla="*/ 6 w 6"/>
                <a:gd name="T51" fmla="*/ 6 h 7"/>
                <a:gd name="T52" fmla="*/ 6 w 6"/>
                <a:gd name="T53" fmla="*/ 5 h 7"/>
                <a:gd name="T54" fmla="*/ 6 w 6"/>
                <a:gd name="T55" fmla="*/ 5 h 7"/>
                <a:gd name="T56" fmla="*/ 6 w 6"/>
                <a:gd name="T57" fmla="*/ 5 h 7"/>
                <a:gd name="T58" fmla="*/ 6 w 6"/>
                <a:gd name="T59" fmla="*/ 5 h 7"/>
                <a:gd name="T60" fmla="*/ 6 w 6"/>
                <a:gd name="T61" fmla="*/ 5 h 7"/>
                <a:gd name="T62" fmla="*/ 6 w 6"/>
                <a:gd name="T63" fmla="*/ 5 h 7"/>
                <a:gd name="T64" fmla="*/ 6 w 6"/>
                <a:gd name="T65" fmla="*/ 4 h 7"/>
                <a:gd name="T66" fmla="*/ 6 w 6"/>
                <a:gd name="T67" fmla="*/ 4 h 7"/>
                <a:gd name="T68" fmla="*/ 6 w 6"/>
                <a:gd name="T69" fmla="*/ 3 h 7"/>
                <a:gd name="T70" fmla="*/ 6 w 6"/>
                <a:gd name="T71" fmla="*/ 3 h 7"/>
                <a:gd name="T72" fmla="*/ 6 w 6"/>
                <a:gd name="T73" fmla="*/ 3 h 7"/>
                <a:gd name="T74" fmla="*/ 5 w 6"/>
                <a:gd name="T75" fmla="*/ 3 h 7"/>
                <a:gd name="T76" fmla="*/ 4 w 6"/>
                <a:gd name="T77" fmla="*/ 3 h 7"/>
                <a:gd name="T78" fmla="*/ 6 w 6"/>
                <a:gd name="T79" fmla="*/ 2 h 7"/>
                <a:gd name="T80" fmla="*/ 4 w 6"/>
                <a:gd name="T81" fmla="*/ 2 h 7"/>
                <a:gd name="T82" fmla="*/ 3 w 6"/>
                <a:gd name="T83" fmla="*/ 2 h 7"/>
                <a:gd name="T84" fmla="*/ 5 w 6"/>
                <a:gd name="T85" fmla="*/ 1 h 7"/>
                <a:gd name="T86" fmla="*/ 3 w 6"/>
                <a:gd name="T87" fmla="*/ 1 h 7"/>
                <a:gd name="T88" fmla="*/ 3 w 6"/>
                <a:gd name="T89" fmla="*/ 1 h 7"/>
                <a:gd name="T90" fmla="*/ 2 w 6"/>
                <a:gd name="T91" fmla="*/ 0 h 7"/>
                <a:gd name="T92" fmla="*/ 2 w 6"/>
                <a:gd name="T93" fmla="*/ 0 h 7"/>
                <a:gd name="T94" fmla="*/ 2 w 6"/>
                <a:gd name="T95" fmla="*/ 0 h 7"/>
                <a:gd name="T96" fmla="*/ 2 w 6"/>
                <a:gd name="T97" fmla="*/ 0 h 7"/>
                <a:gd name="T98" fmla="*/ 2 w 6"/>
                <a:gd name="T99" fmla="*/ 0 h 7"/>
                <a:gd name="T100" fmla="*/ 2 w 6"/>
                <a:gd name="T101" fmla="*/ 0 h 7"/>
                <a:gd name="T102" fmla="*/ 2 w 6"/>
                <a:gd name="T103" fmla="*/ 0 h 7"/>
                <a:gd name="T104" fmla="*/ 2 w 6"/>
                <a:gd name="T105" fmla="*/ 0 h 7"/>
                <a:gd name="T106" fmla="*/ 2 w 6"/>
                <a:gd name="T107" fmla="*/ 1 h 7"/>
                <a:gd name="T108" fmla="*/ 2 w 6"/>
                <a:gd name="T109" fmla="*/ 1 h 7"/>
                <a:gd name="T110" fmla="*/ 2 w 6"/>
                <a:gd name="T111" fmla="*/ 1 h 7"/>
                <a:gd name="T112" fmla="*/ 2 w 6"/>
                <a:gd name="T113" fmla="*/ 1 h 7"/>
                <a:gd name="T114" fmla="*/ 2 w 6"/>
                <a:gd name="T115" fmla="*/ 1 h 7"/>
                <a:gd name="T116" fmla="*/ 0 w 6"/>
                <a:gd name="T117" fmla="*/ 1 h 7"/>
                <a:gd name="T118" fmla="*/ 0 w 6"/>
                <a:gd name="T119" fmla="*/ 1 h 7"/>
                <a:gd name="T120" fmla="*/ 0 w 6"/>
                <a:gd name="T121" fmla="*/ 1 h 7"/>
                <a:gd name="T122" fmla="*/ 0 w 6"/>
                <a:gd name="T123" fmla="*/ 1 h 7"/>
                <a:gd name="T124" fmla="*/ 0 w 6"/>
                <a:gd name="T12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 h="7">
                  <a:moveTo>
                    <a:pt x="0" y="2"/>
                  </a:move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3"/>
                    <a:pt x="1" y="3"/>
                  </a:cubicBezTo>
                  <a:cubicBezTo>
                    <a:pt x="1" y="3"/>
                    <a:pt x="1" y="3"/>
                    <a:pt x="1" y="3"/>
                  </a:cubicBezTo>
                  <a:cubicBezTo>
                    <a:pt x="1" y="3"/>
                    <a:pt x="1" y="3"/>
                    <a:pt x="2" y="3"/>
                  </a:cubicBezTo>
                  <a:cubicBezTo>
                    <a:pt x="2" y="3"/>
                    <a:pt x="2" y="4"/>
                    <a:pt x="3" y="4"/>
                  </a:cubicBezTo>
                  <a:cubicBezTo>
                    <a:pt x="3" y="4"/>
                    <a:pt x="3" y="5"/>
                    <a:pt x="3" y="5"/>
                  </a:cubicBezTo>
                  <a:cubicBezTo>
                    <a:pt x="3" y="5"/>
                    <a:pt x="4" y="6"/>
                    <a:pt x="4" y="6"/>
                  </a:cubicBezTo>
                  <a:cubicBezTo>
                    <a:pt x="4" y="6"/>
                    <a:pt x="4" y="7"/>
                    <a:pt x="4" y="7"/>
                  </a:cubicBezTo>
                  <a:cubicBezTo>
                    <a:pt x="4" y="7"/>
                    <a:pt x="4" y="7"/>
                    <a:pt x="4" y="7"/>
                  </a:cubicBezTo>
                  <a:cubicBezTo>
                    <a:pt x="4" y="7"/>
                    <a:pt x="4" y="7"/>
                    <a:pt x="4" y="7"/>
                  </a:cubicBezTo>
                  <a:cubicBezTo>
                    <a:pt x="4" y="7"/>
                    <a:pt x="4" y="7"/>
                    <a:pt x="4" y="7"/>
                  </a:cubicBezTo>
                  <a:cubicBezTo>
                    <a:pt x="4" y="7"/>
                    <a:pt x="4" y="7"/>
                    <a:pt x="4" y="7"/>
                  </a:cubicBezTo>
                  <a:cubicBezTo>
                    <a:pt x="4" y="7"/>
                    <a:pt x="5" y="7"/>
                    <a:pt x="5" y="7"/>
                  </a:cubicBezTo>
                  <a:cubicBezTo>
                    <a:pt x="5" y="7"/>
                    <a:pt x="5" y="6"/>
                    <a:pt x="5" y="6"/>
                  </a:cubicBezTo>
                  <a:cubicBezTo>
                    <a:pt x="5" y="6"/>
                    <a:pt x="5" y="6"/>
                    <a:pt x="5" y="6"/>
                  </a:cubicBezTo>
                  <a:cubicBezTo>
                    <a:pt x="5" y="6"/>
                    <a:pt x="5" y="6"/>
                    <a:pt x="5" y="6"/>
                  </a:cubicBezTo>
                  <a:cubicBezTo>
                    <a:pt x="5" y="6"/>
                    <a:pt x="5" y="6"/>
                    <a:pt x="6" y="6"/>
                  </a:cubicBezTo>
                  <a:cubicBezTo>
                    <a:pt x="6" y="6"/>
                    <a:pt x="6" y="6"/>
                    <a:pt x="6" y="6"/>
                  </a:cubicBezTo>
                  <a:cubicBezTo>
                    <a:pt x="6" y="6"/>
                    <a:pt x="6" y="6"/>
                    <a:pt x="6" y="6"/>
                  </a:cubicBezTo>
                  <a:cubicBezTo>
                    <a:pt x="6" y="6"/>
                    <a:pt x="6" y="6"/>
                    <a:pt x="6" y="6"/>
                  </a:cubicBezTo>
                  <a:cubicBezTo>
                    <a:pt x="6" y="6"/>
                    <a:pt x="6" y="6"/>
                    <a:pt x="6" y="6"/>
                  </a:cubicBezTo>
                  <a:cubicBezTo>
                    <a:pt x="6" y="5"/>
                    <a:pt x="6" y="5"/>
                    <a:pt x="6" y="5"/>
                  </a:cubicBezTo>
                  <a:cubicBezTo>
                    <a:pt x="6" y="5"/>
                    <a:pt x="6" y="5"/>
                    <a:pt x="6" y="5"/>
                  </a:cubicBezTo>
                  <a:cubicBezTo>
                    <a:pt x="6" y="5"/>
                    <a:pt x="6" y="5"/>
                    <a:pt x="6" y="5"/>
                  </a:cubicBezTo>
                  <a:cubicBezTo>
                    <a:pt x="6" y="5"/>
                    <a:pt x="6" y="5"/>
                    <a:pt x="6" y="5"/>
                  </a:cubicBezTo>
                  <a:cubicBezTo>
                    <a:pt x="6" y="5"/>
                    <a:pt x="6" y="5"/>
                    <a:pt x="6" y="5"/>
                  </a:cubicBezTo>
                  <a:cubicBezTo>
                    <a:pt x="6" y="5"/>
                    <a:pt x="6" y="5"/>
                    <a:pt x="6" y="5"/>
                  </a:cubicBezTo>
                  <a:cubicBezTo>
                    <a:pt x="6" y="4"/>
                    <a:pt x="6" y="4"/>
                    <a:pt x="6" y="4"/>
                  </a:cubicBezTo>
                  <a:cubicBezTo>
                    <a:pt x="6" y="4"/>
                    <a:pt x="6" y="4"/>
                    <a:pt x="6" y="4"/>
                  </a:cubicBezTo>
                  <a:cubicBezTo>
                    <a:pt x="6" y="4"/>
                    <a:pt x="6" y="4"/>
                    <a:pt x="6" y="3"/>
                  </a:cubicBezTo>
                  <a:cubicBezTo>
                    <a:pt x="6" y="3"/>
                    <a:pt x="6" y="3"/>
                    <a:pt x="6" y="3"/>
                  </a:cubicBezTo>
                  <a:cubicBezTo>
                    <a:pt x="6" y="3"/>
                    <a:pt x="6" y="3"/>
                    <a:pt x="6" y="3"/>
                  </a:cubicBezTo>
                  <a:cubicBezTo>
                    <a:pt x="6" y="3"/>
                    <a:pt x="5" y="3"/>
                    <a:pt x="5" y="3"/>
                  </a:cubicBezTo>
                  <a:cubicBezTo>
                    <a:pt x="4" y="3"/>
                    <a:pt x="4" y="3"/>
                    <a:pt x="4" y="3"/>
                  </a:cubicBezTo>
                  <a:cubicBezTo>
                    <a:pt x="6" y="2"/>
                    <a:pt x="6" y="2"/>
                    <a:pt x="6" y="2"/>
                  </a:cubicBezTo>
                  <a:cubicBezTo>
                    <a:pt x="5" y="2"/>
                    <a:pt x="5" y="3"/>
                    <a:pt x="4" y="2"/>
                  </a:cubicBezTo>
                  <a:cubicBezTo>
                    <a:pt x="3" y="2"/>
                    <a:pt x="3" y="2"/>
                    <a:pt x="3" y="2"/>
                  </a:cubicBezTo>
                  <a:cubicBezTo>
                    <a:pt x="5" y="1"/>
                    <a:pt x="5" y="1"/>
                    <a:pt x="5" y="1"/>
                  </a:cubicBezTo>
                  <a:cubicBezTo>
                    <a:pt x="5" y="1"/>
                    <a:pt x="4" y="2"/>
                    <a:pt x="3" y="1"/>
                  </a:cubicBezTo>
                  <a:cubicBezTo>
                    <a:pt x="3" y="1"/>
                    <a:pt x="3" y="1"/>
                    <a:pt x="3" y="1"/>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1"/>
                  </a:cubicBezTo>
                  <a:cubicBezTo>
                    <a:pt x="2" y="1"/>
                    <a:pt x="2" y="1"/>
                    <a:pt x="2" y="1"/>
                  </a:cubicBezTo>
                  <a:cubicBezTo>
                    <a:pt x="2" y="1"/>
                    <a:pt x="2" y="1"/>
                    <a:pt x="2" y="1"/>
                  </a:cubicBezTo>
                  <a:cubicBezTo>
                    <a:pt x="2" y="1"/>
                    <a:pt x="2" y="1"/>
                    <a:pt x="2" y="1"/>
                  </a:cubicBezTo>
                  <a:cubicBezTo>
                    <a:pt x="2" y="1"/>
                    <a:pt x="2" y="1"/>
                    <a:pt x="2" y="1"/>
                  </a:cubicBezTo>
                  <a:cubicBezTo>
                    <a:pt x="1" y="1"/>
                    <a:pt x="1" y="2"/>
                    <a:pt x="0" y="1"/>
                  </a:cubicBezTo>
                  <a:cubicBezTo>
                    <a:pt x="0" y="1"/>
                    <a:pt x="0" y="1"/>
                    <a:pt x="0" y="1"/>
                  </a:cubicBezTo>
                  <a:cubicBezTo>
                    <a:pt x="0" y="1"/>
                    <a:pt x="0" y="1"/>
                    <a:pt x="0" y="1"/>
                  </a:cubicBezTo>
                  <a:cubicBezTo>
                    <a:pt x="0" y="1"/>
                    <a:pt x="0" y="1"/>
                    <a:pt x="0" y="1"/>
                  </a:cubicBezTo>
                  <a:cubicBezTo>
                    <a:pt x="0" y="1"/>
                    <a:pt x="0" y="1"/>
                    <a:pt x="0" y="2"/>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2" name="Freeform 32"/>
            <p:cNvSpPr/>
            <p:nvPr/>
          </p:nvSpPr>
          <p:spPr bwMode="auto">
            <a:xfrm>
              <a:off x="319087" y="33338"/>
              <a:ext cx="111125" cy="131763"/>
            </a:xfrm>
            <a:custGeom>
              <a:avLst/>
              <a:gdLst>
                <a:gd name="T0" fmla="*/ 8 w 10"/>
                <a:gd name="T1" fmla="*/ 0 h 12"/>
                <a:gd name="T2" fmla="*/ 6 w 10"/>
                <a:gd name="T3" fmla="*/ 0 h 12"/>
                <a:gd name="T4" fmla="*/ 7 w 10"/>
                <a:gd name="T5" fmla="*/ 2 h 12"/>
                <a:gd name="T6" fmla="*/ 8 w 10"/>
                <a:gd name="T7" fmla="*/ 4 h 12"/>
                <a:gd name="T8" fmla="*/ 8 w 10"/>
                <a:gd name="T9" fmla="*/ 5 h 12"/>
                <a:gd name="T10" fmla="*/ 8 w 10"/>
                <a:gd name="T11" fmla="*/ 7 h 12"/>
                <a:gd name="T12" fmla="*/ 8 w 10"/>
                <a:gd name="T13" fmla="*/ 8 h 12"/>
                <a:gd name="T14" fmla="*/ 8 w 10"/>
                <a:gd name="T15" fmla="*/ 9 h 12"/>
                <a:gd name="T16" fmla="*/ 6 w 10"/>
                <a:gd name="T17" fmla="*/ 11 h 12"/>
                <a:gd name="T18" fmla="*/ 4 w 10"/>
                <a:gd name="T19" fmla="*/ 11 h 12"/>
                <a:gd name="T20" fmla="*/ 4 w 10"/>
                <a:gd name="T21" fmla="*/ 11 h 12"/>
                <a:gd name="T22" fmla="*/ 2 w 10"/>
                <a:gd name="T23" fmla="*/ 9 h 12"/>
                <a:gd name="T24" fmla="*/ 2 w 10"/>
                <a:gd name="T25" fmla="*/ 7 h 12"/>
                <a:gd name="T26" fmla="*/ 3 w 10"/>
                <a:gd name="T27" fmla="*/ 6 h 12"/>
                <a:gd name="T28" fmla="*/ 3 w 10"/>
                <a:gd name="T29" fmla="*/ 6 h 12"/>
                <a:gd name="T30" fmla="*/ 2 w 10"/>
                <a:gd name="T31" fmla="*/ 5 h 12"/>
                <a:gd name="T32" fmla="*/ 3 w 10"/>
                <a:gd name="T33" fmla="*/ 4 h 12"/>
                <a:gd name="T34" fmla="*/ 3 w 10"/>
                <a:gd name="T35" fmla="*/ 3 h 12"/>
                <a:gd name="T36" fmla="*/ 4 w 10"/>
                <a:gd name="T37" fmla="*/ 0 h 12"/>
                <a:gd name="T38" fmla="*/ 3 w 10"/>
                <a:gd name="T39" fmla="*/ 0 h 12"/>
                <a:gd name="T40" fmla="*/ 3 w 10"/>
                <a:gd name="T41" fmla="*/ 0 h 12"/>
                <a:gd name="T42" fmla="*/ 0 w 10"/>
                <a:gd name="T43" fmla="*/ 3 h 12"/>
                <a:gd name="T44" fmla="*/ 0 w 10"/>
                <a:gd name="T45" fmla="*/ 5 h 12"/>
                <a:gd name="T46" fmla="*/ 0 w 10"/>
                <a:gd name="T47" fmla="*/ 5 h 12"/>
                <a:gd name="T48" fmla="*/ 0 w 10"/>
                <a:gd name="T49" fmla="*/ 7 h 12"/>
                <a:gd name="T50" fmla="*/ 1 w 10"/>
                <a:gd name="T51" fmla="*/ 8 h 12"/>
                <a:gd name="T52" fmla="*/ 2 w 10"/>
                <a:gd name="T53" fmla="*/ 10 h 12"/>
                <a:gd name="T54" fmla="*/ 5 w 10"/>
                <a:gd name="T55" fmla="*/ 12 h 12"/>
                <a:gd name="T56" fmla="*/ 6 w 10"/>
                <a:gd name="T57" fmla="*/ 11 h 12"/>
                <a:gd name="T58" fmla="*/ 8 w 10"/>
                <a:gd name="T59" fmla="*/ 10 h 12"/>
                <a:gd name="T60" fmla="*/ 8 w 10"/>
                <a:gd name="T61" fmla="*/ 7 h 12"/>
                <a:gd name="T62" fmla="*/ 9 w 10"/>
                <a:gd name="T63" fmla="*/ 7 h 12"/>
                <a:gd name="T64" fmla="*/ 9 w 10"/>
                <a:gd name="T65" fmla="*/ 4 h 12"/>
                <a:gd name="T66" fmla="*/ 8 w 10"/>
                <a:gd name="T6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 h="12">
                  <a:moveTo>
                    <a:pt x="8" y="0"/>
                  </a:moveTo>
                  <a:cubicBezTo>
                    <a:pt x="7" y="0"/>
                    <a:pt x="7" y="0"/>
                    <a:pt x="6" y="0"/>
                  </a:cubicBezTo>
                  <a:cubicBezTo>
                    <a:pt x="6" y="0"/>
                    <a:pt x="7" y="2"/>
                    <a:pt x="7" y="2"/>
                  </a:cubicBezTo>
                  <a:cubicBezTo>
                    <a:pt x="8" y="3"/>
                    <a:pt x="8" y="4"/>
                    <a:pt x="8" y="4"/>
                  </a:cubicBezTo>
                  <a:cubicBezTo>
                    <a:pt x="7" y="5"/>
                    <a:pt x="8" y="5"/>
                    <a:pt x="8" y="5"/>
                  </a:cubicBezTo>
                  <a:cubicBezTo>
                    <a:pt x="8" y="6"/>
                    <a:pt x="8" y="6"/>
                    <a:pt x="8" y="7"/>
                  </a:cubicBezTo>
                  <a:cubicBezTo>
                    <a:pt x="7" y="8"/>
                    <a:pt x="8" y="8"/>
                    <a:pt x="8" y="8"/>
                  </a:cubicBezTo>
                  <a:cubicBezTo>
                    <a:pt x="8" y="8"/>
                    <a:pt x="8" y="9"/>
                    <a:pt x="8" y="9"/>
                  </a:cubicBezTo>
                  <a:cubicBezTo>
                    <a:pt x="7" y="9"/>
                    <a:pt x="6" y="11"/>
                    <a:pt x="6" y="11"/>
                  </a:cubicBezTo>
                  <a:cubicBezTo>
                    <a:pt x="6" y="11"/>
                    <a:pt x="5" y="11"/>
                    <a:pt x="4" y="11"/>
                  </a:cubicBezTo>
                  <a:cubicBezTo>
                    <a:pt x="4" y="11"/>
                    <a:pt x="4" y="11"/>
                    <a:pt x="4" y="11"/>
                  </a:cubicBezTo>
                  <a:cubicBezTo>
                    <a:pt x="3" y="10"/>
                    <a:pt x="2" y="10"/>
                    <a:pt x="2" y="9"/>
                  </a:cubicBezTo>
                  <a:cubicBezTo>
                    <a:pt x="2" y="9"/>
                    <a:pt x="2" y="8"/>
                    <a:pt x="2" y="7"/>
                  </a:cubicBezTo>
                  <a:cubicBezTo>
                    <a:pt x="2" y="7"/>
                    <a:pt x="2" y="6"/>
                    <a:pt x="3" y="6"/>
                  </a:cubicBezTo>
                  <a:cubicBezTo>
                    <a:pt x="3" y="6"/>
                    <a:pt x="3" y="6"/>
                    <a:pt x="3" y="6"/>
                  </a:cubicBezTo>
                  <a:cubicBezTo>
                    <a:pt x="3" y="6"/>
                    <a:pt x="2" y="5"/>
                    <a:pt x="2" y="5"/>
                  </a:cubicBezTo>
                  <a:cubicBezTo>
                    <a:pt x="2" y="5"/>
                    <a:pt x="3" y="4"/>
                    <a:pt x="3" y="4"/>
                  </a:cubicBezTo>
                  <a:cubicBezTo>
                    <a:pt x="3" y="4"/>
                    <a:pt x="3" y="3"/>
                    <a:pt x="3" y="3"/>
                  </a:cubicBezTo>
                  <a:cubicBezTo>
                    <a:pt x="3" y="2"/>
                    <a:pt x="4" y="0"/>
                    <a:pt x="4" y="0"/>
                  </a:cubicBezTo>
                  <a:cubicBezTo>
                    <a:pt x="4" y="0"/>
                    <a:pt x="3" y="0"/>
                    <a:pt x="3" y="0"/>
                  </a:cubicBezTo>
                  <a:cubicBezTo>
                    <a:pt x="3" y="0"/>
                    <a:pt x="3" y="0"/>
                    <a:pt x="3" y="0"/>
                  </a:cubicBezTo>
                  <a:cubicBezTo>
                    <a:pt x="2" y="0"/>
                    <a:pt x="0" y="3"/>
                    <a:pt x="0" y="3"/>
                  </a:cubicBezTo>
                  <a:cubicBezTo>
                    <a:pt x="0" y="4"/>
                    <a:pt x="0" y="5"/>
                    <a:pt x="0" y="5"/>
                  </a:cubicBezTo>
                  <a:cubicBezTo>
                    <a:pt x="0" y="5"/>
                    <a:pt x="0" y="5"/>
                    <a:pt x="0" y="5"/>
                  </a:cubicBezTo>
                  <a:cubicBezTo>
                    <a:pt x="0" y="5"/>
                    <a:pt x="0" y="7"/>
                    <a:pt x="0" y="7"/>
                  </a:cubicBezTo>
                  <a:cubicBezTo>
                    <a:pt x="0" y="8"/>
                    <a:pt x="1" y="8"/>
                    <a:pt x="1" y="8"/>
                  </a:cubicBezTo>
                  <a:cubicBezTo>
                    <a:pt x="1" y="7"/>
                    <a:pt x="1" y="9"/>
                    <a:pt x="2" y="10"/>
                  </a:cubicBezTo>
                  <a:cubicBezTo>
                    <a:pt x="2" y="10"/>
                    <a:pt x="3" y="12"/>
                    <a:pt x="5" y="12"/>
                  </a:cubicBezTo>
                  <a:cubicBezTo>
                    <a:pt x="5" y="12"/>
                    <a:pt x="6" y="12"/>
                    <a:pt x="6" y="11"/>
                  </a:cubicBezTo>
                  <a:cubicBezTo>
                    <a:pt x="6" y="11"/>
                    <a:pt x="8" y="10"/>
                    <a:pt x="8" y="10"/>
                  </a:cubicBezTo>
                  <a:cubicBezTo>
                    <a:pt x="8" y="9"/>
                    <a:pt x="8" y="8"/>
                    <a:pt x="8" y="7"/>
                  </a:cubicBezTo>
                  <a:cubicBezTo>
                    <a:pt x="8" y="7"/>
                    <a:pt x="9" y="8"/>
                    <a:pt x="9" y="7"/>
                  </a:cubicBezTo>
                  <a:cubicBezTo>
                    <a:pt x="9" y="7"/>
                    <a:pt x="10" y="5"/>
                    <a:pt x="9" y="4"/>
                  </a:cubicBezTo>
                  <a:cubicBezTo>
                    <a:pt x="9" y="4"/>
                    <a:pt x="9" y="1"/>
                    <a:pt x="8" y="0"/>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3" name="Freeform 33"/>
            <p:cNvSpPr/>
            <p:nvPr/>
          </p:nvSpPr>
          <p:spPr bwMode="auto">
            <a:xfrm>
              <a:off x="22225" y="165100"/>
              <a:ext cx="44450" cy="55563"/>
            </a:xfrm>
            <a:custGeom>
              <a:avLst/>
              <a:gdLst>
                <a:gd name="T0" fmla="*/ 4 w 4"/>
                <a:gd name="T1" fmla="*/ 1 h 5"/>
                <a:gd name="T2" fmla="*/ 4 w 4"/>
                <a:gd name="T3" fmla="*/ 2 h 5"/>
                <a:gd name="T4" fmla="*/ 1 w 4"/>
                <a:gd name="T5" fmla="*/ 5 h 5"/>
                <a:gd name="T6" fmla="*/ 0 w 4"/>
                <a:gd name="T7" fmla="*/ 5 h 5"/>
                <a:gd name="T8" fmla="*/ 0 w 4"/>
                <a:gd name="T9" fmla="*/ 5 h 5"/>
                <a:gd name="T10" fmla="*/ 1 w 4"/>
                <a:gd name="T11" fmla="*/ 4 h 5"/>
                <a:gd name="T12" fmla="*/ 1 w 4"/>
                <a:gd name="T13" fmla="*/ 2 h 5"/>
                <a:gd name="T14" fmla="*/ 2 w 4"/>
                <a:gd name="T15" fmla="*/ 1 h 5"/>
                <a:gd name="T16" fmla="*/ 3 w 4"/>
                <a:gd name="T17" fmla="*/ 1 h 5"/>
                <a:gd name="T18" fmla="*/ 4 w 4"/>
                <a:gd name="T1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4" y="1"/>
                  </a:moveTo>
                  <a:cubicBezTo>
                    <a:pt x="4" y="1"/>
                    <a:pt x="4" y="2"/>
                    <a:pt x="4" y="2"/>
                  </a:cubicBezTo>
                  <a:cubicBezTo>
                    <a:pt x="3" y="3"/>
                    <a:pt x="1" y="5"/>
                    <a:pt x="1" y="5"/>
                  </a:cubicBezTo>
                  <a:cubicBezTo>
                    <a:pt x="1" y="5"/>
                    <a:pt x="1" y="5"/>
                    <a:pt x="0" y="5"/>
                  </a:cubicBezTo>
                  <a:cubicBezTo>
                    <a:pt x="0" y="5"/>
                    <a:pt x="0" y="5"/>
                    <a:pt x="0" y="5"/>
                  </a:cubicBezTo>
                  <a:cubicBezTo>
                    <a:pt x="1" y="4"/>
                    <a:pt x="1" y="4"/>
                    <a:pt x="1" y="4"/>
                  </a:cubicBezTo>
                  <a:cubicBezTo>
                    <a:pt x="1" y="3"/>
                    <a:pt x="1" y="2"/>
                    <a:pt x="1" y="2"/>
                  </a:cubicBezTo>
                  <a:cubicBezTo>
                    <a:pt x="2" y="2"/>
                    <a:pt x="2" y="1"/>
                    <a:pt x="2" y="1"/>
                  </a:cubicBezTo>
                  <a:cubicBezTo>
                    <a:pt x="2" y="1"/>
                    <a:pt x="2" y="0"/>
                    <a:pt x="3" y="1"/>
                  </a:cubicBezTo>
                  <a:cubicBezTo>
                    <a:pt x="3" y="1"/>
                    <a:pt x="4" y="1"/>
                    <a:pt x="4" y="1"/>
                  </a:cubicBezTo>
                  <a:close/>
                </a:path>
              </a:pathLst>
            </a:custGeom>
            <a:solidFill>
              <a:srgbClr val="D69B6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4" name="Freeform 34"/>
            <p:cNvSpPr/>
            <p:nvPr/>
          </p:nvSpPr>
          <p:spPr bwMode="auto">
            <a:xfrm>
              <a:off x="0" y="133350"/>
              <a:ext cx="77788" cy="87313"/>
            </a:xfrm>
            <a:custGeom>
              <a:avLst/>
              <a:gdLst>
                <a:gd name="T0" fmla="*/ 7 w 7"/>
                <a:gd name="T1" fmla="*/ 2 h 8"/>
                <a:gd name="T2" fmla="*/ 7 w 7"/>
                <a:gd name="T3" fmla="*/ 2 h 8"/>
                <a:gd name="T4" fmla="*/ 7 w 7"/>
                <a:gd name="T5" fmla="*/ 2 h 8"/>
                <a:gd name="T6" fmla="*/ 6 w 7"/>
                <a:gd name="T7" fmla="*/ 2 h 8"/>
                <a:gd name="T8" fmla="*/ 6 w 7"/>
                <a:gd name="T9" fmla="*/ 2 h 8"/>
                <a:gd name="T10" fmla="*/ 6 w 7"/>
                <a:gd name="T11" fmla="*/ 3 h 8"/>
                <a:gd name="T12" fmla="*/ 6 w 7"/>
                <a:gd name="T13" fmla="*/ 4 h 8"/>
                <a:gd name="T14" fmla="*/ 6 w 7"/>
                <a:gd name="T15" fmla="*/ 4 h 8"/>
                <a:gd name="T16" fmla="*/ 5 w 7"/>
                <a:gd name="T17" fmla="*/ 4 h 8"/>
                <a:gd name="T18" fmla="*/ 4 w 7"/>
                <a:gd name="T19" fmla="*/ 4 h 8"/>
                <a:gd name="T20" fmla="*/ 3 w 7"/>
                <a:gd name="T21" fmla="*/ 5 h 8"/>
                <a:gd name="T22" fmla="*/ 3 w 7"/>
                <a:gd name="T23" fmla="*/ 7 h 8"/>
                <a:gd name="T24" fmla="*/ 2 w 7"/>
                <a:gd name="T25" fmla="*/ 8 h 8"/>
                <a:gd name="T26" fmla="*/ 2 w 7"/>
                <a:gd name="T27" fmla="*/ 8 h 8"/>
                <a:gd name="T28" fmla="*/ 2 w 7"/>
                <a:gd name="T29" fmla="*/ 8 h 8"/>
                <a:gd name="T30" fmla="*/ 2 w 7"/>
                <a:gd name="T31" fmla="*/ 7 h 8"/>
                <a:gd name="T32" fmla="*/ 2 w 7"/>
                <a:gd name="T33" fmla="*/ 7 h 8"/>
                <a:gd name="T34" fmla="*/ 2 w 7"/>
                <a:gd name="T35" fmla="*/ 7 h 8"/>
                <a:gd name="T36" fmla="*/ 2 w 7"/>
                <a:gd name="T37" fmla="*/ 7 h 8"/>
                <a:gd name="T38" fmla="*/ 1 w 7"/>
                <a:gd name="T39" fmla="*/ 7 h 8"/>
                <a:gd name="T40" fmla="*/ 1 w 7"/>
                <a:gd name="T41" fmla="*/ 6 h 8"/>
                <a:gd name="T42" fmla="*/ 1 w 7"/>
                <a:gd name="T43" fmla="*/ 6 h 8"/>
                <a:gd name="T44" fmla="*/ 1 w 7"/>
                <a:gd name="T45" fmla="*/ 6 h 8"/>
                <a:gd name="T46" fmla="*/ 1 w 7"/>
                <a:gd name="T47" fmla="*/ 6 h 8"/>
                <a:gd name="T48" fmla="*/ 1 w 7"/>
                <a:gd name="T49" fmla="*/ 6 h 8"/>
                <a:gd name="T50" fmla="*/ 1 w 7"/>
                <a:gd name="T51" fmla="*/ 6 h 8"/>
                <a:gd name="T52" fmla="*/ 1 w 7"/>
                <a:gd name="T53" fmla="*/ 6 h 8"/>
                <a:gd name="T54" fmla="*/ 1 w 7"/>
                <a:gd name="T55" fmla="*/ 6 h 8"/>
                <a:gd name="T56" fmla="*/ 1 w 7"/>
                <a:gd name="T57" fmla="*/ 6 h 8"/>
                <a:gd name="T58" fmla="*/ 1 w 7"/>
                <a:gd name="T59" fmla="*/ 6 h 8"/>
                <a:gd name="T60" fmla="*/ 1 w 7"/>
                <a:gd name="T61" fmla="*/ 5 h 8"/>
                <a:gd name="T62" fmla="*/ 0 w 7"/>
                <a:gd name="T63" fmla="*/ 5 h 8"/>
                <a:gd name="T64" fmla="*/ 0 w 7"/>
                <a:gd name="T65" fmla="*/ 5 h 8"/>
                <a:gd name="T66" fmla="*/ 0 w 7"/>
                <a:gd name="T67" fmla="*/ 4 h 8"/>
                <a:gd name="T68" fmla="*/ 0 w 7"/>
                <a:gd name="T69" fmla="*/ 4 h 8"/>
                <a:gd name="T70" fmla="*/ 0 w 7"/>
                <a:gd name="T71" fmla="*/ 4 h 8"/>
                <a:gd name="T72" fmla="*/ 0 w 7"/>
                <a:gd name="T73" fmla="*/ 4 h 8"/>
                <a:gd name="T74" fmla="*/ 0 w 7"/>
                <a:gd name="T75" fmla="*/ 4 h 8"/>
                <a:gd name="T76" fmla="*/ 1 w 7"/>
                <a:gd name="T77" fmla="*/ 3 h 8"/>
                <a:gd name="T78" fmla="*/ 1 w 7"/>
                <a:gd name="T79" fmla="*/ 2 h 8"/>
                <a:gd name="T80" fmla="*/ 1 w 7"/>
                <a:gd name="T81" fmla="*/ 2 h 8"/>
                <a:gd name="T82" fmla="*/ 1 w 7"/>
                <a:gd name="T83" fmla="*/ 1 h 8"/>
                <a:gd name="T84" fmla="*/ 2 w 7"/>
                <a:gd name="T85" fmla="*/ 1 h 8"/>
                <a:gd name="T86" fmla="*/ 2 w 7"/>
                <a:gd name="T87" fmla="*/ 1 h 8"/>
                <a:gd name="T88" fmla="*/ 4 w 7"/>
                <a:gd name="T89" fmla="*/ 1 h 8"/>
                <a:gd name="T90" fmla="*/ 5 w 7"/>
                <a:gd name="T91" fmla="*/ 1 h 8"/>
                <a:gd name="T92" fmla="*/ 5 w 7"/>
                <a:gd name="T93" fmla="*/ 1 h 8"/>
                <a:gd name="T94" fmla="*/ 5 w 7"/>
                <a:gd name="T95" fmla="*/ 1 h 8"/>
                <a:gd name="T96" fmla="*/ 5 w 7"/>
                <a:gd name="T97" fmla="*/ 1 h 8"/>
                <a:gd name="T98" fmla="*/ 5 w 7"/>
                <a:gd name="T99" fmla="*/ 1 h 8"/>
                <a:gd name="T100" fmla="*/ 5 w 7"/>
                <a:gd name="T101" fmla="*/ 1 h 8"/>
                <a:gd name="T102" fmla="*/ 5 w 7"/>
                <a:gd name="T103" fmla="*/ 1 h 8"/>
                <a:gd name="T104" fmla="*/ 5 w 7"/>
                <a:gd name="T105" fmla="*/ 1 h 8"/>
                <a:gd name="T106" fmla="*/ 5 w 7"/>
                <a:gd name="T107" fmla="*/ 1 h 8"/>
                <a:gd name="T108" fmla="*/ 5 w 7"/>
                <a:gd name="T109" fmla="*/ 1 h 8"/>
                <a:gd name="T110" fmla="*/ 5 w 7"/>
                <a:gd name="T111" fmla="*/ 1 h 8"/>
                <a:gd name="T112" fmla="*/ 5 w 7"/>
                <a:gd name="T113" fmla="*/ 1 h 8"/>
                <a:gd name="T114" fmla="*/ 6 w 7"/>
                <a:gd name="T115" fmla="*/ 2 h 8"/>
                <a:gd name="T116" fmla="*/ 6 w 7"/>
                <a:gd name="T117" fmla="*/ 2 h 8"/>
                <a:gd name="T118" fmla="*/ 6 w 7"/>
                <a:gd name="T119" fmla="*/ 2 h 8"/>
                <a:gd name="T120" fmla="*/ 7 w 7"/>
                <a:gd name="T121" fmla="*/ 2 h 8"/>
                <a:gd name="T122" fmla="*/ 7 w 7"/>
                <a:gd name="T123"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 h="8">
                  <a:moveTo>
                    <a:pt x="7" y="2"/>
                  </a:moveTo>
                  <a:cubicBezTo>
                    <a:pt x="7" y="2"/>
                    <a:pt x="7" y="2"/>
                    <a:pt x="7" y="2"/>
                  </a:cubicBezTo>
                  <a:cubicBezTo>
                    <a:pt x="7" y="2"/>
                    <a:pt x="7" y="2"/>
                    <a:pt x="7" y="2"/>
                  </a:cubicBezTo>
                  <a:cubicBezTo>
                    <a:pt x="7" y="2"/>
                    <a:pt x="7" y="2"/>
                    <a:pt x="6" y="2"/>
                  </a:cubicBezTo>
                  <a:cubicBezTo>
                    <a:pt x="6" y="2"/>
                    <a:pt x="6" y="2"/>
                    <a:pt x="6" y="2"/>
                  </a:cubicBezTo>
                  <a:cubicBezTo>
                    <a:pt x="6" y="3"/>
                    <a:pt x="6" y="3"/>
                    <a:pt x="6" y="3"/>
                  </a:cubicBezTo>
                  <a:cubicBezTo>
                    <a:pt x="6" y="3"/>
                    <a:pt x="6" y="3"/>
                    <a:pt x="6" y="4"/>
                  </a:cubicBezTo>
                  <a:cubicBezTo>
                    <a:pt x="6" y="4"/>
                    <a:pt x="6" y="4"/>
                    <a:pt x="6" y="4"/>
                  </a:cubicBezTo>
                  <a:cubicBezTo>
                    <a:pt x="6" y="4"/>
                    <a:pt x="5" y="4"/>
                    <a:pt x="5" y="4"/>
                  </a:cubicBezTo>
                  <a:cubicBezTo>
                    <a:pt x="4" y="3"/>
                    <a:pt x="4" y="4"/>
                    <a:pt x="4" y="4"/>
                  </a:cubicBezTo>
                  <a:cubicBezTo>
                    <a:pt x="4" y="4"/>
                    <a:pt x="4" y="5"/>
                    <a:pt x="3" y="5"/>
                  </a:cubicBezTo>
                  <a:cubicBezTo>
                    <a:pt x="3" y="5"/>
                    <a:pt x="3" y="6"/>
                    <a:pt x="3" y="7"/>
                  </a:cubicBezTo>
                  <a:cubicBezTo>
                    <a:pt x="3" y="7"/>
                    <a:pt x="3" y="7"/>
                    <a:pt x="2" y="8"/>
                  </a:cubicBezTo>
                  <a:cubicBezTo>
                    <a:pt x="2" y="8"/>
                    <a:pt x="2" y="8"/>
                    <a:pt x="2" y="8"/>
                  </a:cubicBezTo>
                  <a:cubicBezTo>
                    <a:pt x="2" y="8"/>
                    <a:pt x="2" y="8"/>
                    <a:pt x="2" y="8"/>
                  </a:cubicBezTo>
                  <a:cubicBezTo>
                    <a:pt x="2" y="8"/>
                    <a:pt x="2" y="7"/>
                    <a:pt x="2" y="7"/>
                  </a:cubicBezTo>
                  <a:cubicBezTo>
                    <a:pt x="2" y="7"/>
                    <a:pt x="2" y="7"/>
                    <a:pt x="2" y="7"/>
                  </a:cubicBezTo>
                  <a:cubicBezTo>
                    <a:pt x="2" y="7"/>
                    <a:pt x="2" y="7"/>
                    <a:pt x="2" y="7"/>
                  </a:cubicBezTo>
                  <a:cubicBezTo>
                    <a:pt x="2" y="7"/>
                    <a:pt x="2" y="7"/>
                    <a:pt x="2" y="7"/>
                  </a:cubicBezTo>
                  <a:cubicBezTo>
                    <a:pt x="2" y="7"/>
                    <a:pt x="1" y="7"/>
                    <a:pt x="1" y="7"/>
                  </a:cubicBezTo>
                  <a:cubicBezTo>
                    <a:pt x="1" y="6"/>
                    <a:pt x="1" y="6"/>
                    <a:pt x="1" y="6"/>
                  </a:cubicBezTo>
                  <a:cubicBezTo>
                    <a:pt x="1" y="6"/>
                    <a:pt x="1" y="6"/>
                    <a:pt x="1" y="6"/>
                  </a:cubicBezTo>
                  <a:cubicBezTo>
                    <a:pt x="1" y="6"/>
                    <a:pt x="1" y="6"/>
                    <a:pt x="1" y="6"/>
                  </a:cubicBezTo>
                  <a:cubicBezTo>
                    <a:pt x="1" y="6"/>
                    <a:pt x="1" y="6"/>
                    <a:pt x="1" y="6"/>
                  </a:cubicBezTo>
                  <a:cubicBezTo>
                    <a:pt x="1" y="6"/>
                    <a:pt x="1" y="6"/>
                    <a:pt x="1" y="6"/>
                  </a:cubicBezTo>
                  <a:cubicBezTo>
                    <a:pt x="1" y="6"/>
                    <a:pt x="1" y="6"/>
                    <a:pt x="1" y="6"/>
                  </a:cubicBezTo>
                  <a:cubicBezTo>
                    <a:pt x="1" y="6"/>
                    <a:pt x="1" y="6"/>
                    <a:pt x="1" y="6"/>
                  </a:cubicBezTo>
                  <a:cubicBezTo>
                    <a:pt x="1" y="6"/>
                    <a:pt x="1" y="6"/>
                    <a:pt x="1" y="6"/>
                  </a:cubicBezTo>
                  <a:cubicBezTo>
                    <a:pt x="1" y="6"/>
                    <a:pt x="1" y="6"/>
                    <a:pt x="1" y="6"/>
                  </a:cubicBezTo>
                  <a:cubicBezTo>
                    <a:pt x="1" y="6"/>
                    <a:pt x="1" y="6"/>
                    <a:pt x="1" y="6"/>
                  </a:cubicBezTo>
                  <a:cubicBezTo>
                    <a:pt x="1" y="6"/>
                    <a:pt x="1" y="5"/>
                    <a:pt x="1" y="5"/>
                  </a:cubicBezTo>
                  <a:cubicBezTo>
                    <a:pt x="1" y="5"/>
                    <a:pt x="0" y="5"/>
                    <a:pt x="0" y="5"/>
                  </a:cubicBezTo>
                  <a:cubicBezTo>
                    <a:pt x="0" y="5"/>
                    <a:pt x="0" y="5"/>
                    <a:pt x="0" y="5"/>
                  </a:cubicBezTo>
                  <a:cubicBezTo>
                    <a:pt x="0" y="4"/>
                    <a:pt x="0" y="4"/>
                    <a:pt x="0" y="4"/>
                  </a:cubicBezTo>
                  <a:cubicBezTo>
                    <a:pt x="0" y="4"/>
                    <a:pt x="0" y="4"/>
                    <a:pt x="0" y="4"/>
                  </a:cubicBezTo>
                  <a:cubicBezTo>
                    <a:pt x="0" y="4"/>
                    <a:pt x="0" y="4"/>
                    <a:pt x="0" y="4"/>
                  </a:cubicBezTo>
                  <a:cubicBezTo>
                    <a:pt x="0" y="4"/>
                    <a:pt x="0" y="4"/>
                    <a:pt x="0" y="4"/>
                  </a:cubicBezTo>
                  <a:cubicBezTo>
                    <a:pt x="0" y="4"/>
                    <a:pt x="0" y="4"/>
                    <a:pt x="0" y="4"/>
                  </a:cubicBezTo>
                  <a:cubicBezTo>
                    <a:pt x="0" y="3"/>
                    <a:pt x="1" y="3"/>
                    <a:pt x="1" y="3"/>
                  </a:cubicBezTo>
                  <a:cubicBezTo>
                    <a:pt x="1" y="3"/>
                    <a:pt x="1" y="2"/>
                    <a:pt x="1" y="2"/>
                  </a:cubicBezTo>
                  <a:cubicBezTo>
                    <a:pt x="1" y="2"/>
                    <a:pt x="1" y="2"/>
                    <a:pt x="1" y="2"/>
                  </a:cubicBezTo>
                  <a:cubicBezTo>
                    <a:pt x="1" y="2"/>
                    <a:pt x="1" y="1"/>
                    <a:pt x="1" y="1"/>
                  </a:cubicBezTo>
                  <a:cubicBezTo>
                    <a:pt x="1" y="1"/>
                    <a:pt x="2" y="1"/>
                    <a:pt x="2" y="1"/>
                  </a:cubicBezTo>
                  <a:cubicBezTo>
                    <a:pt x="2" y="1"/>
                    <a:pt x="2" y="1"/>
                    <a:pt x="2" y="1"/>
                  </a:cubicBezTo>
                  <a:cubicBezTo>
                    <a:pt x="2" y="0"/>
                    <a:pt x="4" y="0"/>
                    <a:pt x="4" y="1"/>
                  </a:cubicBezTo>
                  <a:cubicBezTo>
                    <a:pt x="4" y="1"/>
                    <a:pt x="4"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6" y="1"/>
                    <a:pt x="6" y="2"/>
                  </a:cubicBezTo>
                  <a:cubicBezTo>
                    <a:pt x="6" y="2"/>
                    <a:pt x="6" y="2"/>
                    <a:pt x="6" y="2"/>
                  </a:cubicBezTo>
                  <a:cubicBezTo>
                    <a:pt x="6" y="2"/>
                    <a:pt x="6" y="2"/>
                    <a:pt x="6" y="2"/>
                  </a:cubicBezTo>
                  <a:cubicBezTo>
                    <a:pt x="7" y="2"/>
                    <a:pt x="7" y="2"/>
                    <a:pt x="7" y="2"/>
                  </a:cubicBezTo>
                  <a:cubicBezTo>
                    <a:pt x="7" y="2"/>
                    <a:pt x="7" y="2"/>
                    <a:pt x="7" y="2"/>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5" name="Freeform 35"/>
            <p:cNvSpPr/>
            <p:nvPr/>
          </p:nvSpPr>
          <p:spPr bwMode="auto">
            <a:xfrm>
              <a:off x="0" y="142875"/>
              <a:ext cx="77788" cy="77788"/>
            </a:xfrm>
            <a:custGeom>
              <a:avLst/>
              <a:gdLst>
                <a:gd name="T0" fmla="*/ 7 w 7"/>
                <a:gd name="T1" fmla="*/ 1 h 7"/>
                <a:gd name="T2" fmla="*/ 7 w 7"/>
                <a:gd name="T3" fmla="*/ 1 h 7"/>
                <a:gd name="T4" fmla="*/ 7 w 7"/>
                <a:gd name="T5" fmla="*/ 1 h 7"/>
                <a:gd name="T6" fmla="*/ 6 w 7"/>
                <a:gd name="T7" fmla="*/ 1 h 7"/>
                <a:gd name="T8" fmla="*/ 6 w 7"/>
                <a:gd name="T9" fmla="*/ 1 h 7"/>
                <a:gd name="T10" fmla="*/ 6 w 7"/>
                <a:gd name="T11" fmla="*/ 2 h 7"/>
                <a:gd name="T12" fmla="*/ 6 w 7"/>
                <a:gd name="T13" fmla="*/ 3 h 7"/>
                <a:gd name="T14" fmla="*/ 6 w 7"/>
                <a:gd name="T15" fmla="*/ 3 h 7"/>
                <a:gd name="T16" fmla="*/ 5 w 7"/>
                <a:gd name="T17" fmla="*/ 3 h 7"/>
                <a:gd name="T18" fmla="*/ 4 w 7"/>
                <a:gd name="T19" fmla="*/ 3 h 7"/>
                <a:gd name="T20" fmla="*/ 3 w 7"/>
                <a:gd name="T21" fmla="*/ 4 h 7"/>
                <a:gd name="T22" fmla="*/ 3 w 7"/>
                <a:gd name="T23" fmla="*/ 6 h 7"/>
                <a:gd name="T24" fmla="*/ 2 w 7"/>
                <a:gd name="T25" fmla="*/ 7 h 7"/>
                <a:gd name="T26" fmla="*/ 2 w 7"/>
                <a:gd name="T27" fmla="*/ 7 h 7"/>
                <a:gd name="T28" fmla="*/ 2 w 7"/>
                <a:gd name="T29" fmla="*/ 7 h 7"/>
                <a:gd name="T30" fmla="*/ 2 w 7"/>
                <a:gd name="T31" fmla="*/ 6 h 7"/>
                <a:gd name="T32" fmla="*/ 2 w 7"/>
                <a:gd name="T33" fmla="*/ 6 h 7"/>
                <a:gd name="T34" fmla="*/ 2 w 7"/>
                <a:gd name="T35" fmla="*/ 6 h 7"/>
                <a:gd name="T36" fmla="*/ 2 w 7"/>
                <a:gd name="T37" fmla="*/ 6 h 7"/>
                <a:gd name="T38" fmla="*/ 1 w 7"/>
                <a:gd name="T39" fmla="*/ 6 h 7"/>
                <a:gd name="T40" fmla="*/ 1 w 7"/>
                <a:gd name="T41" fmla="*/ 5 h 7"/>
                <a:gd name="T42" fmla="*/ 1 w 7"/>
                <a:gd name="T43" fmla="*/ 5 h 7"/>
                <a:gd name="T44" fmla="*/ 1 w 7"/>
                <a:gd name="T45" fmla="*/ 5 h 7"/>
                <a:gd name="T46" fmla="*/ 1 w 7"/>
                <a:gd name="T47" fmla="*/ 5 h 7"/>
                <a:gd name="T48" fmla="*/ 1 w 7"/>
                <a:gd name="T49" fmla="*/ 5 h 7"/>
                <a:gd name="T50" fmla="*/ 1 w 7"/>
                <a:gd name="T51" fmla="*/ 5 h 7"/>
                <a:gd name="T52" fmla="*/ 1 w 7"/>
                <a:gd name="T53" fmla="*/ 5 h 7"/>
                <a:gd name="T54" fmla="*/ 1 w 7"/>
                <a:gd name="T55" fmla="*/ 5 h 7"/>
                <a:gd name="T56" fmla="*/ 1 w 7"/>
                <a:gd name="T57" fmla="*/ 5 h 7"/>
                <a:gd name="T58" fmla="*/ 1 w 7"/>
                <a:gd name="T59" fmla="*/ 5 h 7"/>
                <a:gd name="T60" fmla="*/ 1 w 7"/>
                <a:gd name="T61" fmla="*/ 4 h 7"/>
                <a:gd name="T62" fmla="*/ 0 w 7"/>
                <a:gd name="T63" fmla="*/ 4 h 7"/>
                <a:gd name="T64" fmla="*/ 0 w 7"/>
                <a:gd name="T65" fmla="*/ 4 h 7"/>
                <a:gd name="T66" fmla="*/ 0 w 7"/>
                <a:gd name="T67" fmla="*/ 3 h 7"/>
                <a:gd name="T68" fmla="*/ 0 w 7"/>
                <a:gd name="T69" fmla="*/ 3 h 7"/>
                <a:gd name="T70" fmla="*/ 0 w 7"/>
                <a:gd name="T71" fmla="*/ 3 h 7"/>
                <a:gd name="T72" fmla="*/ 0 w 7"/>
                <a:gd name="T73" fmla="*/ 3 h 7"/>
                <a:gd name="T74" fmla="*/ 2 w 7"/>
                <a:gd name="T75" fmla="*/ 3 h 7"/>
                <a:gd name="T76" fmla="*/ 2 w 7"/>
                <a:gd name="T77" fmla="*/ 2 h 7"/>
                <a:gd name="T78" fmla="*/ 1 w 7"/>
                <a:gd name="T79" fmla="*/ 2 h 7"/>
                <a:gd name="T80" fmla="*/ 3 w 7"/>
                <a:gd name="T81" fmla="*/ 2 h 7"/>
                <a:gd name="T82" fmla="*/ 3 w 7"/>
                <a:gd name="T83" fmla="*/ 1 h 7"/>
                <a:gd name="T84" fmla="*/ 2 w 7"/>
                <a:gd name="T85" fmla="*/ 1 h 7"/>
                <a:gd name="T86" fmla="*/ 3 w 7"/>
                <a:gd name="T87" fmla="*/ 1 h 7"/>
                <a:gd name="T88" fmla="*/ 4 w 7"/>
                <a:gd name="T89" fmla="*/ 0 h 7"/>
                <a:gd name="T90" fmla="*/ 5 w 7"/>
                <a:gd name="T91" fmla="*/ 0 h 7"/>
                <a:gd name="T92" fmla="*/ 5 w 7"/>
                <a:gd name="T93" fmla="*/ 0 h 7"/>
                <a:gd name="T94" fmla="*/ 5 w 7"/>
                <a:gd name="T95" fmla="*/ 0 h 7"/>
                <a:gd name="T96" fmla="*/ 5 w 7"/>
                <a:gd name="T97" fmla="*/ 0 h 7"/>
                <a:gd name="T98" fmla="*/ 5 w 7"/>
                <a:gd name="T99" fmla="*/ 0 h 7"/>
                <a:gd name="T100" fmla="*/ 5 w 7"/>
                <a:gd name="T101" fmla="*/ 0 h 7"/>
                <a:gd name="T102" fmla="*/ 5 w 7"/>
                <a:gd name="T103" fmla="*/ 0 h 7"/>
                <a:gd name="T104" fmla="*/ 5 w 7"/>
                <a:gd name="T105" fmla="*/ 0 h 7"/>
                <a:gd name="T106" fmla="*/ 5 w 7"/>
                <a:gd name="T107" fmla="*/ 0 h 7"/>
                <a:gd name="T108" fmla="*/ 5 w 7"/>
                <a:gd name="T109" fmla="*/ 0 h 7"/>
                <a:gd name="T110" fmla="*/ 5 w 7"/>
                <a:gd name="T111" fmla="*/ 0 h 7"/>
                <a:gd name="T112" fmla="*/ 5 w 7"/>
                <a:gd name="T113" fmla="*/ 0 h 7"/>
                <a:gd name="T114" fmla="*/ 5 w 7"/>
                <a:gd name="T115" fmla="*/ 1 h 7"/>
                <a:gd name="T116" fmla="*/ 6 w 7"/>
                <a:gd name="T117" fmla="*/ 1 h 7"/>
                <a:gd name="T118" fmla="*/ 6 w 7"/>
                <a:gd name="T119" fmla="*/ 1 h 7"/>
                <a:gd name="T120" fmla="*/ 6 w 7"/>
                <a:gd name="T121" fmla="*/ 1 h 7"/>
                <a:gd name="T122" fmla="*/ 7 w 7"/>
                <a:gd name="T123" fmla="*/ 1 h 7"/>
                <a:gd name="T124" fmla="*/ 7 w 7"/>
                <a:gd name="T1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 h="7">
                  <a:moveTo>
                    <a:pt x="7" y="1"/>
                  </a:moveTo>
                  <a:cubicBezTo>
                    <a:pt x="7" y="1"/>
                    <a:pt x="7" y="1"/>
                    <a:pt x="7" y="1"/>
                  </a:cubicBezTo>
                  <a:cubicBezTo>
                    <a:pt x="7" y="1"/>
                    <a:pt x="7" y="1"/>
                    <a:pt x="7" y="1"/>
                  </a:cubicBezTo>
                  <a:cubicBezTo>
                    <a:pt x="7" y="1"/>
                    <a:pt x="7" y="1"/>
                    <a:pt x="6" y="1"/>
                  </a:cubicBezTo>
                  <a:cubicBezTo>
                    <a:pt x="6" y="1"/>
                    <a:pt x="6" y="1"/>
                    <a:pt x="6" y="1"/>
                  </a:cubicBezTo>
                  <a:cubicBezTo>
                    <a:pt x="6" y="2"/>
                    <a:pt x="6" y="2"/>
                    <a:pt x="6" y="2"/>
                  </a:cubicBezTo>
                  <a:cubicBezTo>
                    <a:pt x="6" y="2"/>
                    <a:pt x="6" y="2"/>
                    <a:pt x="6" y="3"/>
                  </a:cubicBezTo>
                  <a:cubicBezTo>
                    <a:pt x="6" y="3"/>
                    <a:pt x="6" y="3"/>
                    <a:pt x="6" y="3"/>
                  </a:cubicBezTo>
                  <a:cubicBezTo>
                    <a:pt x="6" y="3"/>
                    <a:pt x="5" y="3"/>
                    <a:pt x="5" y="3"/>
                  </a:cubicBezTo>
                  <a:cubicBezTo>
                    <a:pt x="4" y="2"/>
                    <a:pt x="4" y="3"/>
                    <a:pt x="4" y="3"/>
                  </a:cubicBezTo>
                  <a:cubicBezTo>
                    <a:pt x="4" y="3"/>
                    <a:pt x="4" y="4"/>
                    <a:pt x="3" y="4"/>
                  </a:cubicBezTo>
                  <a:cubicBezTo>
                    <a:pt x="3" y="4"/>
                    <a:pt x="3" y="5"/>
                    <a:pt x="3" y="6"/>
                  </a:cubicBezTo>
                  <a:cubicBezTo>
                    <a:pt x="3" y="6"/>
                    <a:pt x="3" y="6"/>
                    <a:pt x="2" y="7"/>
                  </a:cubicBezTo>
                  <a:cubicBezTo>
                    <a:pt x="2" y="7"/>
                    <a:pt x="2" y="7"/>
                    <a:pt x="2" y="7"/>
                  </a:cubicBezTo>
                  <a:cubicBezTo>
                    <a:pt x="2" y="7"/>
                    <a:pt x="2" y="7"/>
                    <a:pt x="2" y="7"/>
                  </a:cubicBezTo>
                  <a:cubicBezTo>
                    <a:pt x="2" y="7"/>
                    <a:pt x="2" y="6"/>
                    <a:pt x="2" y="6"/>
                  </a:cubicBezTo>
                  <a:cubicBezTo>
                    <a:pt x="2" y="6"/>
                    <a:pt x="2" y="6"/>
                    <a:pt x="2" y="6"/>
                  </a:cubicBezTo>
                  <a:cubicBezTo>
                    <a:pt x="2" y="6"/>
                    <a:pt x="2" y="6"/>
                    <a:pt x="2" y="6"/>
                  </a:cubicBezTo>
                  <a:cubicBezTo>
                    <a:pt x="2" y="6"/>
                    <a:pt x="2" y="6"/>
                    <a:pt x="2" y="6"/>
                  </a:cubicBezTo>
                  <a:cubicBezTo>
                    <a:pt x="2" y="6"/>
                    <a:pt x="1" y="6"/>
                    <a:pt x="1" y="6"/>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4"/>
                    <a:pt x="1" y="4"/>
                  </a:cubicBezTo>
                  <a:cubicBezTo>
                    <a:pt x="1" y="4"/>
                    <a:pt x="0" y="4"/>
                    <a:pt x="0" y="4"/>
                  </a:cubicBezTo>
                  <a:cubicBezTo>
                    <a:pt x="0" y="4"/>
                    <a:pt x="0" y="4"/>
                    <a:pt x="0" y="4"/>
                  </a:cubicBezTo>
                  <a:cubicBezTo>
                    <a:pt x="0" y="3"/>
                    <a:pt x="0" y="3"/>
                    <a:pt x="0" y="3"/>
                  </a:cubicBezTo>
                  <a:cubicBezTo>
                    <a:pt x="0" y="3"/>
                    <a:pt x="0" y="3"/>
                    <a:pt x="0" y="3"/>
                  </a:cubicBezTo>
                  <a:cubicBezTo>
                    <a:pt x="0" y="3"/>
                    <a:pt x="0" y="3"/>
                    <a:pt x="0" y="3"/>
                  </a:cubicBezTo>
                  <a:cubicBezTo>
                    <a:pt x="0" y="3"/>
                    <a:pt x="0" y="3"/>
                    <a:pt x="0" y="3"/>
                  </a:cubicBezTo>
                  <a:cubicBezTo>
                    <a:pt x="1" y="3"/>
                    <a:pt x="1" y="3"/>
                    <a:pt x="2" y="3"/>
                  </a:cubicBezTo>
                  <a:cubicBezTo>
                    <a:pt x="2" y="3"/>
                    <a:pt x="2" y="2"/>
                    <a:pt x="2" y="2"/>
                  </a:cubicBezTo>
                  <a:cubicBezTo>
                    <a:pt x="1" y="2"/>
                    <a:pt x="1" y="2"/>
                    <a:pt x="1" y="2"/>
                  </a:cubicBezTo>
                  <a:cubicBezTo>
                    <a:pt x="1" y="2"/>
                    <a:pt x="2" y="2"/>
                    <a:pt x="3" y="2"/>
                  </a:cubicBezTo>
                  <a:cubicBezTo>
                    <a:pt x="3" y="1"/>
                    <a:pt x="3" y="1"/>
                    <a:pt x="3" y="1"/>
                  </a:cubicBezTo>
                  <a:cubicBezTo>
                    <a:pt x="2" y="1"/>
                    <a:pt x="2" y="1"/>
                    <a:pt x="2" y="1"/>
                  </a:cubicBezTo>
                  <a:cubicBezTo>
                    <a:pt x="2" y="1"/>
                    <a:pt x="3" y="1"/>
                    <a:pt x="3" y="1"/>
                  </a:cubicBezTo>
                  <a:cubicBezTo>
                    <a:pt x="4" y="1"/>
                    <a:pt x="3" y="0"/>
                    <a:pt x="4" y="0"/>
                  </a:cubicBezTo>
                  <a:cubicBezTo>
                    <a:pt x="4" y="0"/>
                    <a:pt x="4" y="0"/>
                    <a:pt x="5" y="0"/>
                  </a:cubicBez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5" y="0"/>
                    <a:pt x="5" y="1"/>
                    <a:pt x="5" y="1"/>
                  </a:cubicBezTo>
                  <a:cubicBezTo>
                    <a:pt x="5" y="1"/>
                    <a:pt x="6" y="1"/>
                    <a:pt x="6" y="1"/>
                  </a:cubicBezTo>
                  <a:cubicBezTo>
                    <a:pt x="6" y="1"/>
                    <a:pt x="6" y="1"/>
                    <a:pt x="6" y="1"/>
                  </a:cubicBezTo>
                  <a:cubicBezTo>
                    <a:pt x="6" y="1"/>
                    <a:pt x="6" y="1"/>
                    <a:pt x="6" y="1"/>
                  </a:cubicBezTo>
                  <a:cubicBezTo>
                    <a:pt x="7" y="1"/>
                    <a:pt x="7" y="1"/>
                    <a:pt x="7" y="1"/>
                  </a:cubicBezTo>
                  <a:cubicBezTo>
                    <a:pt x="7" y="1"/>
                    <a:pt x="7" y="1"/>
                    <a:pt x="7" y="1"/>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 name="Freeform 36"/>
            <p:cNvSpPr/>
            <p:nvPr/>
          </p:nvSpPr>
          <p:spPr bwMode="auto">
            <a:xfrm>
              <a:off x="0" y="153988"/>
              <a:ext cx="330200" cy="441325"/>
            </a:xfrm>
            <a:custGeom>
              <a:avLst/>
              <a:gdLst>
                <a:gd name="T0" fmla="*/ 18 w 30"/>
                <a:gd name="T1" fmla="*/ 40 h 40"/>
                <a:gd name="T2" fmla="*/ 27 w 30"/>
                <a:gd name="T3" fmla="*/ 25 h 40"/>
                <a:gd name="T4" fmla="*/ 30 w 30"/>
                <a:gd name="T5" fmla="*/ 0 h 40"/>
                <a:gd name="T6" fmla="*/ 27 w 30"/>
                <a:gd name="T7" fmla="*/ 2 h 40"/>
                <a:gd name="T8" fmla="*/ 22 w 30"/>
                <a:gd name="T9" fmla="*/ 3 h 40"/>
                <a:gd name="T10" fmla="*/ 17 w 30"/>
                <a:gd name="T11" fmla="*/ 7 h 40"/>
                <a:gd name="T12" fmla="*/ 11 w 30"/>
                <a:gd name="T13" fmla="*/ 9 h 40"/>
                <a:gd name="T14" fmla="*/ 6 w 30"/>
                <a:gd name="T15" fmla="*/ 3 h 40"/>
                <a:gd name="T16" fmla="*/ 2 w 30"/>
                <a:gd name="T17" fmla="*/ 6 h 40"/>
                <a:gd name="T18" fmla="*/ 2 w 30"/>
                <a:gd name="T19" fmla="*/ 5 h 40"/>
                <a:gd name="T20" fmla="*/ 1 w 30"/>
                <a:gd name="T21" fmla="*/ 7 h 40"/>
                <a:gd name="T22" fmla="*/ 9 w 30"/>
                <a:gd name="T23" fmla="*/ 15 h 40"/>
                <a:gd name="T24" fmla="*/ 21 w 30"/>
                <a:gd name="T25" fmla="*/ 12 h 40"/>
                <a:gd name="T26" fmla="*/ 20 w 30"/>
                <a:gd name="T27" fmla="*/ 25 h 40"/>
                <a:gd name="T28" fmla="*/ 18 w 30"/>
                <a:gd name="T2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40">
                  <a:moveTo>
                    <a:pt x="18" y="40"/>
                  </a:moveTo>
                  <a:cubicBezTo>
                    <a:pt x="18" y="40"/>
                    <a:pt x="26" y="30"/>
                    <a:pt x="27" y="25"/>
                  </a:cubicBezTo>
                  <a:cubicBezTo>
                    <a:pt x="27" y="19"/>
                    <a:pt x="29" y="3"/>
                    <a:pt x="30" y="0"/>
                  </a:cubicBezTo>
                  <a:cubicBezTo>
                    <a:pt x="27" y="2"/>
                    <a:pt x="27" y="2"/>
                    <a:pt x="27" y="2"/>
                  </a:cubicBezTo>
                  <a:cubicBezTo>
                    <a:pt x="22" y="3"/>
                    <a:pt x="22" y="3"/>
                    <a:pt x="22" y="3"/>
                  </a:cubicBezTo>
                  <a:cubicBezTo>
                    <a:pt x="22" y="3"/>
                    <a:pt x="18" y="7"/>
                    <a:pt x="17" y="7"/>
                  </a:cubicBezTo>
                  <a:cubicBezTo>
                    <a:pt x="16" y="7"/>
                    <a:pt x="11" y="9"/>
                    <a:pt x="11" y="9"/>
                  </a:cubicBezTo>
                  <a:cubicBezTo>
                    <a:pt x="11" y="9"/>
                    <a:pt x="7" y="8"/>
                    <a:pt x="6" y="3"/>
                  </a:cubicBezTo>
                  <a:cubicBezTo>
                    <a:pt x="6" y="3"/>
                    <a:pt x="3" y="7"/>
                    <a:pt x="2" y="6"/>
                  </a:cubicBezTo>
                  <a:cubicBezTo>
                    <a:pt x="2" y="5"/>
                    <a:pt x="2" y="5"/>
                    <a:pt x="2" y="5"/>
                  </a:cubicBezTo>
                  <a:cubicBezTo>
                    <a:pt x="2" y="5"/>
                    <a:pt x="0" y="6"/>
                    <a:pt x="1" y="7"/>
                  </a:cubicBezTo>
                  <a:cubicBezTo>
                    <a:pt x="1" y="7"/>
                    <a:pt x="7" y="15"/>
                    <a:pt x="9" y="15"/>
                  </a:cubicBezTo>
                  <a:cubicBezTo>
                    <a:pt x="10" y="15"/>
                    <a:pt x="17" y="15"/>
                    <a:pt x="21" y="12"/>
                  </a:cubicBezTo>
                  <a:cubicBezTo>
                    <a:pt x="21" y="12"/>
                    <a:pt x="21" y="23"/>
                    <a:pt x="20" y="25"/>
                  </a:cubicBezTo>
                  <a:cubicBezTo>
                    <a:pt x="20" y="28"/>
                    <a:pt x="17" y="37"/>
                    <a:pt x="18" y="4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7" name="Freeform 37"/>
            <p:cNvSpPr/>
            <p:nvPr/>
          </p:nvSpPr>
          <p:spPr bwMode="auto">
            <a:xfrm>
              <a:off x="407987" y="165100"/>
              <a:ext cx="287338" cy="420688"/>
            </a:xfrm>
            <a:custGeom>
              <a:avLst/>
              <a:gdLst>
                <a:gd name="T0" fmla="*/ 0 w 26"/>
                <a:gd name="T1" fmla="*/ 0 h 38"/>
                <a:gd name="T2" fmla="*/ 4 w 26"/>
                <a:gd name="T3" fmla="*/ 19 h 38"/>
                <a:gd name="T4" fmla="*/ 10 w 26"/>
                <a:gd name="T5" fmla="*/ 37 h 38"/>
                <a:gd name="T6" fmla="*/ 12 w 26"/>
                <a:gd name="T7" fmla="*/ 38 h 38"/>
                <a:gd name="T8" fmla="*/ 10 w 26"/>
                <a:gd name="T9" fmla="*/ 23 h 38"/>
                <a:gd name="T10" fmla="*/ 9 w 26"/>
                <a:gd name="T11" fmla="*/ 12 h 38"/>
                <a:gd name="T12" fmla="*/ 10 w 26"/>
                <a:gd name="T13" fmla="*/ 11 h 38"/>
                <a:gd name="T14" fmla="*/ 20 w 26"/>
                <a:gd name="T15" fmla="*/ 13 h 38"/>
                <a:gd name="T16" fmla="*/ 26 w 26"/>
                <a:gd name="T17" fmla="*/ 8 h 38"/>
                <a:gd name="T18" fmla="*/ 26 w 26"/>
                <a:gd name="T19" fmla="*/ 6 h 38"/>
                <a:gd name="T20" fmla="*/ 25 w 26"/>
                <a:gd name="T21" fmla="*/ 8 h 38"/>
                <a:gd name="T22" fmla="*/ 21 w 26"/>
                <a:gd name="T23" fmla="*/ 4 h 38"/>
                <a:gd name="T24" fmla="*/ 18 w 26"/>
                <a:gd name="T25" fmla="*/ 7 h 38"/>
                <a:gd name="T26" fmla="*/ 14 w 26"/>
                <a:gd name="T27" fmla="*/ 6 h 38"/>
                <a:gd name="T28" fmla="*/ 12 w 26"/>
                <a:gd name="T29" fmla="*/ 5 h 38"/>
                <a:gd name="T30" fmla="*/ 9 w 26"/>
                <a:gd name="T31" fmla="*/ 3 h 38"/>
                <a:gd name="T32" fmla="*/ 10 w 26"/>
                <a:gd name="T33" fmla="*/ 3 h 38"/>
                <a:gd name="T34" fmla="*/ 8 w 26"/>
                <a:gd name="T35" fmla="*/ 2 h 38"/>
                <a:gd name="T36" fmla="*/ 4 w 26"/>
                <a:gd name="T37" fmla="*/ 1 h 38"/>
                <a:gd name="T38" fmla="*/ 2 w 26"/>
                <a:gd name="T39" fmla="*/ 0 h 38"/>
                <a:gd name="T40" fmla="*/ 0 w 26"/>
                <a:gd name="T4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8">
                  <a:moveTo>
                    <a:pt x="0" y="0"/>
                  </a:moveTo>
                  <a:cubicBezTo>
                    <a:pt x="0" y="0"/>
                    <a:pt x="3" y="17"/>
                    <a:pt x="4" y="19"/>
                  </a:cubicBezTo>
                  <a:cubicBezTo>
                    <a:pt x="5" y="21"/>
                    <a:pt x="10" y="36"/>
                    <a:pt x="10" y="37"/>
                  </a:cubicBezTo>
                  <a:cubicBezTo>
                    <a:pt x="10" y="37"/>
                    <a:pt x="11" y="38"/>
                    <a:pt x="12" y="38"/>
                  </a:cubicBezTo>
                  <a:cubicBezTo>
                    <a:pt x="12" y="38"/>
                    <a:pt x="10" y="25"/>
                    <a:pt x="10" y="23"/>
                  </a:cubicBezTo>
                  <a:cubicBezTo>
                    <a:pt x="10" y="21"/>
                    <a:pt x="8" y="14"/>
                    <a:pt x="9" y="12"/>
                  </a:cubicBezTo>
                  <a:cubicBezTo>
                    <a:pt x="10" y="11"/>
                    <a:pt x="10" y="11"/>
                    <a:pt x="10" y="11"/>
                  </a:cubicBezTo>
                  <a:cubicBezTo>
                    <a:pt x="10" y="11"/>
                    <a:pt x="16" y="15"/>
                    <a:pt x="20" y="13"/>
                  </a:cubicBezTo>
                  <a:cubicBezTo>
                    <a:pt x="24" y="12"/>
                    <a:pt x="26" y="8"/>
                    <a:pt x="26" y="8"/>
                  </a:cubicBezTo>
                  <a:cubicBezTo>
                    <a:pt x="26" y="6"/>
                    <a:pt x="26" y="6"/>
                    <a:pt x="26" y="6"/>
                  </a:cubicBezTo>
                  <a:cubicBezTo>
                    <a:pt x="26" y="6"/>
                    <a:pt x="26" y="9"/>
                    <a:pt x="25" y="8"/>
                  </a:cubicBezTo>
                  <a:cubicBezTo>
                    <a:pt x="25" y="8"/>
                    <a:pt x="22" y="4"/>
                    <a:pt x="21" y="4"/>
                  </a:cubicBezTo>
                  <a:cubicBezTo>
                    <a:pt x="21" y="4"/>
                    <a:pt x="18" y="7"/>
                    <a:pt x="18" y="7"/>
                  </a:cubicBezTo>
                  <a:cubicBezTo>
                    <a:pt x="18" y="7"/>
                    <a:pt x="15" y="6"/>
                    <a:pt x="14" y="6"/>
                  </a:cubicBezTo>
                  <a:cubicBezTo>
                    <a:pt x="14" y="6"/>
                    <a:pt x="13" y="5"/>
                    <a:pt x="12" y="5"/>
                  </a:cubicBezTo>
                  <a:cubicBezTo>
                    <a:pt x="12" y="5"/>
                    <a:pt x="10" y="3"/>
                    <a:pt x="9" y="3"/>
                  </a:cubicBezTo>
                  <a:cubicBezTo>
                    <a:pt x="8" y="3"/>
                    <a:pt x="10" y="3"/>
                    <a:pt x="10" y="3"/>
                  </a:cubicBezTo>
                  <a:cubicBezTo>
                    <a:pt x="10" y="3"/>
                    <a:pt x="9" y="2"/>
                    <a:pt x="8" y="2"/>
                  </a:cubicBezTo>
                  <a:cubicBezTo>
                    <a:pt x="7" y="1"/>
                    <a:pt x="4" y="1"/>
                    <a:pt x="4" y="1"/>
                  </a:cubicBezTo>
                  <a:cubicBezTo>
                    <a:pt x="3" y="1"/>
                    <a:pt x="2" y="0"/>
                    <a:pt x="2" y="0"/>
                  </a:cubicBezTo>
                  <a:lnTo>
                    <a:pt x="0" y="0"/>
                  </a:ln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8" name="Freeform 38"/>
            <p:cNvSpPr/>
            <p:nvPr/>
          </p:nvSpPr>
          <p:spPr bwMode="auto">
            <a:xfrm>
              <a:off x="441325" y="198438"/>
              <a:ext cx="254000" cy="387350"/>
            </a:xfrm>
            <a:custGeom>
              <a:avLst/>
              <a:gdLst>
                <a:gd name="T0" fmla="*/ 22 w 23"/>
                <a:gd name="T1" fmla="*/ 5 h 35"/>
                <a:gd name="T2" fmla="*/ 19 w 23"/>
                <a:gd name="T3" fmla="*/ 2 h 35"/>
                <a:gd name="T4" fmla="*/ 16 w 23"/>
                <a:gd name="T5" fmla="*/ 7 h 35"/>
                <a:gd name="T6" fmla="*/ 11 w 23"/>
                <a:gd name="T7" fmla="*/ 8 h 35"/>
                <a:gd name="T8" fmla="*/ 13 w 23"/>
                <a:gd name="T9" fmla="*/ 6 h 35"/>
                <a:gd name="T10" fmla="*/ 10 w 23"/>
                <a:gd name="T11" fmla="*/ 6 h 35"/>
                <a:gd name="T12" fmla="*/ 7 w 23"/>
                <a:gd name="T13" fmla="*/ 6 h 35"/>
                <a:gd name="T14" fmla="*/ 6 w 23"/>
                <a:gd name="T15" fmla="*/ 3 h 35"/>
                <a:gd name="T16" fmla="*/ 4 w 23"/>
                <a:gd name="T17" fmla="*/ 0 h 35"/>
                <a:gd name="T18" fmla="*/ 5 w 23"/>
                <a:gd name="T19" fmla="*/ 5 h 35"/>
                <a:gd name="T20" fmla="*/ 4 w 23"/>
                <a:gd name="T21" fmla="*/ 2 h 35"/>
                <a:gd name="T22" fmla="*/ 4 w 23"/>
                <a:gd name="T23" fmla="*/ 9 h 35"/>
                <a:gd name="T24" fmla="*/ 4 w 23"/>
                <a:gd name="T25" fmla="*/ 18 h 35"/>
                <a:gd name="T26" fmla="*/ 2 w 23"/>
                <a:gd name="T27" fmla="*/ 11 h 35"/>
                <a:gd name="T28" fmla="*/ 2 w 23"/>
                <a:gd name="T29" fmla="*/ 1 h 35"/>
                <a:gd name="T30" fmla="*/ 0 w 23"/>
                <a:gd name="T31" fmla="*/ 12 h 35"/>
                <a:gd name="T32" fmla="*/ 1 w 23"/>
                <a:gd name="T33" fmla="*/ 16 h 35"/>
                <a:gd name="T34" fmla="*/ 7 w 23"/>
                <a:gd name="T35" fmla="*/ 34 h 35"/>
                <a:gd name="T36" fmla="*/ 9 w 23"/>
                <a:gd name="T37" fmla="*/ 35 h 35"/>
                <a:gd name="T38" fmla="*/ 7 w 23"/>
                <a:gd name="T39" fmla="*/ 20 h 35"/>
                <a:gd name="T40" fmla="*/ 6 w 23"/>
                <a:gd name="T41" fmla="*/ 9 h 35"/>
                <a:gd name="T42" fmla="*/ 7 w 23"/>
                <a:gd name="T43" fmla="*/ 8 h 35"/>
                <a:gd name="T44" fmla="*/ 17 w 23"/>
                <a:gd name="T45" fmla="*/ 10 h 35"/>
                <a:gd name="T46" fmla="*/ 23 w 23"/>
                <a:gd name="T47" fmla="*/ 5 h 35"/>
                <a:gd name="T48" fmla="*/ 23 w 23"/>
                <a:gd name="T49" fmla="*/ 3 h 35"/>
                <a:gd name="T50" fmla="*/ 22 w 23"/>
                <a:gd name="T51"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 h="35">
                  <a:moveTo>
                    <a:pt x="22" y="5"/>
                  </a:moveTo>
                  <a:cubicBezTo>
                    <a:pt x="22" y="5"/>
                    <a:pt x="20" y="3"/>
                    <a:pt x="19" y="2"/>
                  </a:cubicBezTo>
                  <a:cubicBezTo>
                    <a:pt x="18" y="4"/>
                    <a:pt x="17" y="6"/>
                    <a:pt x="16" y="7"/>
                  </a:cubicBezTo>
                  <a:cubicBezTo>
                    <a:pt x="14" y="8"/>
                    <a:pt x="13" y="8"/>
                    <a:pt x="11" y="8"/>
                  </a:cubicBezTo>
                  <a:cubicBezTo>
                    <a:pt x="10" y="8"/>
                    <a:pt x="13" y="7"/>
                    <a:pt x="13" y="6"/>
                  </a:cubicBezTo>
                  <a:cubicBezTo>
                    <a:pt x="13" y="6"/>
                    <a:pt x="11" y="7"/>
                    <a:pt x="10" y="6"/>
                  </a:cubicBezTo>
                  <a:cubicBezTo>
                    <a:pt x="9" y="6"/>
                    <a:pt x="8" y="5"/>
                    <a:pt x="7" y="6"/>
                  </a:cubicBezTo>
                  <a:cubicBezTo>
                    <a:pt x="7" y="6"/>
                    <a:pt x="7" y="4"/>
                    <a:pt x="6" y="3"/>
                  </a:cubicBezTo>
                  <a:cubicBezTo>
                    <a:pt x="6" y="2"/>
                    <a:pt x="4" y="0"/>
                    <a:pt x="4" y="0"/>
                  </a:cubicBezTo>
                  <a:cubicBezTo>
                    <a:pt x="4" y="0"/>
                    <a:pt x="6" y="4"/>
                    <a:pt x="5" y="5"/>
                  </a:cubicBezTo>
                  <a:cubicBezTo>
                    <a:pt x="4" y="2"/>
                    <a:pt x="4" y="2"/>
                    <a:pt x="4" y="2"/>
                  </a:cubicBezTo>
                  <a:cubicBezTo>
                    <a:pt x="4" y="2"/>
                    <a:pt x="4" y="7"/>
                    <a:pt x="4" y="9"/>
                  </a:cubicBezTo>
                  <a:cubicBezTo>
                    <a:pt x="5" y="11"/>
                    <a:pt x="5" y="17"/>
                    <a:pt x="4" y="18"/>
                  </a:cubicBezTo>
                  <a:cubicBezTo>
                    <a:pt x="4" y="18"/>
                    <a:pt x="2" y="13"/>
                    <a:pt x="2" y="11"/>
                  </a:cubicBezTo>
                  <a:cubicBezTo>
                    <a:pt x="2" y="11"/>
                    <a:pt x="2" y="2"/>
                    <a:pt x="2" y="1"/>
                  </a:cubicBezTo>
                  <a:cubicBezTo>
                    <a:pt x="0" y="12"/>
                    <a:pt x="0" y="12"/>
                    <a:pt x="0" y="12"/>
                  </a:cubicBezTo>
                  <a:cubicBezTo>
                    <a:pt x="1" y="14"/>
                    <a:pt x="1" y="15"/>
                    <a:pt x="1" y="16"/>
                  </a:cubicBezTo>
                  <a:cubicBezTo>
                    <a:pt x="2" y="18"/>
                    <a:pt x="7" y="33"/>
                    <a:pt x="7" y="34"/>
                  </a:cubicBezTo>
                  <a:cubicBezTo>
                    <a:pt x="7" y="34"/>
                    <a:pt x="8" y="35"/>
                    <a:pt x="9" y="35"/>
                  </a:cubicBezTo>
                  <a:cubicBezTo>
                    <a:pt x="9" y="35"/>
                    <a:pt x="7" y="22"/>
                    <a:pt x="7" y="20"/>
                  </a:cubicBezTo>
                  <a:cubicBezTo>
                    <a:pt x="7" y="18"/>
                    <a:pt x="5" y="11"/>
                    <a:pt x="6" y="9"/>
                  </a:cubicBezTo>
                  <a:cubicBezTo>
                    <a:pt x="7" y="9"/>
                    <a:pt x="7" y="8"/>
                    <a:pt x="7" y="8"/>
                  </a:cubicBezTo>
                  <a:cubicBezTo>
                    <a:pt x="8" y="9"/>
                    <a:pt x="13" y="12"/>
                    <a:pt x="17" y="10"/>
                  </a:cubicBezTo>
                  <a:cubicBezTo>
                    <a:pt x="21" y="9"/>
                    <a:pt x="23" y="5"/>
                    <a:pt x="23" y="5"/>
                  </a:cubicBezTo>
                  <a:cubicBezTo>
                    <a:pt x="23" y="3"/>
                    <a:pt x="23" y="3"/>
                    <a:pt x="23" y="3"/>
                  </a:cubicBezTo>
                  <a:cubicBezTo>
                    <a:pt x="23" y="3"/>
                    <a:pt x="23" y="6"/>
                    <a:pt x="22"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9" name="Freeform 39"/>
            <p:cNvSpPr/>
            <p:nvPr/>
          </p:nvSpPr>
          <p:spPr bwMode="auto">
            <a:xfrm>
              <a:off x="265112" y="209550"/>
              <a:ext cx="53975" cy="187325"/>
            </a:xfrm>
            <a:custGeom>
              <a:avLst/>
              <a:gdLst>
                <a:gd name="T0" fmla="*/ 4 w 5"/>
                <a:gd name="T1" fmla="*/ 12 h 17"/>
                <a:gd name="T2" fmla="*/ 5 w 5"/>
                <a:gd name="T3" fmla="*/ 2 h 17"/>
                <a:gd name="T4" fmla="*/ 3 w 5"/>
                <a:gd name="T5" fmla="*/ 6 h 17"/>
                <a:gd name="T6" fmla="*/ 2 w 5"/>
                <a:gd name="T7" fmla="*/ 0 h 17"/>
                <a:gd name="T8" fmla="*/ 2 w 5"/>
                <a:gd name="T9" fmla="*/ 6 h 17"/>
                <a:gd name="T10" fmla="*/ 1 w 5"/>
                <a:gd name="T11" fmla="*/ 17 h 17"/>
                <a:gd name="T12" fmla="*/ 2 w 5"/>
                <a:gd name="T13" fmla="*/ 8 h 17"/>
                <a:gd name="T14" fmla="*/ 4 w 5"/>
                <a:gd name="T15" fmla="*/ 12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7">
                  <a:moveTo>
                    <a:pt x="4" y="12"/>
                  </a:moveTo>
                  <a:cubicBezTo>
                    <a:pt x="4" y="9"/>
                    <a:pt x="4" y="5"/>
                    <a:pt x="5" y="2"/>
                  </a:cubicBezTo>
                  <a:cubicBezTo>
                    <a:pt x="3" y="3"/>
                    <a:pt x="3" y="6"/>
                    <a:pt x="3" y="6"/>
                  </a:cubicBezTo>
                  <a:cubicBezTo>
                    <a:pt x="2" y="4"/>
                    <a:pt x="2" y="0"/>
                    <a:pt x="2" y="0"/>
                  </a:cubicBezTo>
                  <a:cubicBezTo>
                    <a:pt x="2" y="1"/>
                    <a:pt x="2" y="6"/>
                    <a:pt x="2" y="6"/>
                  </a:cubicBezTo>
                  <a:cubicBezTo>
                    <a:pt x="0" y="8"/>
                    <a:pt x="1" y="17"/>
                    <a:pt x="1" y="17"/>
                  </a:cubicBezTo>
                  <a:cubicBezTo>
                    <a:pt x="1" y="13"/>
                    <a:pt x="2" y="8"/>
                    <a:pt x="2" y="8"/>
                  </a:cubicBezTo>
                  <a:cubicBezTo>
                    <a:pt x="3" y="9"/>
                    <a:pt x="3" y="11"/>
                    <a:pt x="4"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0" name="Freeform 40"/>
            <p:cNvSpPr/>
            <p:nvPr/>
          </p:nvSpPr>
          <p:spPr bwMode="auto">
            <a:xfrm>
              <a:off x="0" y="198438"/>
              <a:ext cx="242888" cy="122238"/>
            </a:xfrm>
            <a:custGeom>
              <a:avLst/>
              <a:gdLst>
                <a:gd name="T0" fmla="*/ 22 w 22"/>
                <a:gd name="T1" fmla="*/ 0 h 11"/>
                <a:gd name="T2" fmla="*/ 20 w 22"/>
                <a:gd name="T3" fmla="*/ 4 h 11"/>
                <a:gd name="T4" fmla="*/ 18 w 22"/>
                <a:gd name="T5" fmla="*/ 3 h 11"/>
                <a:gd name="T6" fmla="*/ 18 w 22"/>
                <a:gd name="T7" fmla="*/ 3 h 11"/>
                <a:gd name="T8" fmla="*/ 19 w 22"/>
                <a:gd name="T9" fmla="*/ 4 h 11"/>
                <a:gd name="T10" fmla="*/ 17 w 22"/>
                <a:gd name="T11" fmla="*/ 7 h 11"/>
                <a:gd name="T12" fmla="*/ 13 w 22"/>
                <a:gd name="T13" fmla="*/ 5 h 11"/>
                <a:gd name="T14" fmla="*/ 14 w 22"/>
                <a:gd name="T15" fmla="*/ 8 h 11"/>
                <a:gd name="T16" fmla="*/ 9 w 22"/>
                <a:gd name="T17" fmla="*/ 4 h 11"/>
                <a:gd name="T18" fmla="*/ 8 w 22"/>
                <a:gd name="T19" fmla="*/ 3 h 11"/>
                <a:gd name="T20" fmla="*/ 8 w 22"/>
                <a:gd name="T21" fmla="*/ 3 h 11"/>
                <a:gd name="T22" fmla="*/ 11 w 22"/>
                <a:gd name="T23" fmla="*/ 9 h 11"/>
                <a:gd name="T24" fmla="*/ 9 w 22"/>
                <a:gd name="T25" fmla="*/ 6 h 11"/>
                <a:gd name="T26" fmla="*/ 8 w 22"/>
                <a:gd name="T27" fmla="*/ 7 h 11"/>
                <a:gd name="T28" fmla="*/ 5 w 22"/>
                <a:gd name="T29" fmla="*/ 0 h 11"/>
                <a:gd name="T30" fmla="*/ 1 w 22"/>
                <a:gd name="T31" fmla="*/ 2 h 11"/>
                <a:gd name="T32" fmla="*/ 2 w 22"/>
                <a:gd name="T33" fmla="*/ 1 h 11"/>
                <a:gd name="T34" fmla="*/ 1 w 22"/>
                <a:gd name="T35" fmla="*/ 3 h 11"/>
                <a:gd name="T36" fmla="*/ 9 w 22"/>
                <a:gd name="T37" fmla="*/ 11 h 11"/>
                <a:gd name="T38" fmla="*/ 21 w 22"/>
                <a:gd name="T39" fmla="*/ 8 h 11"/>
                <a:gd name="T40" fmla="*/ 22 w 22"/>
                <a:gd name="T4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11">
                  <a:moveTo>
                    <a:pt x="22" y="0"/>
                  </a:moveTo>
                  <a:cubicBezTo>
                    <a:pt x="21" y="1"/>
                    <a:pt x="20" y="4"/>
                    <a:pt x="20" y="4"/>
                  </a:cubicBezTo>
                  <a:cubicBezTo>
                    <a:pt x="19" y="4"/>
                    <a:pt x="18" y="3"/>
                    <a:pt x="18" y="3"/>
                  </a:cubicBezTo>
                  <a:cubicBezTo>
                    <a:pt x="18" y="3"/>
                    <a:pt x="18" y="3"/>
                    <a:pt x="18" y="3"/>
                  </a:cubicBezTo>
                  <a:cubicBezTo>
                    <a:pt x="19" y="4"/>
                    <a:pt x="19" y="4"/>
                    <a:pt x="19" y="4"/>
                  </a:cubicBezTo>
                  <a:cubicBezTo>
                    <a:pt x="18" y="5"/>
                    <a:pt x="19" y="6"/>
                    <a:pt x="17" y="7"/>
                  </a:cubicBezTo>
                  <a:cubicBezTo>
                    <a:pt x="14" y="7"/>
                    <a:pt x="13" y="5"/>
                    <a:pt x="13" y="5"/>
                  </a:cubicBezTo>
                  <a:cubicBezTo>
                    <a:pt x="14" y="8"/>
                    <a:pt x="14" y="8"/>
                    <a:pt x="14" y="8"/>
                  </a:cubicBezTo>
                  <a:cubicBezTo>
                    <a:pt x="9" y="4"/>
                    <a:pt x="9" y="4"/>
                    <a:pt x="9" y="4"/>
                  </a:cubicBezTo>
                  <a:cubicBezTo>
                    <a:pt x="9" y="4"/>
                    <a:pt x="9" y="3"/>
                    <a:pt x="8" y="3"/>
                  </a:cubicBezTo>
                  <a:cubicBezTo>
                    <a:pt x="8" y="3"/>
                    <a:pt x="8" y="3"/>
                    <a:pt x="8" y="3"/>
                  </a:cubicBezTo>
                  <a:cubicBezTo>
                    <a:pt x="12" y="7"/>
                    <a:pt x="11" y="9"/>
                    <a:pt x="11" y="9"/>
                  </a:cubicBezTo>
                  <a:cubicBezTo>
                    <a:pt x="11" y="8"/>
                    <a:pt x="9" y="6"/>
                    <a:pt x="9" y="6"/>
                  </a:cubicBezTo>
                  <a:cubicBezTo>
                    <a:pt x="8" y="7"/>
                    <a:pt x="8" y="7"/>
                    <a:pt x="8" y="7"/>
                  </a:cubicBezTo>
                  <a:cubicBezTo>
                    <a:pt x="7" y="6"/>
                    <a:pt x="5" y="3"/>
                    <a:pt x="5" y="0"/>
                  </a:cubicBezTo>
                  <a:cubicBezTo>
                    <a:pt x="4" y="1"/>
                    <a:pt x="2" y="3"/>
                    <a:pt x="1" y="2"/>
                  </a:cubicBezTo>
                  <a:cubicBezTo>
                    <a:pt x="2" y="1"/>
                    <a:pt x="2" y="1"/>
                    <a:pt x="2" y="1"/>
                  </a:cubicBezTo>
                  <a:cubicBezTo>
                    <a:pt x="2" y="1"/>
                    <a:pt x="0" y="2"/>
                    <a:pt x="1" y="3"/>
                  </a:cubicBezTo>
                  <a:cubicBezTo>
                    <a:pt x="1" y="3"/>
                    <a:pt x="7" y="11"/>
                    <a:pt x="9" y="11"/>
                  </a:cubicBezTo>
                  <a:cubicBezTo>
                    <a:pt x="10" y="11"/>
                    <a:pt x="17" y="11"/>
                    <a:pt x="21" y="8"/>
                  </a:cubicBezTo>
                  <a:cubicBezTo>
                    <a:pt x="21" y="7"/>
                    <a:pt x="22" y="0"/>
                    <a:pt x="2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1" name="Freeform 41"/>
            <p:cNvSpPr/>
            <p:nvPr/>
          </p:nvSpPr>
          <p:spPr bwMode="auto">
            <a:xfrm>
              <a:off x="352425" y="176213"/>
              <a:ext cx="55563" cy="298450"/>
            </a:xfrm>
            <a:custGeom>
              <a:avLst/>
              <a:gdLst>
                <a:gd name="T0" fmla="*/ 0 w 35"/>
                <a:gd name="T1" fmla="*/ 14 h 188"/>
                <a:gd name="T2" fmla="*/ 7 w 35"/>
                <a:gd name="T3" fmla="*/ 21 h 188"/>
                <a:gd name="T4" fmla="*/ 0 w 35"/>
                <a:gd name="T5" fmla="*/ 42 h 188"/>
                <a:gd name="T6" fmla="*/ 0 w 35"/>
                <a:gd name="T7" fmla="*/ 174 h 188"/>
                <a:gd name="T8" fmla="*/ 14 w 35"/>
                <a:gd name="T9" fmla="*/ 188 h 188"/>
                <a:gd name="T10" fmla="*/ 35 w 35"/>
                <a:gd name="T11" fmla="*/ 174 h 188"/>
                <a:gd name="T12" fmla="*/ 28 w 35"/>
                <a:gd name="T13" fmla="*/ 42 h 188"/>
                <a:gd name="T14" fmla="*/ 14 w 35"/>
                <a:gd name="T15" fmla="*/ 28 h 188"/>
                <a:gd name="T16" fmla="*/ 21 w 35"/>
                <a:gd name="T17" fmla="*/ 14 h 188"/>
                <a:gd name="T18" fmla="*/ 14 w 35"/>
                <a:gd name="T19" fmla="*/ 7 h 188"/>
                <a:gd name="T20" fmla="*/ 0 w 35"/>
                <a:gd name="T21" fmla="*/ 0 h 188"/>
                <a:gd name="T22" fmla="*/ 0 w 35"/>
                <a:gd name="T23" fmla="*/ 1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88">
                  <a:moveTo>
                    <a:pt x="0" y="14"/>
                  </a:moveTo>
                  <a:lnTo>
                    <a:pt x="7" y="21"/>
                  </a:lnTo>
                  <a:lnTo>
                    <a:pt x="0" y="42"/>
                  </a:lnTo>
                  <a:lnTo>
                    <a:pt x="0" y="174"/>
                  </a:lnTo>
                  <a:lnTo>
                    <a:pt x="14" y="188"/>
                  </a:lnTo>
                  <a:lnTo>
                    <a:pt x="35" y="174"/>
                  </a:lnTo>
                  <a:lnTo>
                    <a:pt x="28" y="42"/>
                  </a:lnTo>
                  <a:lnTo>
                    <a:pt x="14" y="28"/>
                  </a:lnTo>
                  <a:lnTo>
                    <a:pt x="21" y="14"/>
                  </a:lnTo>
                  <a:lnTo>
                    <a:pt x="14" y="7"/>
                  </a:lnTo>
                  <a:lnTo>
                    <a:pt x="0" y="0"/>
                  </a:lnTo>
                  <a:lnTo>
                    <a:pt x="0" y="14"/>
                  </a:ln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2" name="Freeform 42"/>
            <p:cNvSpPr/>
            <p:nvPr/>
          </p:nvSpPr>
          <p:spPr bwMode="auto">
            <a:xfrm>
              <a:off x="319087" y="1027113"/>
              <a:ext cx="77788" cy="76200"/>
            </a:xfrm>
            <a:custGeom>
              <a:avLst/>
              <a:gdLst>
                <a:gd name="T0" fmla="*/ 1 w 7"/>
                <a:gd name="T1" fmla="*/ 1 h 7"/>
                <a:gd name="T2" fmla="*/ 1 w 7"/>
                <a:gd name="T3" fmla="*/ 4 h 7"/>
                <a:gd name="T4" fmla="*/ 0 w 7"/>
                <a:gd name="T5" fmla="*/ 7 h 7"/>
                <a:gd name="T6" fmla="*/ 4 w 7"/>
                <a:gd name="T7" fmla="*/ 7 h 7"/>
                <a:gd name="T8" fmla="*/ 6 w 7"/>
                <a:gd name="T9" fmla="*/ 5 h 7"/>
                <a:gd name="T10" fmla="*/ 6 w 7"/>
                <a:gd name="T11" fmla="*/ 1 h 7"/>
                <a:gd name="T12" fmla="*/ 1 w 7"/>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1" y="1"/>
                  </a:moveTo>
                  <a:cubicBezTo>
                    <a:pt x="1" y="1"/>
                    <a:pt x="1" y="3"/>
                    <a:pt x="1" y="4"/>
                  </a:cubicBezTo>
                  <a:cubicBezTo>
                    <a:pt x="1" y="4"/>
                    <a:pt x="0" y="5"/>
                    <a:pt x="0" y="7"/>
                  </a:cubicBezTo>
                  <a:cubicBezTo>
                    <a:pt x="0" y="7"/>
                    <a:pt x="3" y="7"/>
                    <a:pt x="4" y="7"/>
                  </a:cubicBezTo>
                  <a:cubicBezTo>
                    <a:pt x="6" y="6"/>
                    <a:pt x="6" y="7"/>
                    <a:pt x="6" y="5"/>
                  </a:cubicBezTo>
                  <a:cubicBezTo>
                    <a:pt x="6" y="4"/>
                    <a:pt x="6" y="2"/>
                    <a:pt x="6" y="1"/>
                  </a:cubicBezTo>
                  <a:cubicBezTo>
                    <a:pt x="7" y="0"/>
                    <a:pt x="2" y="1"/>
                    <a:pt x="1"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3" name="Freeform 43"/>
            <p:cNvSpPr/>
            <p:nvPr/>
          </p:nvSpPr>
          <p:spPr bwMode="auto">
            <a:xfrm>
              <a:off x="407987" y="960438"/>
              <a:ext cx="77788" cy="98425"/>
            </a:xfrm>
            <a:custGeom>
              <a:avLst/>
              <a:gdLst>
                <a:gd name="T0" fmla="*/ 1 w 7"/>
                <a:gd name="T1" fmla="*/ 1 h 9"/>
                <a:gd name="T2" fmla="*/ 1 w 7"/>
                <a:gd name="T3" fmla="*/ 4 h 9"/>
                <a:gd name="T4" fmla="*/ 1 w 7"/>
                <a:gd name="T5" fmla="*/ 8 h 9"/>
                <a:gd name="T6" fmla="*/ 6 w 7"/>
                <a:gd name="T7" fmla="*/ 9 h 9"/>
                <a:gd name="T8" fmla="*/ 6 w 7"/>
                <a:gd name="T9" fmla="*/ 4 h 9"/>
                <a:gd name="T10" fmla="*/ 5 w 7"/>
                <a:gd name="T11" fmla="*/ 0 h 9"/>
                <a:gd name="T12" fmla="*/ 1 w 7"/>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7" h="9">
                  <a:moveTo>
                    <a:pt x="1" y="1"/>
                  </a:moveTo>
                  <a:cubicBezTo>
                    <a:pt x="1" y="1"/>
                    <a:pt x="1" y="4"/>
                    <a:pt x="1" y="4"/>
                  </a:cubicBezTo>
                  <a:cubicBezTo>
                    <a:pt x="1" y="5"/>
                    <a:pt x="0" y="7"/>
                    <a:pt x="1" y="8"/>
                  </a:cubicBezTo>
                  <a:cubicBezTo>
                    <a:pt x="2" y="9"/>
                    <a:pt x="5" y="9"/>
                    <a:pt x="6" y="9"/>
                  </a:cubicBezTo>
                  <a:cubicBezTo>
                    <a:pt x="6" y="9"/>
                    <a:pt x="7" y="5"/>
                    <a:pt x="6" y="4"/>
                  </a:cubicBezTo>
                  <a:cubicBezTo>
                    <a:pt x="5" y="3"/>
                    <a:pt x="4" y="1"/>
                    <a:pt x="5" y="0"/>
                  </a:cubicBezTo>
                  <a:cubicBezTo>
                    <a:pt x="5" y="0"/>
                    <a:pt x="1" y="1"/>
                    <a:pt x="1"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4" name="Freeform 44"/>
            <p:cNvSpPr/>
            <p:nvPr/>
          </p:nvSpPr>
          <p:spPr bwMode="auto">
            <a:xfrm>
              <a:off x="309562" y="0"/>
              <a:ext cx="120650" cy="111125"/>
            </a:xfrm>
            <a:custGeom>
              <a:avLst/>
              <a:gdLst>
                <a:gd name="T0" fmla="*/ 2 w 11"/>
                <a:gd name="T1" fmla="*/ 10 h 10"/>
                <a:gd name="T2" fmla="*/ 2 w 11"/>
                <a:gd name="T3" fmla="*/ 7 h 10"/>
                <a:gd name="T4" fmla="*/ 3 w 11"/>
                <a:gd name="T5" fmla="*/ 5 h 10"/>
                <a:gd name="T6" fmla="*/ 6 w 11"/>
                <a:gd name="T7" fmla="*/ 4 h 10"/>
                <a:gd name="T8" fmla="*/ 9 w 11"/>
                <a:gd name="T9" fmla="*/ 5 h 10"/>
                <a:gd name="T10" fmla="*/ 9 w 11"/>
                <a:gd name="T11" fmla="*/ 7 h 10"/>
                <a:gd name="T12" fmla="*/ 9 w 11"/>
                <a:gd name="T13" fmla="*/ 10 h 10"/>
                <a:gd name="T14" fmla="*/ 10 w 11"/>
                <a:gd name="T15" fmla="*/ 10 h 10"/>
                <a:gd name="T16" fmla="*/ 10 w 11"/>
                <a:gd name="T17" fmla="*/ 8 h 10"/>
                <a:gd name="T18" fmla="*/ 11 w 11"/>
                <a:gd name="T19" fmla="*/ 6 h 10"/>
                <a:gd name="T20" fmla="*/ 9 w 11"/>
                <a:gd name="T21" fmla="*/ 3 h 10"/>
                <a:gd name="T22" fmla="*/ 6 w 11"/>
                <a:gd name="T23" fmla="*/ 1 h 10"/>
                <a:gd name="T24" fmla="*/ 2 w 11"/>
                <a:gd name="T25" fmla="*/ 2 h 10"/>
                <a:gd name="T26" fmla="*/ 1 w 11"/>
                <a:gd name="T27" fmla="*/ 5 h 10"/>
                <a:gd name="T28" fmla="*/ 1 w 11"/>
                <a:gd name="T29" fmla="*/ 8 h 10"/>
                <a:gd name="T30" fmla="*/ 2 w 11"/>
                <a:gd name="T3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10">
                  <a:moveTo>
                    <a:pt x="2" y="10"/>
                  </a:moveTo>
                  <a:cubicBezTo>
                    <a:pt x="2" y="10"/>
                    <a:pt x="2" y="7"/>
                    <a:pt x="2" y="7"/>
                  </a:cubicBezTo>
                  <a:cubicBezTo>
                    <a:pt x="2" y="7"/>
                    <a:pt x="2" y="5"/>
                    <a:pt x="3" y="5"/>
                  </a:cubicBezTo>
                  <a:cubicBezTo>
                    <a:pt x="3" y="4"/>
                    <a:pt x="4" y="4"/>
                    <a:pt x="6" y="4"/>
                  </a:cubicBezTo>
                  <a:cubicBezTo>
                    <a:pt x="6" y="4"/>
                    <a:pt x="8" y="4"/>
                    <a:pt x="9" y="5"/>
                  </a:cubicBezTo>
                  <a:cubicBezTo>
                    <a:pt x="9" y="5"/>
                    <a:pt x="9" y="7"/>
                    <a:pt x="9" y="7"/>
                  </a:cubicBezTo>
                  <a:cubicBezTo>
                    <a:pt x="9" y="7"/>
                    <a:pt x="10" y="9"/>
                    <a:pt x="9" y="10"/>
                  </a:cubicBezTo>
                  <a:cubicBezTo>
                    <a:pt x="10" y="10"/>
                    <a:pt x="10" y="10"/>
                    <a:pt x="10" y="10"/>
                  </a:cubicBezTo>
                  <a:cubicBezTo>
                    <a:pt x="10" y="9"/>
                    <a:pt x="10" y="8"/>
                    <a:pt x="10" y="8"/>
                  </a:cubicBezTo>
                  <a:cubicBezTo>
                    <a:pt x="11" y="8"/>
                    <a:pt x="11" y="7"/>
                    <a:pt x="11" y="6"/>
                  </a:cubicBezTo>
                  <a:cubicBezTo>
                    <a:pt x="11" y="5"/>
                    <a:pt x="10" y="3"/>
                    <a:pt x="9" y="3"/>
                  </a:cubicBezTo>
                  <a:cubicBezTo>
                    <a:pt x="9" y="3"/>
                    <a:pt x="8" y="1"/>
                    <a:pt x="6" y="1"/>
                  </a:cubicBezTo>
                  <a:cubicBezTo>
                    <a:pt x="4" y="0"/>
                    <a:pt x="3" y="2"/>
                    <a:pt x="2" y="2"/>
                  </a:cubicBezTo>
                  <a:cubicBezTo>
                    <a:pt x="2" y="3"/>
                    <a:pt x="1" y="5"/>
                    <a:pt x="1" y="5"/>
                  </a:cubicBezTo>
                  <a:cubicBezTo>
                    <a:pt x="0" y="6"/>
                    <a:pt x="1" y="7"/>
                    <a:pt x="1" y="8"/>
                  </a:cubicBezTo>
                  <a:cubicBezTo>
                    <a:pt x="1" y="8"/>
                    <a:pt x="1" y="8"/>
                    <a:pt x="2" y="1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7"/>
                                        </p:tgtEl>
                                        <p:attrNameLst>
                                          <p:attrName>style.visibility</p:attrName>
                                        </p:attrNameLst>
                                      </p:cBhvr>
                                      <p:to>
                                        <p:strVal val="visible"/>
                                      </p:to>
                                    </p:set>
                                    <p:animEffect transition="in" filter="wipe(left)">
                                      <p:cBhvr>
                                        <p:cTn id="7" dur="500"/>
                                        <p:tgtEl>
                                          <p:spTgt spid="22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28"/>
                                        </p:tgtEl>
                                        <p:attrNameLst>
                                          <p:attrName>style.visibility</p:attrName>
                                        </p:attrNameLst>
                                      </p:cBhvr>
                                      <p:to>
                                        <p:strVal val="visible"/>
                                      </p:to>
                                    </p:set>
                                    <p:animEffect transition="in" filter="wipe(right)">
                                      <p:cBhvr>
                                        <p:cTn id="10" dur="500"/>
                                        <p:tgtEl>
                                          <p:spTgt spid="228"/>
                                        </p:tgtEl>
                                      </p:cBhvr>
                                    </p:animEffect>
                                  </p:childTnLst>
                                </p:cTn>
                              </p:par>
                              <p:par>
                                <p:cTn id="11" presetID="6" presetClass="entr" presetSubtype="32" fill="hold" grpId="0" nodeType="withEffect">
                                  <p:stCondLst>
                                    <p:cond delay="0"/>
                                  </p:stCondLst>
                                  <p:childTnLst>
                                    <p:set>
                                      <p:cBhvr>
                                        <p:cTn id="12" dur="1" fill="hold">
                                          <p:stCondLst>
                                            <p:cond delay="0"/>
                                          </p:stCondLst>
                                        </p:cTn>
                                        <p:tgtEl>
                                          <p:spTgt spid="222"/>
                                        </p:tgtEl>
                                        <p:attrNameLst>
                                          <p:attrName>style.visibility</p:attrName>
                                        </p:attrNameLst>
                                      </p:cBhvr>
                                      <p:to>
                                        <p:strVal val="visible"/>
                                      </p:to>
                                    </p:set>
                                    <p:animEffect transition="in" filter="circle(out)">
                                      <p:cBhvr>
                                        <p:cTn id="13" dur="300"/>
                                        <p:tgtEl>
                                          <p:spTgt spid="222"/>
                                        </p:tgtEl>
                                      </p:cBhvr>
                                    </p:animEffect>
                                  </p:childTnLst>
                                </p:cTn>
                              </p:par>
                              <p:par>
                                <p:cTn id="14" presetID="6" presetClass="entr" presetSubtype="32" fill="hold" grpId="0" nodeType="withEffect">
                                  <p:stCondLst>
                                    <p:cond delay="0"/>
                                  </p:stCondLst>
                                  <p:childTnLst>
                                    <p:set>
                                      <p:cBhvr>
                                        <p:cTn id="15" dur="1" fill="hold">
                                          <p:stCondLst>
                                            <p:cond delay="0"/>
                                          </p:stCondLst>
                                        </p:cTn>
                                        <p:tgtEl>
                                          <p:spTgt spid="221"/>
                                        </p:tgtEl>
                                        <p:attrNameLst>
                                          <p:attrName>style.visibility</p:attrName>
                                        </p:attrNameLst>
                                      </p:cBhvr>
                                      <p:to>
                                        <p:strVal val="visible"/>
                                      </p:to>
                                    </p:set>
                                    <p:animEffect transition="in" filter="circle(out)">
                                      <p:cBhvr>
                                        <p:cTn id="16" dur="300"/>
                                        <p:tgtEl>
                                          <p:spTgt spid="221"/>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223"/>
                                        </p:tgtEl>
                                        <p:attrNameLst>
                                          <p:attrName>style.visibility</p:attrName>
                                        </p:attrNameLst>
                                      </p:cBhvr>
                                      <p:to>
                                        <p:strVal val="visible"/>
                                      </p:to>
                                    </p:set>
                                    <p:animEffect transition="in" filter="wipe(down)">
                                      <p:cBhvr>
                                        <p:cTn id="20" dur="500"/>
                                        <p:tgtEl>
                                          <p:spTgt spid="223"/>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24"/>
                                        </p:tgtEl>
                                        <p:attrNameLst>
                                          <p:attrName>style.visibility</p:attrName>
                                        </p:attrNameLst>
                                      </p:cBhvr>
                                      <p:to>
                                        <p:strVal val="visible"/>
                                      </p:to>
                                    </p:set>
                                    <p:animEffect transition="in" filter="wipe(down)">
                                      <p:cBhvr>
                                        <p:cTn id="23" dur="500"/>
                                        <p:tgtEl>
                                          <p:spTgt spid="224"/>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229"/>
                                        </p:tgtEl>
                                        <p:attrNameLst>
                                          <p:attrName>style.visibility</p:attrName>
                                        </p:attrNameLst>
                                      </p:cBhvr>
                                      <p:to>
                                        <p:strVal val="visible"/>
                                      </p:to>
                                    </p:set>
                                    <p:animEffect transition="in" filter="wipe(left)">
                                      <p:cBhvr>
                                        <p:cTn id="27" dur="500"/>
                                        <p:tgtEl>
                                          <p:spTgt spid="229"/>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230"/>
                                        </p:tgtEl>
                                        <p:attrNameLst>
                                          <p:attrName>style.visibility</p:attrName>
                                        </p:attrNameLst>
                                      </p:cBhvr>
                                      <p:to>
                                        <p:strVal val="visible"/>
                                      </p:to>
                                    </p:set>
                                    <p:animEffect transition="in" filter="wipe(right)">
                                      <p:cBhvr>
                                        <p:cTn id="30" dur="500"/>
                                        <p:tgtEl>
                                          <p:spTgt spid="230"/>
                                        </p:tgtEl>
                                      </p:cBhvr>
                                    </p:animEffect>
                                  </p:childTnLst>
                                </p:cTn>
                              </p:par>
                            </p:childTnLst>
                          </p:cTn>
                        </p:par>
                        <p:par>
                          <p:cTn id="31" fill="hold">
                            <p:stCondLst>
                              <p:cond delay="1500"/>
                            </p:stCondLst>
                            <p:childTnLst>
                              <p:par>
                                <p:cTn id="32" presetID="22" presetClass="entr" presetSubtype="4" fill="hold" grpId="0" nodeType="afterEffect">
                                  <p:stCondLst>
                                    <p:cond delay="0"/>
                                  </p:stCondLst>
                                  <p:childTnLst>
                                    <p:set>
                                      <p:cBhvr>
                                        <p:cTn id="33" dur="1" fill="hold">
                                          <p:stCondLst>
                                            <p:cond delay="0"/>
                                          </p:stCondLst>
                                        </p:cTn>
                                        <p:tgtEl>
                                          <p:spTgt spid="226"/>
                                        </p:tgtEl>
                                        <p:attrNameLst>
                                          <p:attrName>style.visibility</p:attrName>
                                        </p:attrNameLst>
                                      </p:cBhvr>
                                      <p:to>
                                        <p:strVal val="visible"/>
                                      </p:to>
                                    </p:set>
                                    <p:animEffect transition="in" filter="wipe(down)">
                                      <p:cBhvr>
                                        <p:cTn id="34" dur="500"/>
                                        <p:tgtEl>
                                          <p:spTgt spid="22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25"/>
                                        </p:tgtEl>
                                        <p:attrNameLst>
                                          <p:attrName>style.visibility</p:attrName>
                                        </p:attrNameLst>
                                      </p:cBhvr>
                                      <p:to>
                                        <p:strVal val="visible"/>
                                      </p:to>
                                    </p:set>
                                    <p:animEffect transition="in" filter="wipe(down)">
                                      <p:cBhvr>
                                        <p:cTn id="37" dur="500"/>
                                        <p:tgtEl>
                                          <p:spTgt spid="225"/>
                                        </p:tgtEl>
                                      </p:cBhvr>
                                    </p:animEffect>
                                  </p:childTnLst>
                                </p:cTn>
                              </p:par>
                            </p:childTnLst>
                          </p:cTn>
                        </p:par>
                        <p:par>
                          <p:cTn id="38" fill="hold">
                            <p:stCondLst>
                              <p:cond delay="2000"/>
                            </p:stCondLst>
                            <p:childTnLst>
                              <p:par>
                                <p:cTn id="39" presetID="16" presetClass="entr" presetSubtype="21" fill="hold" grpId="0" nodeType="afterEffect">
                                  <p:stCondLst>
                                    <p:cond delay="0"/>
                                  </p:stCondLst>
                                  <p:childTnLst>
                                    <p:set>
                                      <p:cBhvr>
                                        <p:cTn id="40" dur="1" fill="hold">
                                          <p:stCondLst>
                                            <p:cond delay="0"/>
                                          </p:stCondLst>
                                        </p:cTn>
                                        <p:tgtEl>
                                          <p:spTgt spid="231"/>
                                        </p:tgtEl>
                                        <p:attrNameLst>
                                          <p:attrName>style.visibility</p:attrName>
                                        </p:attrNameLst>
                                      </p:cBhvr>
                                      <p:to>
                                        <p:strVal val="visible"/>
                                      </p:to>
                                    </p:set>
                                    <p:animEffect transition="in" filter="barn(inVertical)">
                                      <p:cBhvr>
                                        <p:cTn id="41" dur="500"/>
                                        <p:tgtEl>
                                          <p:spTgt spid="231"/>
                                        </p:tgtEl>
                                      </p:cBhvr>
                                    </p:animEffect>
                                  </p:childTnLst>
                                </p:cTn>
                              </p:par>
                            </p:childTnLst>
                          </p:cTn>
                        </p:par>
                        <p:par>
                          <p:cTn id="42" fill="hold">
                            <p:stCondLst>
                              <p:cond delay="2500"/>
                            </p:stCondLst>
                            <p:childTnLst>
                              <p:par>
                                <p:cTn id="43" presetID="12" presetClass="entr" presetSubtype="4" fill="hold" nodeType="after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additive="base">
                                        <p:cTn id="45" dur="400"/>
                                        <p:tgtEl>
                                          <p:spTgt spid="2"/>
                                        </p:tgtEl>
                                        <p:attrNameLst>
                                          <p:attrName>ppt_y</p:attrName>
                                        </p:attrNameLst>
                                      </p:cBhvr>
                                      <p:tavLst>
                                        <p:tav tm="0">
                                          <p:val>
                                            <p:strVal val="#ppt_y+#ppt_h*1.125000"/>
                                          </p:val>
                                        </p:tav>
                                        <p:tav tm="100000">
                                          <p:val>
                                            <p:strVal val="#ppt_y"/>
                                          </p:val>
                                        </p:tav>
                                      </p:tavLst>
                                    </p:anim>
                                    <p:animEffect transition="in" filter="wipe(up)">
                                      <p:cBhvr>
                                        <p:cTn id="46" dur="400"/>
                                        <p:tgtEl>
                                          <p:spTgt spid="2"/>
                                        </p:tgtEl>
                                      </p:cBhvr>
                                    </p:animEffect>
                                  </p:childTnLst>
                                </p:cTn>
                              </p:par>
                            </p:childTnLst>
                          </p:cTn>
                        </p:par>
                        <p:par>
                          <p:cTn id="47" fill="hold">
                            <p:stCondLst>
                              <p:cond delay="2900"/>
                            </p:stCondLst>
                            <p:childTnLst>
                              <p:par>
                                <p:cTn id="48" presetID="10" presetClass="entr" presetSubtype="0" fill="hold" grpId="0" nodeType="afterEffect">
                                  <p:stCondLst>
                                    <p:cond delay="0"/>
                                  </p:stCondLst>
                                  <p:childTnLst>
                                    <p:set>
                                      <p:cBhvr>
                                        <p:cTn id="49" dur="1" fill="hold">
                                          <p:stCondLst>
                                            <p:cond delay="0"/>
                                          </p:stCondLst>
                                        </p:cTn>
                                        <p:tgtEl>
                                          <p:spTgt spid="234"/>
                                        </p:tgtEl>
                                        <p:attrNameLst>
                                          <p:attrName>style.visibility</p:attrName>
                                        </p:attrNameLst>
                                      </p:cBhvr>
                                      <p:to>
                                        <p:strVal val="visible"/>
                                      </p:to>
                                    </p:set>
                                    <p:animEffect transition="in" filter="fade">
                                      <p:cBhvr>
                                        <p:cTn id="50" dur="500"/>
                                        <p:tgtEl>
                                          <p:spTgt spid="234"/>
                                        </p:tgtEl>
                                      </p:cBhvr>
                                    </p:animEffect>
                                  </p:childTnLst>
                                </p:cTn>
                              </p:par>
                            </p:childTnLst>
                          </p:cTn>
                        </p:par>
                        <p:par>
                          <p:cTn id="51" fill="hold">
                            <p:stCondLst>
                              <p:cond delay="3400"/>
                            </p:stCondLst>
                            <p:childTnLst>
                              <p:par>
                                <p:cTn id="52" presetID="10" presetClass="entr" presetSubtype="0" fill="hold" grpId="0" nodeType="afterEffect">
                                  <p:stCondLst>
                                    <p:cond delay="0"/>
                                  </p:stCondLst>
                                  <p:childTnLst>
                                    <p:set>
                                      <p:cBhvr>
                                        <p:cTn id="53" dur="1" fill="hold">
                                          <p:stCondLst>
                                            <p:cond delay="0"/>
                                          </p:stCondLst>
                                        </p:cTn>
                                        <p:tgtEl>
                                          <p:spTgt spid="232"/>
                                        </p:tgtEl>
                                        <p:attrNameLst>
                                          <p:attrName>style.visibility</p:attrName>
                                        </p:attrNameLst>
                                      </p:cBhvr>
                                      <p:to>
                                        <p:strVal val="visible"/>
                                      </p:to>
                                    </p:set>
                                    <p:animEffect transition="in" filter="fade">
                                      <p:cBhvr>
                                        <p:cTn id="54" dur="500"/>
                                        <p:tgtEl>
                                          <p:spTgt spid="23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33"/>
                                        </p:tgtEl>
                                        <p:attrNameLst>
                                          <p:attrName>style.visibility</p:attrName>
                                        </p:attrNameLst>
                                      </p:cBhvr>
                                      <p:to>
                                        <p:strVal val="visible"/>
                                      </p:to>
                                    </p:set>
                                    <p:animEffect transition="in" filter="fade">
                                      <p:cBhvr>
                                        <p:cTn id="57" dur="500"/>
                                        <p:tgtEl>
                                          <p:spTgt spid="23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35"/>
                                        </p:tgtEl>
                                        <p:attrNameLst>
                                          <p:attrName>style.visibility</p:attrName>
                                        </p:attrNameLst>
                                      </p:cBhvr>
                                      <p:to>
                                        <p:strVal val="visible"/>
                                      </p:to>
                                    </p:set>
                                    <p:animEffect transition="in" filter="fade">
                                      <p:cBhvr>
                                        <p:cTn id="60" dur="500"/>
                                        <p:tgtEl>
                                          <p:spTgt spid="23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36"/>
                                        </p:tgtEl>
                                        <p:attrNameLst>
                                          <p:attrName>style.visibility</p:attrName>
                                        </p:attrNameLst>
                                      </p:cBhvr>
                                      <p:to>
                                        <p:strVal val="visible"/>
                                      </p:to>
                                    </p:set>
                                    <p:animEffect transition="in" filter="fade">
                                      <p:cBhvr>
                                        <p:cTn id="63" dur="500"/>
                                        <p:tgtEl>
                                          <p:spTgt spid="236"/>
                                        </p:tgtEl>
                                      </p:cBhvr>
                                    </p:animEffect>
                                  </p:childTnLst>
                                </p:cTn>
                              </p:par>
                            </p:childTnLst>
                          </p:cTn>
                        </p:par>
                        <p:par>
                          <p:cTn id="64" fill="hold">
                            <p:stCondLst>
                              <p:cond delay="3900"/>
                            </p:stCondLst>
                            <p:childTnLst>
                              <p:par>
                                <p:cTn id="65" presetID="10" presetClass="entr" presetSubtype="0" fill="hold" nodeType="afterEffect">
                                  <p:stCondLst>
                                    <p:cond delay="0"/>
                                  </p:stCondLst>
                                  <p:childTnLst>
                                    <p:set>
                                      <p:cBhvr>
                                        <p:cTn id="66" dur="1" fill="hold">
                                          <p:stCondLst>
                                            <p:cond delay="0"/>
                                          </p:stCondLst>
                                        </p:cTn>
                                        <p:tgtEl>
                                          <p:spTgt spid="238"/>
                                        </p:tgtEl>
                                        <p:attrNameLst>
                                          <p:attrName>style.visibility</p:attrName>
                                        </p:attrNameLst>
                                      </p:cBhvr>
                                      <p:to>
                                        <p:strVal val="visible"/>
                                      </p:to>
                                    </p:set>
                                    <p:animEffect transition="in" filter="fade">
                                      <p:cBhvr>
                                        <p:cTn id="67" dur="500"/>
                                        <p:tgtEl>
                                          <p:spTgt spid="238"/>
                                        </p:tgtEl>
                                      </p:cBhvr>
                                    </p:animEffect>
                                  </p:childTnLst>
                                </p:cTn>
                              </p:par>
                            </p:childTnLst>
                          </p:cTn>
                        </p:par>
                        <p:par>
                          <p:cTn id="68" fill="hold">
                            <p:stCondLst>
                              <p:cond delay="4400"/>
                            </p:stCondLst>
                            <p:childTnLst>
                              <p:par>
                                <p:cTn id="69" presetID="12" presetClass="entr" presetSubtype="4" fill="hold" grpId="0" nodeType="afterEffect">
                                  <p:stCondLst>
                                    <p:cond delay="0"/>
                                  </p:stCondLst>
                                  <p:childTnLst>
                                    <p:set>
                                      <p:cBhvr>
                                        <p:cTn id="70" dur="1" fill="hold">
                                          <p:stCondLst>
                                            <p:cond delay="0"/>
                                          </p:stCondLst>
                                        </p:cTn>
                                        <p:tgtEl>
                                          <p:spTgt spid="237"/>
                                        </p:tgtEl>
                                        <p:attrNameLst>
                                          <p:attrName>style.visibility</p:attrName>
                                        </p:attrNameLst>
                                      </p:cBhvr>
                                      <p:to>
                                        <p:strVal val="visible"/>
                                      </p:to>
                                    </p:set>
                                    <p:anim calcmode="lin" valueType="num">
                                      <p:cBhvr additive="base">
                                        <p:cTn id="71" dur="300"/>
                                        <p:tgtEl>
                                          <p:spTgt spid="237"/>
                                        </p:tgtEl>
                                        <p:attrNameLst>
                                          <p:attrName>ppt_y</p:attrName>
                                        </p:attrNameLst>
                                      </p:cBhvr>
                                      <p:tavLst>
                                        <p:tav tm="0">
                                          <p:val>
                                            <p:strVal val="#ppt_y+#ppt_h*1.125000"/>
                                          </p:val>
                                        </p:tav>
                                        <p:tav tm="100000">
                                          <p:val>
                                            <p:strVal val="#ppt_y"/>
                                          </p:val>
                                        </p:tav>
                                      </p:tavLst>
                                    </p:anim>
                                    <p:animEffect transition="in" filter="wipe(up)">
                                      <p:cBhvr>
                                        <p:cTn id="72" dur="300"/>
                                        <p:tgtEl>
                                          <p:spTgt spid="237"/>
                                        </p:tgtEl>
                                      </p:cBhvr>
                                    </p:animEffect>
                                  </p:childTnLst>
                                </p:cTn>
                              </p:par>
                            </p:childTnLst>
                          </p:cTn>
                        </p:par>
                        <p:par>
                          <p:cTn id="73" fill="hold">
                            <p:stCondLst>
                              <p:cond delay="4700"/>
                            </p:stCondLst>
                            <p:childTnLst>
                              <p:par>
                                <p:cTn id="74" presetID="10" presetClass="entr" presetSubtype="0" fill="hold" nodeType="afterEffect">
                                  <p:stCondLst>
                                    <p:cond delay="0"/>
                                  </p:stCondLst>
                                  <p:childTnLst>
                                    <p:set>
                                      <p:cBhvr>
                                        <p:cTn id="75" dur="1" fill="hold">
                                          <p:stCondLst>
                                            <p:cond delay="0"/>
                                          </p:stCondLst>
                                        </p:cTn>
                                        <p:tgtEl>
                                          <p:spTgt spid="240"/>
                                        </p:tgtEl>
                                        <p:attrNameLst>
                                          <p:attrName>style.visibility</p:attrName>
                                        </p:attrNameLst>
                                      </p:cBhvr>
                                      <p:to>
                                        <p:strVal val="visible"/>
                                      </p:to>
                                    </p:set>
                                    <p:animEffect transition="in" filter="fade">
                                      <p:cBhvr>
                                        <p:cTn id="76" dur="500"/>
                                        <p:tgtEl>
                                          <p:spTgt spid="240"/>
                                        </p:tgtEl>
                                      </p:cBhvr>
                                    </p:animEffect>
                                  </p:childTnLst>
                                </p:cTn>
                              </p:par>
                            </p:childTnLst>
                          </p:cTn>
                        </p:par>
                        <p:par>
                          <p:cTn id="77" fill="hold">
                            <p:stCondLst>
                              <p:cond delay="5200"/>
                            </p:stCondLst>
                            <p:childTnLst>
                              <p:par>
                                <p:cTn id="78" presetID="12" presetClass="entr" presetSubtype="4" fill="hold" grpId="0" nodeType="afterEffect">
                                  <p:stCondLst>
                                    <p:cond delay="0"/>
                                  </p:stCondLst>
                                  <p:childTnLst>
                                    <p:set>
                                      <p:cBhvr>
                                        <p:cTn id="79" dur="1" fill="hold">
                                          <p:stCondLst>
                                            <p:cond delay="0"/>
                                          </p:stCondLst>
                                        </p:cTn>
                                        <p:tgtEl>
                                          <p:spTgt spid="239"/>
                                        </p:tgtEl>
                                        <p:attrNameLst>
                                          <p:attrName>style.visibility</p:attrName>
                                        </p:attrNameLst>
                                      </p:cBhvr>
                                      <p:to>
                                        <p:strVal val="visible"/>
                                      </p:to>
                                    </p:set>
                                    <p:anim calcmode="lin" valueType="num">
                                      <p:cBhvr additive="base">
                                        <p:cTn id="80" dur="300"/>
                                        <p:tgtEl>
                                          <p:spTgt spid="239"/>
                                        </p:tgtEl>
                                        <p:attrNameLst>
                                          <p:attrName>ppt_y</p:attrName>
                                        </p:attrNameLst>
                                      </p:cBhvr>
                                      <p:tavLst>
                                        <p:tav tm="0">
                                          <p:val>
                                            <p:strVal val="#ppt_y+#ppt_h*1.125000"/>
                                          </p:val>
                                        </p:tav>
                                        <p:tav tm="100000">
                                          <p:val>
                                            <p:strVal val="#ppt_y"/>
                                          </p:val>
                                        </p:tav>
                                      </p:tavLst>
                                    </p:anim>
                                    <p:animEffect transition="in" filter="wipe(up)">
                                      <p:cBhvr>
                                        <p:cTn id="81" dur="300"/>
                                        <p:tgtEl>
                                          <p:spTgt spid="239"/>
                                        </p:tgtEl>
                                      </p:cBhvr>
                                    </p:animEffect>
                                  </p:childTnLst>
                                </p:cTn>
                              </p:par>
                            </p:childTnLst>
                          </p:cTn>
                        </p:par>
                        <p:par>
                          <p:cTn id="82" fill="hold">
                            <p:stCondLst>
                              <p:cond delay="5500"/>
                            </p:stCondLst>
                            <p:childTnLst>
                              <p:par>
                                <p:cTn id="83" presetID="10" presetClass="entr" presetSubtype="0" fill="hold" nodeType="afterEffect">
                                  <p:stCondLst>
                                    <p:cond delay="0"/>
                                  </p:stCondLst>
                                  <p:childTnLst>
                                    <p:set>
                                      <p:cBhvr>
                                        <p:cTn id="84" dur="1" fill="hold">
                                          <p:stCondLst>
                                            <p:cond delay="0"/>
                                          </p:stCondLst>
                                        </p:cTn>
                                        <p:tgtEl>
                                          <p:spTgt spid="242"/>
                                        </p:tgtEl>
                                        <p:attrNameLst>
                                          <p:attrName>style.visibility</p:attrName>
                                        </p:attrNameLst>
                                      </p:cBhvr>
                                      <p:to>
                                        <p:strVal val="visible"/>
                                      </p:to>
                                    </p:set>
                                    <p:animEffect transition="in" filter="fade">
                                      <p:cBhvr>
                                        <p:cTn id="85" dur="500"/>
                                        <p:tgtEl>
                                          <p:spTgt spid="242"/>
                                        </p:tgtEl>
                                      </p:cBhvr>
                                    </p:animEffect>
                                  </p:childTnLst>
                                </p:cTn>
                              </p:par>
                            </p:childTnLst>
                          </p:cTn>
                        </p:par>
                        <p:par>
                          <p:cTn id="86" fill="hold">
                            <p:stCondLst>
                              <p:cond delay="6000"/>
                            </p:stCondLst>
                            <p:childTnLst>
                              <p:par>
                                <p:cTn id="87" presetID="12" presetClass="entr" presetSubtype="4" fill="hold" grpId="0" nodeType="afterEffect">
                                  <p:stCondLst>
                                    <p:cond delay="0"/>
                                  </p:stCondLst>
                                  <p:childTnLst>
                                    <p:set>
                                      <p:cBhvr>
                                        <p:cTn id="88" dur="1" fill="hold">
                                          <p:stCondLst>
                                            <p:cond delay="0"/>
                                          </p:stCondLst>
                                        </p:cTn>
                                        <p:tgtEl>
                                          <p:spTgt spid="241"/>
                                        </p:tgtEl>
                                        <p:attrNameLst>
                                          <p:attrName>style.visibility</p:attrName>
                                        </p:attrNameLst>
                                      </p:cBhvr>
                                      <p:to>
                                        <p:strVal val="visible"/>
                                      </p:to>
                                    </p:set>
                                    <p:anim calcmode="lin" valueType="num">
                                      <p:cBhvr additive="base">
                                        <p:cTn id="89" dur="300"/>
                                        <p:tgtEl>
                                          <p:spTgt spid="241"/>
                                        </p:tgtEl>
                                        <p:attrNameLst>
                                          <p:attrName>ppt_y</p:attrName>
                                        </p:attrNameLst>
                                      </p:cBhvr>
                                      <p:tavLst>
                                        <p:tav tm="0">
                                          <p:val>
                                            <p:strVal val="#ppt_y+#ppt_h*1.125000"/>
                                          </p:val>
                                        </p:tav>
                                        <p:tav tm="100000">
                                          <p:val>
                                            <p:strVal val="#ppt_y"/>
                                          </p:val>
                                        </p:tav>
                                      </p:tavLst>
                                    </p:anim>
                                    <p:animEffect transition="in" filter="wipe(up)">
                                      <p:cBhvr>
                                        <p:cTn id="90" dur="300"/>
                                        <p:tgtEl>
                                          <p:spTgt spid="241"/>
                                        </p:tgtEl>
                                      </p:cBhvr>
                                    </p:animEffect>
                                  </p:childTnLst>
                                </p:cTn>
                              </p:par>
                            </p:childTnLst>
                          </p:cTn>
                        </p:par>
                        <p:par>
                          <p:cTn id="91" fill="hold">
                            <p:stCondLst>
                              <p:cond delay="6300"/>
                            </p:stCondLst>
                            <p:childTnLst>
                              <p:par>
                                <p:cTn id="92" presetID="10" presetClass="entr" presetSubtype="0" fill="hold" nodeType="afterEffect">
                                  <p:stCondLst>
                                    <p:cond delay="0"/>
                                  </p:stCondLst>
                                  <p:childTnLst>
                                    <p:set>
                                      <p:cBhvr>
                                        <p:cTn id="93" dur="1" fill="hold">
                                          <p:stCondLst>
                                            <p:cond delay="0"/>
                                          </p:stCondLst>
                                        </p:cTn>
                                        <p:tgtEl>
                                          <p:spTgt spid="244"/>
                                        </p:tgtEl>
                                        <p:attrNameLst>
                                          <p:attrName>style.visibility</p:attrName>
                                        </p:attrNameLst>
                                      </p:cBhvr>
                                      <p:to>
                                        <p:strVal val="visible"/>
                                      </p:to>
                                    </p:set>
                                    <p:animEffect transition="in" filter="fade">
                                      <p:cBhvr>
                                        <p:cTn id="94" dur="500"/>
                                        <p:tgtEl>
                                          <p:spTgt spid="244"/>
                                        </p:tgtEl>
                                      </p:cBhvr>
                                    </p:animEffect>
                                  </p:childTnLst>
                                </p:cTn>
                              </p:par>
                            </p:childTnLst>
                          </p:cTn>
                        </p:par>
                        <p:par>
                          <p:cTn id="95" fill="hold">
                            <p:stCondLst>
                              <p:cond delay="6800"/>
                            </p:stCondLst>
                            <p:childTnLst>
                              <p:par>
                                <p:cTn id="96" presetID="12" presetClass="entr" presetSubtype="4" fill="hold" grpId="0" nodeType="afterEffect">
                                  <p:stCondLst>
                                    <p:cond delay="0"/>
                                  </p:stCondLst>
                                  <p:childTnLst>
                                    <p:set>
                                      <p:cBhvr>
                                        <p:cTn id="97" dur="1" fill="hold">
                                          <p:stCondLst>
                                            <p:cond delay="0"/>
                                          </p:stCondLst>
                                        </p:cTn>
                                        <p:tgtEl>
                                          <p:spTgt spid="243"/>
                                        </p:tgtEl>
                                        <p:attrNameLst>
                                          <p:attrName>style.visibility</p:attrName>
                                        </p:attrNameLst>
                                      </p:cBhvr>
                                      <p:to>
                                        <p:strVal val="visible"/>
                                      </p:to>
                                    </p:set>
                                    <p:anim calcmode="lin" valueType="num">
                                      <p:cBhvr additive="base">
                                        <p:cTn id="98" dur="300"/>
                                        <p:tgtEl>
                                          <p:spTgt spid="243"/>
                                        </p:tgtEl>
                                        <p:attrNameLst>
                                          <p:attrName>ppt_y</p:attrName>
                                        </p:attrNameLst>
                                      </p:cBhvr>
                                      <p:tavLst>
                                        <p:tav tm="0">
                                          <p:val>
                                            <p:strVal val="#ppt_y+#ppt_h*1.125000"/>
                                          </p:val>
                                        </p:tav>
                                        <p:tav tm="100000">
                                          <p:val>
                                            <p:strVal val="#ppt_y"/>
                                          </p:val>
                                        </p:tav>
                                      </p:tavLst>
                                    </p:anim>
                                    <p:animEffect transition="in" filter="wipe(up)">
                                      <p:cBhvr>
                                        <p:cTn id="99" dur="3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 grpId="0" animBg="1" autoUpdateAnimBg="0"/>
      <p:bldP spid="222" grpId="0" animBg="1" autoUpdateAnimBg="0"/>
      <p:bldP spid="223" grpId="0" animBg="1"/>
      <p:bldP spid="224" grpId="0" animBg="1"/>
      <p:bldP spid="225" grpId="0" animBg="1"/>
      <p:bldP spid="226" grpId="0" animBg="1"/>
      <p:bldP spid="227" grpId="0" animBg="1"/>
      <p:bldP spid="228" grpId="0" animBg="1"/>
      <p:bldP spid="229" grpId="0" animBg="1" autoUpdateAnimBg="0"/>
      <p:bldP spid="230" grpId="0" animBg="1" autoUpdateAnimBg="0"/>
      <p:bldP spid="231" grpId="0" animBg="1"/>
      <p:bldP spid="232" grpId="0" autoUpdateAnimBg="0"/>
      <p:bldP spid="233" grpId="0" autoUpdateAnimBg="0"/>
      <p:bldP spid="234" grpId="0" autoUpdateAnimBg="0"/>
      <p:bldP spid="235" grpId="0" autoUpdateAnimBg="0"/>
      <p:bldP spid="236" grpId="0" autoUpdateAnimBg="0"/>
      <p:bldP spid="237" grpId="0" autoUpdateAnimBg="0"/>
      <p:bldP spid="239" grpId="0" autoUpdateAnimBg="0"/>
      <p:bldP spid="241" grpId="0" autoUpdateAnimBg="0"/>
      <p:bldP spid="243"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16"/>
          <p:cNvGrpSpPr/>
          <p:nvPr/>
        </p:nvGrpSpPr>
        <p:grpSpPr>
          <a:xfrm>
            <a:off x="1058665" y="2258976"/>
            <a:ext cx="3466378" cy="2166459"/>
            <a:chOff x="755576" y="1491630"/>
            <a:chExt cx="2880000" cy="1800000"/>
          </a:xfrm>
          <a:effectLst>
            <a:outerShdw blurRad="228600" dist="38100" dir="8400000" sx="105000" sy="105000" algn="tr" rotWithShape="0">
              <a:prstClr val="black">
                <a:alpha val="20000"/>
              </a:prstClr>
            </a:outerShdw>
          </a:effectLst>
        </p:grpSpPr>
        <p:sp>
          <p:nvSpPr>
            <p:cNvPr id="118" name="矩形 117"/>
            <p:cNvSpPr/>
            <p:nvPr/>
          </p:nvSpPr>
          <p:spPr>
            <a:xfrm>
              <a:off x="755576" y="1491630"/>
              <a:ext cx="2880000" cy="1800000"/>
            </a:xfrm>
            <a:prstGeom prst="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endParaRPr>
            </a:p>
          </p:txBody>
        </p:sp>
        <p:sp>
          <p:nvSpPr>
            <p:cNvPr id="119" name="矩形 118"/>
            <p:cNvSpPr/>
            <p:nvPr/>
          </p:nvSpPr>
          <p:spPr>
            <a:xfrm>
              <a:off x="813012" y="1524499"/>
              <a:ext cx="2772000" cy="1728000"/>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endParaRPr>
            </a:p>
          </p:txBody>
        </p:sp>
      </p:grpSp>
      <p:sp>
        <p:nvSpPr>
          <p:cNvPr id="4" name="对角圆角矩形 3"/>
          <p:cNvSpPr/>
          <p:nvPr/>
        </p:nvSpPr>
        <p:spPr>
          <a:xfrm>
            <a:off x="1077443" y="1105100"/>
            <a:ext cx="3465207" cy="991442"/>
          </a:xfrm>
          <a:prstGeom prst="round2DiagRect">
            <a:avLst/>
          </a:prstGeom>
          <a:solidFill>
            <a:srgbClr val="F7F7F7"/>
          </a:solidFill>
          <a:ln>
            <a:noFill/>
          </a:ln>
          <a:effectLst>
            <a:outerShdw blurRad="1651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9363" tIns="29682" rIns="59363" bIns="29682" rtlCol="0" anchor="ctr"/>
          <a:lstStyle/>
          <a:p>
            <a:pPr algn="ctr"/>
            <a:endParaRPr lang="zh-CN" altLang="en-US" sz="1600" dirty="0"/>
          </a:p>
        </p:txBody>
      </p:sp>
      <p:sp>
        <p:nvSpPr>
          <p:cNvPr id="56" name="TextBox 55"/>
          <p:cNvSpPr txBox="1"/>
          <p:nvPr/>
        </p:nvSpPr>
        <p:spPr>
          <a:xfrm>
            <a:off x="1173698" y="1272314"/>
            <a:ext cx="3267563" cy="813164"/>
          </a:xfrm>
          <a:prstGeom prst="rect">
            <a:avLst/>
          </a:prstGeom>
          <a:noFill/>
        </p:spPr>
        <p:txBody>
          <a:bodyPr wrap="square" lIns="50921" tIns="25460" rIns="50921" bIns="25460" rtlCol="0">
            <a:spAutoFit/>
          </a:bodyPr>
          <a:lstStyle/>
          <a:p>
            <a:pPr>
              <a:lnSpc>
                <a:spcPct val="150000"/>
              </a:lnSpc>
            </a:pPr>
            <a:r>
              <a:rPr lang="zh-CN" altLang="en-US" sz="800" dirty="0">
                <a:solidFill>
                  <a:schemeClr val="bg1">
                    <a:lumMod val="50000"/>
                  </a:schemeClr>
                </a:solidFill>
                <a:latin typeface="微软雅黑" pitchFamily="34" charset="-122"/>
                <a:ea typeface="微软雅黑" pitchFamily="34" charset="-122"/>
              </a:rPr>
              <a:t>单击此处添加文本单击此处添加文本单击此处添加文本单击此处添加文本单击此处添加文本单击此处添加文本单击此处添加文本单击此处添加文本</a:t>
            </a:r>
            <a:endParaRPr lang="en-US" altLang="zh-CN" sz="800" dirty="0">
              <a:solidFill>
                <a:schemeClr val="bg1">
                  <a:lumMod val="50000"/>
                </a:schemeClr>
              </a:solidFill>
              <a:latin typeface="微软雅黑" pitchFamily="34" charset="-122"/>
              <a:ea typeface="微软雅黑" pitchFamily="34" charset="-122"/>
            </a:endParaRPr>
          </a:p>
          <a:p>
            <a:pPr>
              <a:lnSpc>
                <a:spcPct val="150000"/>
              </a:lnSpc>
            </a:pPr>
            <a:endParaRPr lang="en-US" sz="900" dirty="0">
              <a:solidFill>
                <a:schemeClr val="bg2"/>
              </a:solidFill>
              <a:latin typeface="+mn-ea"/>
            </a:endParaRPr>
          </a:p>
        </p:txBody>
      </p:sp>
      <p:sp>
        <p:nvSpPr>
          <p:cNvPr id="81" name="椭圆 80"/>
          <p:cNvSpPr/>
          <p:nvPr/>
        </p:nvSpPr>
        <p:spPr>
          <a:xfrm>
            <a:off x="5416254" y="1697787"/>
            <a:ext cx="2455570" cy="2527658"/>
          </a:xfrm>
          <a:prstGeom prst="ellipse">
            <a:avLst/>
          </a:prstGeom>
          <a:noFill/>
          <a:ln w="9525">
            <a:solidFill>
              <a:schemeClr val="bg1">
                <a:lumMod val="6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2349" tIns="46174" rIns="92349" bIns="46174" rtlCol="0" anchor="ctr"/>
          <a:lstStyle/>
          <a:p>
            <a:pPr algn="ctr"/>
            <a:endParaRPr lang="zh-CN" altLang="en-US" sz="1600" dirty="0"/>
          </a:p>
        </p:txBody>
      </p:sp>
      <p:grpSp>
        <p:nvGrpSpPr>
          <p:cNvPr id="3" name="组合 81"/>
          <p:cNvGrpSpPr/>
          <p:nvPr/>
        </p:nvGrpSpPr>
        <p:grpSpPr>
          <a:xfrm>
            <a:off x="5901442" y="1153226"/>
            <a:ext cx="1326253" cy="1365185"/>
            <a:chOff x="1463339" y="1072758"/>
            <a:chExt cx="1546058" cy="1546058"/>
          </a:xfrm>
          <a:effectLst>
            <a:outerShdw blurRad="330200" dist="215900" dir="6900000" sx="91000" sy="91000" algn="t" rotWithShape="0">
              <a:prstClr val="black">
                <a:alpha val="49000"/>
              </a:prstClr>
            </a:outerShdw>
          </a:effectLst>
        </p:grpSpPr>
        <p:sp>
          <p:nvSpPr>
            <p:cNvPr id="83" name="同心圆 8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endParaRPr>
            </a:p>
          </p:txBody>
        </p:sp>
        <p:sp>
          <p:nvSpPr>
            <p:cNvPr id="96" name="椭圆 95"/>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grpSp>
        <p:nvGrpSpPr>
          <p:cNvPr id="5" name="组合 96"/>
          <p:cNvGrpSpPr/>
          <p:nvPr/>
        </p:nvGrpSpPr>
        <p:grpSpPr>
          <a:xfrm>
            <a:off x="6062684" y="1319202"/>
            <a:ext cx="1003762" cy="1033226"/>
            <a:chOff x="4207298" y="1512123"/>
            <a:chExt cx="1003762" cy="1003758"/>
          </a:xfrm>
        </p:grpSpPr>
        <p:sp>
          <p:nvSpPr>
            <p:cNvPr id="98" name="椭圆 97"/>
            <p:cNvSpPr/>
            <p:nvPr/>
          </p:nvSpPr>
          <p:spPr>
            <a:xfrm>
              <a:off x="4207298" y="1512123"/>
              <a:ext cx="1003762" cy="1003758"/>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99" name="TextBox 98"/>
            <p:cNvSpPr txBox="1"/>
            <p:nvPr/>
          </p:nvSpPr>
          <p:spPr>
            <a:xfrm>
              <a:off x="4421826" y="1744218"/>
              <a:ext cx="624833" cy="567921"/>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添加</a:t>
              </a:r>
              <a:endParaRPr lang="en-US" altLang="zh-CN" sz="1600" dirty="0">
                <a:solidFill>
                  <a:schemeClr val="bg1"/>
                </a:solidFill>
                <a:latin typeface="微软雅黑" panose="020B0503020204020204" pitchFamily="34" charset="-122"/>
                <a:ea typeface="微软雅黑" panose="020B0503020204020204" pitchFamily="34" charset="-122"/>
              </a:endParaRPr>
            </a:p>
            <a:p>
              <a:r>
                <a:rPr lang="zh-CN" altLang="en-US" sz="1600" dirty="0">
                  <a:solidFill>
                    <a:schemeClr val="bg1"/>
                  </a:solidFill>
                  <a:latin typeface="微软雅黑" panose="020B0503020204020204" pitchFamily="34" charset="-122"/>
                  <a:ea typeface="微软雅黑" panose="020B0503020204020204" pitchFamily="34" charset="-122"/>
                </a:rPr>
                <a:t>内容</a:t>
              </a:r>
            </a:p>
          </p:txBody>
        </p:sp>
      </p:grpSp>
      <p:grpSp>
        <p:nvGrpSpPr>
          <p:cNvPr id="6" name="组合 101"/>
          <p:cNvGrpSpPr/>
          <p:nvPr/>
        </p:nvGrpSpPr>
        <p:grpSpPr>
          <a:xfrm>
            <a:off x="4820844" y="2776064"/>
            <a:ext cx="1326254" cy="1365185"/>
            <a:chOff x="1463339" y="1072758"/>
            <a:chExt cx="1546058" cy="1546058"/>
          </a:xfrm>
          <a:effectLst>
            <a:outerShdw blurRad="330200" dist="215900" dir="6900000" sx="91000" sy="91000" algn="t" rotWithShape="0">
              <a:prstClr val="black">
                <a:alpha val="49000"/>
              </a:prstClr>
            </a:outerShdw>
          </a:effectLst>
        </p:grpSpPr>
        <p:sp>
          <p:nvSpPr>
            <p:cNvPr id="103" name="同心圆 10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endParaRPr>
            </a:p>
          </p:txBody>
        </p:sp>
        <p:sp>
          <p:nvSpPr>
            <p:cNvPr id="104" name="椭圆 103"/>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grpSp>
        <p:nvGrpSpPr>
          <p:cNvPr id="7" name="组合 104"/>
          <p:cNvGrpSpPr/>
          <p:nvPr/>
        </p:nvGrpSpPr>
        <p:grpSpPr>
          <a:xfrm>
            <a:off x="4982093" y="2942042"/>
            <a:ext cx="1003763" cy="1033226"/>
            <a:chOff x="3089228" y="3088680"/>
            <a:chExt cx="1003763" cy="1003758"/>
          </a:xfrm>
        </p:grpSpPr>
        <p:sp>
          <p:nvSpPr>
            <p:cNvPr id="106" name="椭圆 105"/>
            <p:cNvSpPr/>
            <p:nvPr/>
          </p:nvSpPr>
          <p:spPr>
            <a:xfrm>
              <a:off x="3089228" y="3088680"/>
              <a:ext cx="1003763" cy="100375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07" name="TextBox 106"/>
            <p:cNvSpPr txBox="1"/>
            <p:nvPr/>
          </p:nvSpPr>
          <p:spPr>
            <a:xfrm>
              <a:off x="3308043" y="3314659"/>
              <a:ext cx="700535" cy="567922"/>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添加</a:t>
              </a:r>
              <a:endParaRPr lang="en-US" altLang="zh-CN" sz="1600" dirty="0">
                <a:solidFill>
                  <a:schemeClr val="bg1"/>
                </a:solidFill>
                <a:latin typeface="微软雅黑" panose="020B0503020204020204" pitchFamily="34" charset="-122"/>
                <a:ea typeface="微软雅黑" panose="020B0503020204020204" pitchFamily="34" charset="-122"/>
              </a:endParaRPr>
            </a:p>
            <a:p>
              <a:r>
                <a:rPr lang="zh-CN" altLang="en-US" sz="1600" dirty="0">
                  <a:solidFill>
                    <a:schemeClr val="bg1"/>
                  </a:solidFill>
                  <a:latin typeface="微软雅黑" panose="020B0503020204020204" pitchFamily="34" charset="-122"/>
                  <a:ea typeface="微软雅黑" panose="020B0503020204020204" pitchFamily="34" charset="-122"/>
                </a:rPr>
                <a:t>内容</a:t>
              </a:r>
            </a:p>
          </p:txBody>
        </p:sp>
      </p:grpSp>
      <p:grpSp>
        <p:nvGrpSpPr>
          <p:cNvPr id="8" name="组合 107"/>
          <p:cNvGrpSpPr/>
          <p:nvPr/>
        </p:nvGrpSpPr>
        <p:grpSpPr>
          <a:xfrm>
            <a:off x="6999721" y="2776064"/>
            <a:ext cx="1326254" cy="1365185"/>
            <a:chOff x="1463339" y="1072758"/>
            <a:chExt cx="1546058" cy="1546058"/>
          </a:xfrm>
          <a:effectLst>
            <a:outerShdw blurRad="330200" dist="215900" dir="6900000" sx="91000" sy="91000" algn="t" rotWithShape="0">
              <a:prstClr val="black">
                <a:alpha val="49000"/>
              </a:prstClr>
            </a:outerShdw>
          </a:effectLst>
        </p:grpSpPr>
        <p:sp>
          <p:nvSpPr>
            <p:cNvPr id="109" name="同心圆 10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endParaRPr>
            </a:p>
          </p:txBody>
        </p:sp>
        <p:sp>
          <p:nvSpPr>
            <p:cNvPr id="110" name="椭圆 109"/>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grpSp>
        <p:nvGrpSpPr>
          <p:cNvPr id="9" name="组合 110"/>
          <p:cNvGrpSpPr/>
          <p:nvPr/>
        </p:nvGrpSpPr>
        <p:grpSpPr>
          <a:xfrm>
            <a:off x="7160970" y="2942042"/>
            <a:ext cx="1003763" cy="1033226"/>
            <a:chOff x="5305581" y="3088680"/>
            <a:chExt cx="1003763" cy="1003758"/>
          </a:xfrm>
        </p:grpSpPr>
        <p:sp>
          <p:nvSpPr>
            <p:cNvPr id="112" name="椭圆 111"/>
            <p:cNvSpPr/>
            <p:nvPr/>
          </p:nvSpPr>
          <p:spPr>
            <a:xfrm>
              <a:off x="5305581" y="3088680"/>
              <a:ext cx="1003763" cy="1003758"/>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13" name="TextBox 112"/>
            <p:cNvSpPr txBox="1"/>
            <p:nvPr/>
          </p:nvSpPr>
          <p:spPr>
            <a:xfrm>
              <a:off x="5508104" y="3267394"/>
              <a:ext cx="761358" cy="567922"/>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添加</a:t>
              </a:r>
              <a:endParaRPr lang="en-US" altLang="zh-CN" sz="1600" dirty="0">
                <a:solidFill>
                  <a:schemeClr val="bg1"/>
                </a:solidFill>
                <a:latin typeface="微软雅黑" panose="020B0503020204020204" pitchFamily="34" charset="-122"/>
                <a:ea typeface="微软雅黑" panose="020B0503020204020204" pitchFamily="34" charset="-122"/>
              </a:endParaRPr>
            </a:p>
            <a:p>
              <a:r>
                <a:rPr lang="zh-CN" altLang="en-US" sz="1600" dirty="0">
                  <a:solidFill>
                    <a:schemeClr val="bg1"/>
                  </a:solidFill>
                  <a:latin typeface="微软雅黑" panose="020B0503020204020204" pitchFamily="34" charset="-122"/>
                  <a:ea typeface="微软雅黑" panose="020B0503020204020204" pitchFamily="34" charset="-122"/>
                </a:rPr>
                <a:t>内容</a:t>
              </a:r>
            </a:p>
          </p:txBody>
        </p:sp>
      </p:grpSp>
      <p:sp>
        <p:nvSpPr>
          <p:cNvPr id="114" name="Arc 3"/>
          <p:cNvSpPr/>
          <p:nvPr/>
        </p:nvSpPr>
        <p:spPr>
          <a:xfrm rot="1012582">
            <a:off x="6514770" y="1578836"/>
            <a:ext cx="1580998" cy="1627412"/>
          </a:xfrm>
          <a:prstGeom prst="arc">
            <a:avLst/>
          </a:prstGeom>
          <a:ln w="22225">
            <a:solidFill>
              <a:schemeClr val="bg1">
                <a:lumMod val="50000"/>
              </a:schemeClr>
            </a:solidFill>
            <a:headEnd type="none" w="med" len="med"/>
            <a:tailEnd type="triangle" w="med"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92349" tIns="46174" rIns="92349" bIns="46174" rtlCol="0" anchor="ctr"/>
          <a:lstStyle/>
          <a:p>
            <a:pPr algn="ctr"/>
            <a:endParaRPr lang="en-US" sz="1600" dirty="0">
              <a:solidFill>
                <a:schemeClr val="accent2"/>
              </a:solidFill>
            </a:endParaRPr>
          </a:p>
        </p:txBody>
      </p:sp>
      <p:sp>
        <p:nvSpPr>
          <p:cNvPr id="115" name="Arc 3"/>
          <p:cNvSpPr/>
          <p:nvPr/>
        </p:nvSpPr>
        <p:spPr>
          <a:xfrm rot="8151960">
            <a:off x="5774067" y="2933697"/>
            <a:ext cx="1580998" cy="1627412"/>
          </a:xfrm>
          <a:prstGeom prst="arc">
            <a:avLst/>
          </a:prstGeom>
          <a:ln w="22225">
            <a:solidFill>
              <a:schemeClr val="bg1">
                <a:lumMod val="50000"/>
              </a:schemeClr>
            </a:solidFill>
            <a:headEnd type="none" w="med" len="med"/>
            <a:tailEnd type="triangle" w="med"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92349" tIns="46174" rIns="92349" bIns="46174" rtlCol="0" anchor="ctr"/>
          <a:lstStyle/>
          <a:p>
            <a:pPr algn="ctr"/>
            <a:endParaRPr lang="en-US" sz="1600" dirty="0">
              <a:solidFill>
                <a:schemeClr val="accent2"/>
              </a:solidFill>
            </a:endParaRPr>
          </a:p>
        </p:txBody>
      </p:sp>
      <p:sp>
        <p:nvSpPr>
          <p:cNvPr id="116" name="Arc 3"/>
          <p:cNvSpPr/>
          <p:nvPr/>
        </p:nvSpPr>
        <p:spPr>
          <a:xfrm rot="15479340">
            <a:off x="4937836" y="1643014"/>
            <a:ext cx="1627412" cy="1580998"/>
          </a:xfrm>
          <a:prstGeom prst="arc">
            <a:avLst/>
          </a:prstGeom>
          <a:ln w="22225">
            <a:solidFill>
              <a:schemeClr val="bg1">
                <a:lumMod val="50000"/>
              </a:schemeClr>
            </a:solidFill>
            <a:headEnd type="none" w="med" len="med"/>
            <a:tailEnd type="triangle" w="med"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92349" tIns="46174" rIns="92349" bIns="46174" rtlCol="0" anchor="ctr"/>
          <a:lstStyle/>
          <a:p>
            <a:pPr algn="ctr"/>
            <a:endParaRPr lang="en-US" sz="1600" dirty="0">
              <a:solidFill>
                <a:schemeClr val="accent2"/>
              </a:solidFill>
            </a:endParaRPr>
          </a:p>
        </p:txBody>
      </p:sp>
    </p:spTree>
    <p:extLst>
      <p:ext uri="{BB962C8B-B14F-4D97-AF65-F5344CB8AC3E}">
        <p14:creationId xmlns:p14="http://schemas.microsoft.com/office/powerpoint/2010/main" val="33704400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p:cTn id="7" dur="500" fill="hold"/>
                                        <p:tgtEl>
                                          <p:spTgt spid="81"/>
                                        </p:tgtEl>
                                        <p:attrNameLst>
                                          <p:attrName>ppt_w</p:attrName>
                                        </p:attrNameLst>
                                      </p:cBhvr>
                                      <p:tavLst>
                                        <p:tav tm="0">
                                          <p:val>
                                            <p:fltVal val="0"/>
                                          </p:val>
                                        </p:tav>
                                        <p:tav tm="100000">
                                          <p:val>
                                            <p:strVal val="#ppt_w"/>
                                          </p:val>
                                        </p:tav>
                                      </p:tavLst>
                                    </p:anim>
                                    <p:anim calcmode="lin" valueType="num">
                                      <p:cBhvr>
                                        <p:cTn id="8" dur="500" fill="hold"/>
                                        <p:tgtEl>
                                          <p:spTgt spid="81"/>
                                        </p:tgtEl>
                                        <p:attrNameLst>
                                          <p:attrName>ppt_h</p:attrName>
                                        </p:attrNameLst>
                                      </p:cBhvr>
                                      <p:tavLst>
                                        <p:tav tm="0">
                                          <p:val>
                                            <p:fltVal val="0"/>
                                          </p:val>
                                        </p:tav>
                                        <p:tav tm="100000">
                                          <p:val>
                                            <p:strVal val="#ppt_h"/>
                                          </p:val>
                                        </p:tav>
                                      </p:tavLst>
                                    </p:anim>
                                    <p:animEffect transition="in" filter="fade">
                                      <p:cBhvr>
                                        <p:cTn id="9" dur="500"/>
                                        <p:tgtEl>
                                          <p:spTgt spid="81"/>
                                        </p:tgtEl>
                                      </p:cBhvr>
                                    </p:animEffect>
                                  </p:childTnLst>
                                </p:cTn>
                              </p:par>
                            </p:childTnLst>
                          </p:cTn>
                        </p:par>
                        <p:par>
                          <p:cTn id="10" fill="hold">
                            <p:stCondLst>
                              <p:cond delay="500"/>
                            </p:stCondLst>
                            <p:childTnLst>
                              <p:par>
                                <p:cTn id="11" presetID="8" presetClass="emph" presetSubtype="0" fill="hold" grpId="1" nodeType="afterEffect">
                                  <p:stCondLst>
                                    <p:cond delay="0"/>
                                  </p:stCondLst>
                                  <p:childTnLst>
                                    <p:animRot by="-21600000">
                                      <p:cBhvr>
                                        <p:cTn id="12" dur="2000" fill="hold"/>
                                        <p:tgtEl>
                                          <p:spTgt spid="81"/>
                                        </p:tgtEl>
                                        <p:attrNameLst>
                                          <p:attrName>r</p:attrName>
                                        </p:attrNameLst>
                                      </p:cBhvr>
                                    </p:animRot>
                                  </p:childTnLst>
                                </p:cTn>
                              </p:par>
                              <p:par>
                                <p:cTn id="13" presetID="23" presetClass="entr" presetSubtype="272"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strVal val="2/3*#ppt_w"/>
                                          </p:val>
                                        </p:tav>
                                        <p:tav tm="100000">
                                          <p:val>
                                            <p:strVal val="#ppt_w"/>
                                          </p:val>
                                        </p:tav>
                                      </p:tavLst>
                                    </p:anim>
                                    <p:anim calcmode="lin" valueType="num">
                                      <p:cBhvr>
                                        <p:cTn id="16" dur="500" fill="hold"/>
                                        <p:tgtEl>
                                          <p:spTgt spid="3"/>
                                        </p:tgtEl>
                                        <p:attrNameLst>
                                          <p:attrName>ppt_h</p:attrName>
                                        </p:attrNameLst>
                                      </p:cBhvr>
                                      <p:tavLst>
                                        <p:tav tm="0">
                                          <p:val>
                                            <p:strVal val="2/3*#ppt_h"/>
                                          </p:val>
                                        </p:tav>
                                        <p:tav tm="100000">
                                          <p:val>
                                            <p:strVal val="#ppt_h"/>
                                          </p:val>
                                        </p:tav>
                                      </p:tavLst>
                                    </p:anim>
                                  </p:childTnLst>
                                </p:cTn>
                              </p:par>
                              <p:par>
                                <p:cTn id="17" presetID="23" presetClass="entr" presetSubtype="288"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strVal val="4/3*#ppt_w"/>
                                          </p:val>
                                        </p:tav>
                                        <p:tav tm="100000">
                                          <p:val>
                                            <p:strVal val="#ppt_w"/>
                                          </p:val>
                                        </p:tav>
                                      </p:tavLst>
                                    </p:anim>
                                    <p:anim calcmode="lin" valueType="num">
                                      <p:cBhvr>
                                        <p:cTn id="20" dur="500" fill="hold"/>
                                        <p:tgtEl>
                                          <p:spTgt spid="5"/>
                                        </p:tgtEl>
                                        <p:attrNameLst>
                                          <p:attrName>ppt_h</p:attrName>
                                        </p:attrNameLst>
                                      </p:cBhvr>
                                      <p:tavLst>
                                        <p:tav tm="0">
                                          <p:val>
                                            <p:strVal val="4/3*#ppt_h"/>
                                          </p:val>
                                        </p:tav>
                                        <p:tav tm="100000">
                                          <p:val>
                                            <p:strVal val="#ppt_h"/>
                                          </p:val>
                                        </p:tav>
                                      </p:tavLst>
                                    </p:anim>
                                  </p:childTnLst>
                                </p:cTn>
                              </p:par>
                              <p:par>
                                <p:cTn id="21" presetID="22" presetClass="entr" presetSubtype="1" fill="hold" grpId="0" nodeType="withEffect">
                                  <p:stCondLst>
                                    <p:cond delay="500"/>
                                  </p:stCondLst>
                                  <p:childTnLst>
                                    <p:set>
                                      <p:cBhvr>
                                        <p:cTn id="22" dur="1" fill="hold">
                                          <p:stCondLst>
                                            <p:cond delay="0"/>
                                          </p:stCondLst>
                                        </p:cTn>
                                        <p:tgtEl>
                                          <p:spTgt spid="114"/>
                                        </p:tgtEl>
                                        <p:attrNameLst>
                                          <p:attrName>style.visibility</p:attrName>
                                        </p:attrNameLst>
                                      </p:cBhvr>
                                      <p:to>
                                        <p:strVal val="visible"/>
                                      </p:to>
                                    </p:set>
                                    <p:animEffect transition="in" filter="wipe(up)">
                                      <p:cBhvr>
                                        <p:cTn id="23" dur="500"/>
                                        <p:tgtEl>
                                          <p:spTgt spid="114"/>
                                        </p:tgtEl>
                                      </p:cBhvr>
                                    </p:animEffect>
                                  </p:childTnLst>
                                </p:cTn>
                              </p:par>
                              <p:par>
                                <p:cTn id="24" presetID="23" presetClass="entr" presetSubtype="272" fill="hold" nodeType="withEffect">
                                  <p:stCondLst>
                                    <p:cond delay="70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strVal val="2/3*#ppt_w"/>
                                          </p:val>
                                        </p:tav>
                                        <p:tav tm="100000">
                                          <p:val>
                                            <p:strVal val="#ppt_w"/>
                                          </p:val>
                                        </p:tav>
                                      </p:tavLst>
                                    </p:anim>
                                    <p:anim calcmode="lin" valueType="num">
                                      <p:cBhvr>
                                        <p:cTn id="27" dur="500" fill="hold"/>
                                        <p:tgtEl>
                                          <p:spTgt spid="8"/>
                                        </p:tgtEl>
                                        <p:attrNameLst>
                                          <p:attrName>ppt_h</p:attrName>
                                        </p:attrNameLst>
                                      </p:cBhvr>
                                      <p:tavLst>
                                        <p:tav tm="0">
                                          <p:val>
                                            <p:strVal val="2/3*#ppt_h"/>
                                          </p:val>
                                        </p:tav>
                                        <p:tav tm="100000">
                                          <p:val>
                                            <p:strVal val="#ppt_h"/>
                                          </p:val>
                                        </p:tav>
                                      </p:tavLst>
                                    </p:anim>
                                  </p:childTnLst>
                                </p:cTn>
                              </p:par>
                              <p:par>
                                <p:cTn id="28" presetID="23" presetClass="entr" presetSubtype="288" fill="hold" nodeType="withEffect">
                                  <p:stCondLst>
                                    <p:cond delay="70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strVal val="4/3*#ppt_w"/>
                                          </p:val>
                                        </p:tav>
                                        <p:tav tm="100000">
                                          <p:val>
                                            <p:strVal val="#ppt_w"/>
                                          </p:val>
                                        </p:tav>
                                      </p:tavLst>
                                    </p:anim>
                                    <p:anim calcmode="lin" valueType="num">
                                      <p:cBhvr>
                                        <p:cTn id="31" dur="500" fill="hold"/>
                                        <p:tgtEl>
                                          <p:spTgt spid="9"/>
                                        </p:tgtEl>
                                        <p:attrNameLst>
                                          <p:attrName>ppt_h</p:attrName>
                                        </p:attrNameLst>
                                      </p:cBhvr>
                                      <p:tavLst>
                                        <p:tav tm="0">
                                          <p:val>
                                            <p:strVal val="4/3*#ppt_h"/>
                                          </p:val>
                                        </p:tav>
                                        <p:tav tm="100000">
                                          <p:val>
                                            <p:strVal val="#ppt_h"/>
                                          </p:val>
                                        </p:tav>
                                      </p:tavLst>
                                    </p:anim>
                                  </p:childTnLst>
                                </p:cTn>
                              </p:par>
                              <p:par>
                                <p:cTn id="32" presetID="22" presetClass="entr" presetSubtype="2" fill="hold" grpId="0" nodeType="withEffect">
                                  <p:stCondLst>
                                    <p:cond delay="1200"/>
                                  </p:stCondLst>
                                  <p:childTnLst>
                                    <p:set>
                                      <p:cBhvr>
                                        <p:cTn id="33" dur="1" fill="hold">
                                          <p:stCondLst>
                                            <p:cond delay="0"/>
                                          </p:stCondLst>
                                        </p:cTn>
                                        <p:tgtEl>
                                          <p:spTgt spid="115"/>
                                        </p:tgtEl>
                                        <p:attrNameLst>
                                          <p:attrName>style.visibility</p:attrName>
                                        </p:attrNameLst>
                                      </p:cBhvr>
                                      <p:to>
                                        <p:strVal val="visible"/>
                                      </p:to>
                                    </p:set>
                                    <p:animEffect transition="in" filter="wipe(right)">
                                      <p:cBhvr>
                                        <p:cTn id="34" dur="500"/>
                                        <p:tgtEl>
                                          <p:spTgt spid="115"/>
                                        </p:tgtEl>
                                      </p:cBhvr>
                                    </p:animEffect>
                                  </p:childTnLst>
                                </p:cTn>
                              </p:par>
                              <p:par>
                                <p:cTn id="35" presetID="23" presetClass="entr" presetSubtype="272" fill="hold" nodeType="withEffect">
                                  <p:stCondLst>
                                    <p:cond delay="140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strVal val="2/3*#ppt_w"/>
                                          </p:val>
                                        </p:tav>
                                        <p:tav tm="100000">
                                          <p:val>
                                            <p:strVal val="#ppt_w"/>
                                          </p:val>
                                        </p:tav>
                                      </p:tavLst>
                                    </p:anim>
                                    <p:anim calcmode="lin" valueType="num">
                                      <p:cBhvr>
                                        <p:cTn id="38" dur="500" fill="hold"/>
                                        <p:tgtEl>
                                          <p:spTgt spid="6"/>
                                        </p:tgtEl>
                                        <p:attrNameLst>
                                          <p:attrName>ppt_h</p:attrName>
                                        </p:attrNameLst>
                                      </p:cBhvr>
                                      <p:tavLst>
                                        <p:tav tm="0">
                                          <p:val>
                                            <p:strVal val="2/3*#ppt_h"/>
                                          </p:val>
                                        </p:tav>
                                        <p:tav tm="100000">
                                          <p:val>
                                            <p:strVal val="#ppt_h"/>
                                          </p:val>
                                        </p:tav>
                                      </p:tavLst>
                                    </p:anim>
                                  </p:childTnLst>
                                </p:cTn>
                              </p:par>
                              <p:par>
                                <p:cTn id="39" presetID="23" presetClass="entr" presetSubtype="288" fill="hold" nodeType="withEffect">
                                  <p:stCondLst>
                                    <p:cond delay="140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strVal val="4/3*#ppt_w"/>
                                          </p:val>
                                        </p:tav>
                                        <p:tav tm="100000">
                                          <p:val>
                                            <p:strVal val="#ppt_w"/>
                                          </p:val>
                                        </p:tav>
                                      </p:tavLst>
                                    </p:anim>
                                    <p:anim calcmode="lin" valueType="num">
                                      <p:cBhvr>
                                        <p:cTn id="42" dur="500" fill="hold"/>
                                        <p:tgtEl>
                                          <p:spTgt spid="7"/>
                                        </p:tgtEl>
                                        <p:attrNameLst>
                                          <p:attrName>ppt_h</p:attrName>
                                        </p:attrNameLst>
                                      </p:cBhvr>
                                      <p:tavLst>
                                        <p:tav tm="0">
                                          <p:val>
                                            <p:strVal val="4/3*#ppt_h"/>
                                          </p:val>
                                        </p:tav>
                                        <p:tav tm="100000">
                                          <p:val>
                                            <p:strVal val="#ppt_h"/>
                                          </p:val>
                                        </p:tav>
                                      </p:tavLst>
                                    </p:anim>
                                  </p:childTnLst>
                                </p:cTn>
                              </p:par>
                              <p:par>
                                <p:cTn id="43" presetID="22" presetClass="entr" presetSubtype="4" fill="hold" grpId="0" nodeType="withEffect">
                                  <p:stCondLst>
                                    <p:cond delay="1800"/>
                                  </p:stCondLst>
                                  <p:childTnLst>
                                    <p:set>
                                      <p:cBhvr>
                                        <p:cTn id="44" dur="1" fill="hold">
                                          <p:stCondLst>
                                            <p:cond delay="0"/>
                                          </p:stCondLst>
                                        </p:cTn>
                                        <p:tgtEl>
                                          <p:spTgt spid="116"/>
                                        </p:tgtEl>
                                        <p:attrNameLst>
                                          <p:attrName>style.visibility</p:attrName>
                                        </p:attrNameLst>
                                      </p:cBhvr>
                                      <p:to>
                                        <p:strVal val="visible"/>
                                      </p:to>
                                    </p:set>
                                    <p:animEffect transition="in" filter="wipe(down)">
                                      <p:cBhvr>
                                        <p:cTn id="45" dur="500"/>
                                        <p:tgtEl>
                                          <p:spTgt spid="116"/>
                                        </p:tgtEl>
                                      </p:cBhvr>
                                    </p:animEffect>
                                  </p:childTnLst>
                                </p:cTn>
                              </p:par>
                              <p:par>
                                <p:cTn id="46" presetID="42" presetClass="entr" presetSubtype="0" fill="hold" grpId="0" nodeType="withEffect">
                                  <p:stCondLst>
                                    <p:cond delay="220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1000"/>
                                        <p:tgtEl>
                                          <p:spTgt spid="4"/>
                                        </p:tgtEl>
                                      </p:cBhvr>
                                    </p:animEffect>
                                    <p:anim calcmode="lin" valueType="num">
                                      <p:cBhvr>
                                        <p:cTn id="49" dur="1000" fill="hold"/>
                                        <p:tgtEl>
                                          <p:spTgt spid="4"/>
                                        </p:tgtEl>
                                        <p:attrNameLst>
                                          <p:attrName>ppt_x</p:attrName>
                                        </p:attrNameLst>
                                      </p:cBhvr>
                                      <p:tavLst>
                                        <p:tav tm="0">
                                          <p:val>
                                            <p:strVal val="#ppt_x"/>
                                          </p:val>
                                        </p:tav>
                                        <p:tav tm="100000">
                                          <p:val>
                                            <p:strVal val="#ppt_x"/>
                                          </p:val>
                                        </p:tav>
                                      </p:tavLst>
                                    </p:anim>
                                    <p:anim calcmode="lin" valueType="num">
                                      <p:cBhvr>
                                        <p:cTn id="50" dur="1000" fill="hold"/>
                                        <p:tgtEl>
                                          <p:spTgt spid="4"/>
                                        </p:tgtEl>
                                        <p:attrNameLst>
                                          <p:attrName>ppt_y</p:attrName>
                                        </p:attrNameLst>
                                      </p:cBhvr>
                                      <p:tavLst>
                                        <p:tav tm="0">
                                          <p:val>
                                            <p:strVal val="#ppt_y+.1"/>
                                          </p:val>
                                        </p:tav>
                                        <p:tav tm="100000">
                                          <p:val>
                                            <p:strVal val="#ppt_y"/>
                                          </p:val>
                                        </p:tav>
                                      </p:tavLst>
                                    </p:anim>
                                  </p:childTnLst>
                                </p:cTn>
                              </p:par>
                            </p:childTnLst>
                          </p:cTn>
                        </p:par>
                        <p:par>
                          <p:cTn id="51" fill="hold">
                            <p:stCondLst>
                              <p:cond delay="3700"/>
                            </p:stCondLst>
                            <p:childTnLst>
                              <p:par>
                                <p:cTn id="52" presetID="10" presetClass="entr" presetSubtype="0" fill="hold" grpId="0" nodeType="afterEffect">
                                  <p:stCondLst>
                                    <p:cond delay="0"/>
                                  </p:stCondLst>
                                  <p:childTnLst>
                                    <p:set>
                                      <p:cBhvr>
                                        <p:cTn id="53" dur="1" fill="hold">
                                          <p:stCondLst>
                                            <p:cond delay="0"/>
                                          </p:stCondLst>
                                        </p:cTn>
                                        <p:tgtEl>
                                          <p:spTgt spid="56"/>
                                        </p:tgtEl>
                                        <p:attrNameLst>
                                          <p:attrName>style.visibility</p:attrName>
                                        </p:attrNameLst>
                                      </p:cBhvr>
                                      <p:to>
                                        <p:strVal val="visible"/>
                                      </p:to>
                                    </p:set>
                                    <p:animEffect transition="in" filter="fade">
                                      <p:cBhvr>
                                        <p:cTn id="54" dur="500"/>
                                        <p:tgtEl>
                                          <p:spTgt spid="56"/>
                                        </p:tgtEl>
                                      </p:cBhvr>
                                    </p:animEffect>
                                  </p:childTnLst>
                                </p:cTn>
                              </p:par>
                            </p:childTnLst>
                          </p:cTn>
                        </p:par>
                        <p:par>
                          <p:cTn id="55" fill="hold">
                            <p:stCondLst>
                              <p:cond delay="4200"/>
                            </p:stCondLst>
                            <p:childTnLst>
                              <p:par>
                                <p:cTn id="56" presetID="42" presetClass="entr" presetSubtype="0"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500"/>
                                        <p:tgtEl>
                                          <p:spTgt spid="2"/>
                                        </p:tgtEl>
                                      </p:cBhvr>
                                    </p:animEffect>
                                    <p:anim calcmode="lin" valueType="num">
                                      <p:cBhvr>
                                        <p:cTn id="59" dur="500" fill="hold"/>
                                        <p:tgtEl>
                                          <p:spTgt spid="2"/>
                                        </p:tgtEl>
                                        <p:attrNameLst>
                                          <p:attrName>ppt_x</p:attrName>
                                        </p:attrNameLst>
                                      </p:cBhvr>
                                      <p:tavLst>
                                        <p:tav tm="0">
                                          <p:val>
                                            <p:strVal val="#ppt_x"/>
                                          </p:val>
                                        </p:tav>
                                        <p:tav tm="100000">
                                          <p:val>
                                            <p:strVal val="#ppt_x"/>
                                          </p:val>
                                        </p:tav>
                                      </p:tavLst>
                                    </p:anim>
                                    <p:anim calcmode="lin" valueType="num">
                                      <p:cBhvr>
                                        <p:cTn id="60"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6" grpId="0"/>
      <p:bldP spid="81" grpId="0" animBg="1"/>
      <p:bldP spid="81" grpId="1" animBg="1"/>
      <p:bldP spid="114" grpId="0" animBg="1"/>
      <p:bldP spid="115" grpId="0" animBg="1"/>
      <p:bldP spid="1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dministrator\Desktop\新建文件夹 (3)\74561e38ae19546副本.jpg"/>
          <p:cNvPicPr>
            <a:picLocks noChangeAspect="1" noChangeArrowheads="1"/>
          </p:cNvPicPr>
          <p:nvPr/>
        </p:nvPicPr>
        <p:blipFill>
          <a:blip r:embed="rId3" cstate="print"/>
          <a:srcRect/>
          <a:stretch>
            <a:fillRect/>
          </a:stretch>
        </p:blipFill>
        <p:spPr bwMode="auto">
          <a:xfrm>
            <a:off x="0" y="-4762"/>
            <a:ext cx="9144000" cy="5148262"/>
          </a:xfrm>
          <a:prstGeom prst="rect">
            <a:avLst/>
          </a:prstGeom>
          <a:noFill/>
        </p:spPr>
      </p:pic>
      <p:sp>
        <p:nvSpPr>
          <p:cNvPr id="26" name="TextBox 48"/>
          <p:cNvSpPr txBox="1"/>
          <p:nvPr/>
        </p:nvSpPr>
        <p:spPr>
          <a:xfrm>
            <a:off x="2600581" y="2096670"/>
            <a:ext cx="2816312" cy="492443"/>
          </a:xfrm>
          <a:prstGeom prst="rect">
            <a:avLst/>
          </a:prstGeom>
          <a:noFill/>
        </p:spPr>
        <p:txBody>
          <a:bodyPr wrap="square" lIns="0" tIns="0" rIns="0" bIns="0" rtlCol="0">
            <a:spAutoFit/>
          </a:bodyPr>
          <a:lstStyle/>
          <a:p>
            <a:r>
              <a:rPr lang="zh-CN" altLang="en-US" sz="3200" b="1" dirty="0" smtClean="0">
                <a:solidFill>
                  <a:schemeClr val="bg1">
                    <a:lumMod val="50000"/>
                  </a:schemeClr>
                </a:solidFill>
                <a:latin typeface="微软雅黑" pitchFamily="34" charset="-122"/>
                <a:ea typeface="微软雅黑" pitchFamily="34" charset="-122"/>
                <a:cs typeface="宋体" charset="-122"/>
              </a:rPr>
              <a:t>市场分析</a:t>
            </a:r>
            <a:endParaRPr lang="en-GB" altLang="zh-CN" sz="3100" b="1"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7" name="TextBox 49"/>
          <p:cNvSpPr txBox="1"/>
          <p:nvPr/>
        </p:nvSpPr>
        <p:spPr>
          <a:xfrm>
            <a:off x="2600581" y="2676270"/>
            <a:ext cx="2979531" cy="276999"/>
          </a:xfrm>
          <a:prstGeom prst="rect">
            <a:avLst/>
          </a:prstGeom>
          <a:noFill/>
        </p:spPr>
        <p:txBody>
          <a:bodyPr wrap="square" lIns="0" tIns="0" rIns="0" bIns="0" rtlCol="0">
            <a:spAutoFit/>
          </a:bodyPr>
          <a:lstStyle/>
          <a:p>
            <a:pPr eaLnBrk="0" hangingPunct="0"/>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请替换文字内容，点击添加相关标题文字，修改文字内容，也可以直接复制你的内容到此。</a:t>
            </a:r>
          </a:p>
        </p:txBody>
      </p:sp>
      <p:sp>
        <p:nvSpPr>
          <p:cNvPr id="28" name="矩形 259"/>
          <p:cNvSpPr>
            <a:spLocks noChangeArrowheads="1"/>
          </p:cNvSpPr>
          <p:nvPr/>
        </p:nvSpPr>
        <p:spPr bwMode="auto">
          <a:xfrm>
            <a:off x="1115616" y="1643920"/>
            <a:ext cx="1561914" cy="1575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9800" cap="all" spc="213" dirty="0" smtClean="0">
                <a:solidFill>
                  <a:schemeClr val="accent1"/>
                </a:solidFill>
                <a:latin typeface="Impact" panose="020B0806030902050204" pitchFamily="34" charset="0"/>
                <a:cs typeface="Arial" panose="020B0604020202020204" pitchFamily="34" charset="0"/>
              </a:rPr>
              <a:t>03</a:t>
            </a:r>
            <a:endParaRPr lang="zh-CN" altLang="en-US" sz="9800" cap="all" spc="213" dirty="0">
              <a:solidFill>
                <a:schemeClr val="accent1"/>
              </a:solidFill>
              <a:latin typeface="Impact" panose="020B0806030902050204" pitchFamily="34" charset="0"/>
              <a:cs typeface="Arial" panose="020B0604020202020204" pitchFamily="34" charset="0"/>
            </a:endParaRPr>
          </a:p>
        </p:txBody>
      </p:sp>
    </p:spTree>
    <p:extLst>
      <p:ext uri="{BB962C8B-B14F-4D97-AF65-F5344CB8AC3E}">
        <p14:creationId xmlns:p14="http://schemas.microsoft.com/office/powerpoint/2010/main" val="17650517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8"/>
                                        </p:tgtEl>
                                        <p:attrNameLst>
                                          <p:attrName>ppt_y</p:attrName>
                                        </p:attrNameLst>
                                      </p:cBhvr>
                                      <p:tavLst>
                                        <p:tav tm="0">
                                          <p:val>
                                            <p:strVal val="#ppt_y"/>
                                          </p:val>
                                        </p:tav>
                                        <p:tav tm="100000">
                                          <p:val>
                                            <p:strVal val="#ppt_y"/>
                                          </p:val>
                                        </p:tav>
                                      </p:tavLst>
                                    </p:anim>
                                    <p:anim calcmode="lin" valueType="num">
                                      <p:cBhvr>
                                        <p:cTn id="15"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8"/>
                                        </p:tgtEl>
                                      </p:cBhvr>
                                    </p:animEffect>
                                  </p:childTnLst>
                                </p:cTn>
                              </p:par>
                            </p:childTnLst>
                          </p:cTn>
                        </p:par>
                        <p:par>
                          <p:cTn id="18" fill="hold">
                            <p:stCondLst>
                              <p:cond delay="1550"/>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28"/>
                                        </p:tgtEl>
                                      </p:cBhvr>
                                    </p:animEffect>
                                    <p:animScale>
                                      <p:cBhvr>
                                        <p:cTn id="21" dur="250" autoRev="1" fill="hold"/>
                                        <p:tgtEl>
                                          <p:spTgt spid="28"/>
                                        </p:tgtEl>
                                      </p:cBhvr>
                                      <p:by x="105000" y="105000"/>
                                    </p:animScale>
                                  </p:childTnLst>
                                </p:cTn>
                              </p:par>
                            </p:childTnLst>
                          </p:cTn>
                        </p:par>
                        <p:par>
                          <p:cTn id="22" fill="hold">
                            <p:stCondLst>
                              <p:cond delay="2050"/>
                            </p:stCondLst>
                            <p:childTnLst>
                              <p:par>
                                <p:cTn id="23" presetID="22" presetClass="entr" presetSubtype="8" fill="hold" grpId="0" nodeType="afterEffect">
                                  <p:stCondLst>
                                    <p:cond delay="0"/>
                                  </p:stCondLst>
                                  <p:iterate type="lt">
                                    <p:tmPct val="30000"/>
                                  </p:iterate>
                                  <p:childTnLst>
                                    <p:set>
                                      <p:cBhvr>
                                        <p:cTn id="24" dur="1" fill="hold">
                                          <p:stCondLst>
                                            <p:cond delay="0"/>
                                          </p:stCondLst>
                                        </p:cTn>
                                        <p:tgtEl>
                                          <p:spTgt spid="26"/>
                                        </p:tgtEl>
                                        <p:attrNameLst>
                                          <p:attrName>style.visibility</p:attrName>
                                        </p:attrNameLst>
                                      </p:cBhvr>
                                      <p:to>
                                        <p:strVal val="visible"/>
                                      </p:to>
                                    </p:set>
                                    <p:animEffect transition="in" filter="wipe(left)">
                                      <p:cBhvr>
                                        <p:cTn id="25" dur="200"/>
                                        <p:tgtEl>
                                          <p:spTgt spid="26"/>
                                        </p:tgtEl>
                                      </p:cBhvr>
                                    </p:animEffect>
                                  </p:childTnLst>
                                </p:cTn>
                              </p:par>
                              <p:par>
                                <p:cTn id="26" presetID="36" presetClass="emph" presetSubtype="0" fill="hold" grpId="1" nodeType="withEffect">
                                  <p:stCondLst>
                                    <p:cond delay="0"/>
                                  </p:stCondLst>
                                  <p:iterate type="lt">
                                    <p:tmPct val="30000"/>
                                  </p:iterate>
                                  <p:childTnLst>
                                    <p:animScale>
                                      <p:cBhvr>
                                        <p:cTn id="27" dur="50" autoRev="1" fill="hold">
                                          <p:stCondLst>
                                            <p:cond delay="0"/>
                                          </p:stCondLst>
                                        </p:cTn>
                                        <p:tgtEl>
                                          <p:spTgt spid="26"/>
                                        </p:tgtEl>
                                      </p:cBhvr>
                                      <p:to x="80000" y="100000"/>
                                    </p:animScale>
                                    <p:anim by="(#ppt_w*0.10)" calcmode="lin" valueType="num">
                                      <p:cBhvr>
                                        <p:cTn id="28" dur="50" autoRev="1" fill="hold">
                                          <p:stCondLst>
                                            <p:cond delay="0"/>
                                          </p:stCondLst>
                                        </p:cTn>
                                        <p:tgtEl>
                                          <p:spTgt spid="26"/>
                                        </p:tgtEl>
                                        <p:attrNameLst>
                                          <p:attrName>ppt_x</p:attrName>
                                        </p:attrNameLst>
                                      </p:cBhvr>
                                    </p:anim>
                                    <p:anim by="(-#ppt_w*0.10)" calcmode="lin" valueType="num">
                                      <p:cBhvr>
                                        <p:cTn id="29" dur="50" autoRev="1" fill="hold">
                                          <p:stCondLst>
                                            <p:cond delay="0"/>
                                          </p:stCondLst>
                                        </p:cTn>
                                        <p:tgtEl>
                                          <p:spTgt spid="26"/>
                                        </p:tgtEl>
                                        <p:attrNameLst>
                                          <p:attrName>ppt_y</p:attrName>
                                        </p:attrNameLst>
                                      </p:cBhvr>
                                    </p:anim>
                                    <p:animRot by="-480000">
                                      <p:cBhvr>
                                        <p:cTn id="30" dur="50" autoRev="1" fill="hold">
                                          <p:stCondLst>
                                            <p:cond delay="0"/>
                                          </p:stCondLst>
                                        </p:cTn>
                                        <p:tgtEl>
                                          <p:spTgt spid="26"/>
                                        </p:tgtEl>
                                        <p:attrNameLst>
                                          <p:attrName>r</p:attrName>
                                        </p:attrNameLst>
                                      </p:cBhvr>
                                    </p:animRot>
                                  </p:childTnLst>
                                </p:cTn>
                              </p:par>
                            </p:childTnLst>
                          </p:cTn>
                        </p:par>
                        <p:par>
                          <p:cTn id="31" fill="hold">
                            <p:stCondLst>
                              <p:cond delay="2430"/>
                            </p:stCondLst>
                            <p:childTnLst>
                              <p:par>
                                <p:cTn id="32" presetID="22" presetClass="entr" presetSubtype="8" fill="hold" grpId="0" nodeType="afterEffect">
                                  <p:stCondLst>
                                    <p:cond delay="0"/>
                                  </p:stCondLst>
                                  <p:iterate type="lt">
                                    <p:tmPct val="30000"/>
                                  </p:iterate>
                                  <p:childTnLst>
                                    <p:set>
                                      <p:cBhvr>
                                        <p:cTn id="33" dur="1" fill="hold">
                                          <p:stCondLst>
                                            <p:cond delay="0"/>
                                          </p:stCondLst>
                                        </p:cTn>
                                        <p:tgtEl>
                                          <p:spTgt spid="27"/>
                                        </p:tgtEl>
                                        <p:attrNameLst>
                                          <p:attrName>style.visibility</p:attrName>
                                        </p:attrNameLst>
                                      </p:cBhvr>
                                      <p:to>
                                        <p:strVal val="visible"/>
                                      </p:to>
                                    </p:set>
                                    <p:animEffect transition="in" filter="wipe(left)">
                                      <p:cBhvr>
                                        <p:cTn id="34" dur="200"/>
                                        <p:tgtEl>
                                          <p:spTgt spid="27"/>
                                        </p:tgtEl>
                                      </p:cBhvr>
                                    </p:animEffect>
                                  </p:childTnLst>
                                </p:cTn>
                              </p:par>
                              <p:par>
                                <p:cTn id="35" presetID="36" presetClass="emph" presetSubtype="0" fill="hold" grpId="1" nodeType="withEffect">
                                  <p:stCondLst>
                                    <p:cond delay="0"/>
                                  </p:stCondLst>
                                  <p:iterate type="lt">
                                    <p:tmPct val="30000"/>
                                  </p:iterate>
                                  <p:childTnLst>
                                    <p:animScale>
                                      <p:cBhvr>
                                        <p:cTn id="36" dur="50" autoRev="1" fill="hold">
                                          <p:stCondLst>
                                            <p:cond delay="0"/>
                                          </p:stCondLst>
                                        </p:cTn>
                                        <p:tgtEl>
                                          <p:spTgt spid="27"/>
                                        </p:tgtEl>
                                      </p:cBhvr>
                                      <p:to x="80000" y="100000"/>
                                    </p:animScale>
                                    <p:anim by="(#ppt_w*0.10)" calcmode="lin" valueType="num">
                                      <p:cBhvr>
                                        <p:cTn id="37" dur="50" autoRev="1" fill="hold">
                                          <p:stCondLst>
                                            <p:cond delay="0"/>
                                          </p:stCondLst>
                                        </p:cTn>
                                        <p:tgtEl>
                                          <p:spTgt spid="27"/>
                                        </p:tgtEl>
                                        <p:attrNameLst>
                                          <p:attrName>ppt_x</p:attrName>
                                        </p:attrNameLst>
                                      </p:cBhvr>
                                    </p:anim>
                                    <p:anim by="(-#ppt_w*0.10)" calcmode="lin" valueType="num">
                                      <p:cBhvr>
                                        <p:cTn id="38" dur="50" autoRev="1" fill="hold">
                                          <p:stCondLst>
                                            <p:cond delay="0"/>
                                          </p:stCondLst>
                                        </p:cTn>
                                        <p:tgtEl>
                                          <p:spTgt spid="27"/>
                                        </p:tgtEl>
                                        <p:attrNameLst>
                                          <p:attrName>ppt_y</p:attrName>
                                        </p:attrNameLst>
                                      </p:cBhvr>
                                    </p:anim>
                                    <p:animRot by="-480000">
                                      <p:cBhvr>
                                        <p:cTn id="39" dur="50" autoRev="1" fill="hold">
                                          <p:stCondLst>
                                            <p:cond delay="0"/>
                                          </p:stCondLst>
                                        </p:cTn>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P spid="27" grpId="0"/>
      <p:bldP spid="27" grpId="1"/>
      <p:bldP spid="28" grpId="0"/>
      <p:bldP spid="28"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0"/>
          <p:cNvGrpSpPr/>
          <p:nvPr/>
        </p:nvGrpSpPr>
        <p:grpSpPr>
          <a:xfrm>
            <a:off x="415705" y="1304358"/>
            <a:ext cx="2087310" cy="1163150"/>
            <a:chOff x="1441450" y="1485019"/>
            <a:chExt cx="2019300" cy="1124928"/>
          </a:xfrm>
        </p:grpSpPr>
        <p:sp>
          <p:nvSpPr>
            <p:cNvPr id="56" name="Text Placeholder 2"/>
            <p:cNvSpPr txBox="1"/>
            <p:nvPr/>
          </p:nvSpPr>
          <p:spPr>
            <a:xfrm>
              <a:off x="1441450" y="1485019"/>
              <a:ext cx="2019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40000"/>
                </a:lnSpc>
              </a:pPr>
              <a:r>
                <a:rPr lang="zh-CN" altLang="en-US" b="1" dirty="0">
                  <a:solidFill>
                    <a:schemeClr val="bg1">
                      <a:lumMod val="50000"/>
                    </a:schemeClr>
                  </a:solidFill>
                  <a:latin typeface="微软雅黑" panose="020B0503020204020204" pitchFamily="34" charset="-122"/>
                  <a:ea typeface="微软雅黑" panose="020B0503020204020204" pitchFamily="34" charset="-122"/>
                </a:rPr>
                <a:t>添加</a:t>
              </a:r>
              <a:r>
                <a:rPr lang="zh-CN" altLang="en-US" b="1" dirty="0" smtClean="0">
                  <a:solidFill>
                    <a:schemeClr val="bg1">
                      <a:lumMod val="50000"/>
                    </a:schemeClr>
                  </a:solidFill>
                  <a:latin typeface="微软雅黑" panose="020B0503020204020204" pitchFamily="34" charset="-122"/>
                  <a:ea typeface="微软雅黑" panose="020B0503020204020204" pitchFamily="34" charset="-122"/>
                </a:rPr>
                <a:t>文字标题</a:t>
              </a:r>
              <a:endParaRPr lang="en-US" altLang="zh-CN"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7" name="Text Placeholder 8"/>
            <p:cNvSpPr txBox="1"/>
            <p:nvPr/>
          </p:nvSpPr>
          <p:spPr>
            <a:xfrm>
              <a:off x="1441450" y="1775301"/>
              <a:ext cx="2019300" cy="834646"/>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00000"/>
                </a:lnSpc>
              </a:pPr>
              <a:r>
                <a:rPr lang="zh-CN" altLang="en-US" dirty="0">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a:t>
              </a:r>
              <a:endParaRPr lang="en-US" altLang="zh-CN" dirty="0">
                <a:latin typeface="微软雅黑" panose="020B0503020204020204" pitchFamily="34" charset="-122"/>
                <a:ea typeface="微软雅黑" panose="020B0503020204020204" pitchFamily="34" charset="-122"/>
              </a:endParaRPr>
            </a:p>
          </p:txBody>
        </p:sp>
      </p:grpSp>
      <p:grpSp>
        <p:nvGrpSpPr>
          <p:cNvPr id="3" name="Group 43"/>
          <p:cNvGrpSpPr/>
          <p:nvPr/>
        </p:nvGrpSpPr>
        <p:grpSpPr>
          <a:xfrm>
            <a:off x="415703" y="3248123"/>
            <a:ext cx="2087311" cy="1258943"/>
            <a:chOff x="1441449" y="1443179"/>
            <a:chExt cx="2019301" cy="1217572"/>
          </a:xfrm>
        </p:grpSpPr>
        <p:sp>
          <p:nvSpPr>
            <p:cNvPr id="59" name="Text Placeholder 2"/>
            <p:cNvSpPr txBox="1"/>
            <p:nvPr/>
          </p:nvSpPr>
          <p:spPr>
            <a:xfrm>
              <a:off x="1441450" y="1443179"/>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1200" b="1" dirty="0">
                  <a:solidFill>
                    <a:schemeClr val="bg1">
                      <a:lumMod val="50000"/>
                    </a:schemeClr>
                  </a:solidFill>
                </a:rPr>
                <a:t>添加</a:t>
              </a:r>
              <a:r>
                <a:rPr lang="zh-CN" altLang="en-US" sz="1200" b="1" dirty="0" smtClean="0">
                  <a:solidFill>
                    <a:schemeClr val="bg1">
                      <a:lumMod val="50000"/>
                    </a:schemeClr>
                  </a:solidFill>
                </a:rPr>
                <a:t>文字标题</a:t>
              </a:r>
              <a:endParaRPr lang="en-US" altLang="zh-CN" sz="1200" b="1" dirty="0">
                <a:solidFill>
                  <a:schemeClr val="bg1">
                    <a:lumMod val="50000"/>
                  </a:schemeClr>
                </a:solidFill>
              </a:endParaRPr>
            </a:p>
          </p:txBody>
        </p:sp>
        <p:sp>
          <p:nvSpPr>
            <p:cNvPr id="60" name="Text Placeholder 8"/>
            <p:cNvSpPr txBox="1"/>
            <p:nvPr/>
          </p:nvSpPr>
          <p:spPr>
            <a:xfrm>
              <a:off x="1441449" y="1743554"/>
              <a:ext cx="2019300" cy="917197"/>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800" dirty="0">
                  <a:solidFill>
                    <a:schemeClr val="bg1">
                      <a:lumMod val="50000"/>
                    </a:schemeClr>
                  </a:solidFill>
                </a:rPr>
                <a:t>点击添加文字内容点击添加文字内容点击添加文字内容点击添加文字内容点击添加文字内容</a:t>
              </a:r>
              <a:endParaRPr lang="en-US" altLang="zh-CN" sz="800" dirty="0">
                <a:solidFill>
                  <a:schemeClr val="bg1">
                    <a:lumMod val="50000"/>
                  </a:schemeClr>
                </a:solidFill>
              </a:endParaRPr>
            </a:p>
          </p:txBody>
        </p:sp>
      </p:grpSp>
      <p:grpSp>
        <p:nvGrpSpPr>
          <p:cNvPr id="4" name="Group 46"/>
          <p:cNvGrpSpPr/>
          <p:nvPr/>
        </p:nvGrpSpPr>
        <p:grpSpPr>
          <a:xfrm>
            <a:off x="6583049" y="1304358"/>
            <a:ext cx="2087310" cy="1226188"/>
            <a:chOff x="1342364" y="1485018"/>
            <a:chExt cx="2019300" cy="1185896"/>
          </a:xfrm>
        </p:grpSpPr>
        <p:sp>
          <p:nvSpPr>
            <p:cNvPr id="62" name="Text Placeholder 2"/>
            <p:cNvSpPr txBox="1"/>
            <p:nvPr/>
          </p:nvSpPr>
          <p:spPr>
            <a:xfrm>
              <a:off x="1342364" y="1485018"/>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1200" b="1" dirty="0">
                  <a:solidFill>
                    <a:schemeClr val="bg1">
                      <a:lumMod val="50000"/>
                    </a:schemeClr>
                  </a:solidFill>
                </a:rPr>
                <a:t>添加</a:t>
              </a:r>
              <a:r>
                <a:rPr lang="zh-CN" altLang="en-US" sz="1200" b="1" dirty="0" smtClean="0">
                  <a:solidFill>
                    <a:schemeClr val="bg1">
                      <a:lumMod val="50000"/>
                    </a:schemeClr>
                  </a:solidFill>
                </a:rPr>
                <a:t>文字标题</a:t>
              </a:r>
              <a:endParaRPr lang="en-US" altLang="zh-CN" sz="1200" b="1" dirty="0">
                <a:solidFill>
                  <a:schemeClr val="bg1">
                    <a:lumMod val="50000"/>
                  </a:schemeClr>
                </a:solidFill>
              </a:endParaRPr>
            </a:p>
          </p:txBody>
        </p:sp>
        <p:sp>
          <p:nvSpPr>
            <p:cNvPr id="63" name="Text Placeholder 8"/>
            <p:cNvSpPr txBox="1"/>
            <p:nvPr/>
          </p:nvSpPr>
          <p:spPr>
            <a:xfrm>
              <a:off x="1342364" y="1753717"/>
              <a:ext cx="2019300" cy="917197"/>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800" dirty="0">
                  <a:solidFill>
                    <a:schemeClr val="bg1">
                      <a:lumMod val="50000"/>
                    </a:schemeClr>
                  </a:solidFill>
                </a:rPr>
                <a:t>点击添加文字内容点击添加文字内容点击添加文字内容点击添加文字内容点击添加文字内容</a:t>
              </a:r>
              <a:endParaRPr lang="en-US" altLang="zh-CN" sz="800" dirty="0">
                <a:solidFill>
                  <a:schemeClr val="bg1">
                    <a:lumMod val="50000"/>
                  </a:schemeClr>
                </a:solidFill>
              </a:endParaRPr>
            </a:p>
          </p:txBody>
        </p:sp>
      </p:grpSp>
      <p:grpSp>
        <p:nvGrpSpPr>
          <p:cNvPr id="5" name="Group 49"/>
          <p:cNvGrpSpPr/>
          <p:nvPr/>
        </p:nvGrpSpPr>
        <p:grpSpPr>
          <a:xfrm>
            <a:off x="6685477" y="3489639"/>
            <a:ext cx="2087310" cy="1241852"/>
            <a:chOff x="1441450" y="1676757"/>
            <a:chExt cx="2019300" cy="1201042"/>
          </a:xfrm>
        </p:grpSpPr>
        <p:sp>
          <p:nvSpPr>
            <p:cNvPr id="65" name="Text Placeholder 2"/>
            <p:cNvSpPr txBox="1"/>
            <p:nvPr/>
          </p:nvSpPr>
          <p:spPr>
            <a:xfrm>
              <a:off x="1441450" y="1676757"/>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1200" b="1" dirty="0">
                  <a:solidFill>
                    <a:schemeClr val="bg1">
                      <a:lumMod val="50000"/>
                    </a:schemeClr>
                  </a:solidFill>
                </a:rPr>
                <a:t>添加</a:t>
              </a:r>
              <a:r>
                <a:rPr lang="zh-CN" altLang="en-US" sz="1200" b="1" dirty="0" smtClean="0">
                  <a:solidFill>
                    <a:schemeClr val="bg1">
                      <a:lumMod val="50000"/>
                    </a:schemeClr>
                  </a:solidFill>
                </a:rPr>
                <a:t>文字标题</a:t>
              </a:r>
              <a:endParaRPr lang="en-US" altLang="zh-CN" sz="1200" b="1" dirty="0">
                <a:solidFill>
                  <a:schemeClr val="bg1">
                    <a:lumMod val="50000"/>
                  </a:schemeClr>
                </a:solidFill>
              </a:endParaRPr>
            </a:p>
          </p:txBody>
        </p:sp>
        <p:sp>
          <p:nvSpPr>
            <p:cNvPr id="66" name="Text Placeholder 8"/>
            <p:cNvSpPr txBox="1"/>
            <p:nvPr/>
          </p:nvSpPr>
          <p:spPr>
            <a:xfrm>
              <a:off x="1441450" y="1960601"/>
              <a:ext cx="2019300" cy="917198"/>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800" dirty="0">
                  <a:solidFill>
                    <a:schemeClr val="bg1">
                      <a:lumMod val="50000"/>
                    </a:schemeClr>
                  </a:solidFill>
                </a:rPr>
                <a:t>点击添加文字内容点击添加文字内容点击添加文字内容点击添加文字内容点击添加文字内容</a:t>
              </a:r>
              <a:endParaRPr lang="en-US" altLang="zh-CN" sz="800" dirty="0">
                <a:solidFill>
                  <a:schemeClr val="bg1">
                    <a:lumMod val="50000"/>
                  </a:schemeClr>
                </a:solidFill>
              </a:endParaRPr>
            </a:p>
          </p:txBody>
        </p:sp>
      </p:grpSp>
      <p:cxnSp>
        <p:nvCxnSpPr>
          <p:cNvPr id="67" name="直接连接符 66"/>
          <p:cNvCxnSpPr>
            <a:stCxn id="20" idx="0"/>
          </p:cNvCxnSpPr>
          <p:nvPr/>
        </p:nvCxnSpPr>
        <p:spPr>
          <a:xfrm flipV="1">
            <a:off x="2784667" y="1729215"/>
            <a:ext cx="0" cy="411286"/>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2503015" y="1729213"/>
            <a:ext cx="281653"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a:stCxn id="47" idx="0"/>
          </p:cNvCxnSpPr>
          <p:nvPr/>
        </p:nvCxnSpPr>
        <p:spPr>
          <a:xfrm flipV="1">
            <a:off x="3966163" y="1729215"/>
            <a:ext cx="0" cy="411286"/>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3966163" y="1729213"/>
            <a:ext cx="2542628"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a:stCxn id="53" idx="4"/>
          </p:cNvCxnSpPr>
          <p:nvPr/>
        </p:nvCxnSpPr>
        <p:spPr>
          <a:xfrm>
            <a:off x="5147660" y="3558706"/>
            <a:ext cx="4923" cy="474179"/>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2503014" y="4032887"/>
            <a:ext cx="2649569"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a:stCxn id="42" idx="4"/>
          </p:cNvCxnSpPr>
          <p:nvPr/>
        </p:nvCxnSpPr>
        <p:spPr>
          <a:xfrm>
            <a:off x="6386816" y="3558706"/>
            <a:ext cx="0" cy="698603"/>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a:endCxn id="66" idx="1"/>
          </p:cNvCxnSpPr>
          <p:nvPr/>
        </p:nvCxnSpPr>
        <p:spPr>
          <a:xfrm>
            <a:off x="6386816" y="4257298"/>
            <a:ext cx="298661" cy="11"/>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grpSp>
        <p:nvGrpSpPr>
          <p:cNvPr id="6" name="组合 1"/>
          <p:cNvGrpSpPr/>
          <p:nvPr/>
        </p:nvGrpSpPr>
        <p:grpSpPr>
          <a:xfrm>
            <a:off x="2075771" y="2140501"/>
            <a:ext cx="1417795" cy="1418205"/>
            <a:chOff x="2714799" y="2648622"/>
            <a:chExt cx="1891378" cy="1891378"/>
          </a:xfrm>
          <a:solidFill>
            <a:srgbClr val="005DA2"/>
          </a:solidFill>
        </p:grpSpPr>
        <p:sp>
          <p:nvSpPr>
            <p:cNvPr id="20" name="Oval 8"/>
            <p:cNvSpPr/>
            <p:nvPr/>
          </p:nvSpPr>
          <p:spPr>
            <a:xfrm>
              <a:off x="2714799" y="2648622"/>
              <a:ext cx="1891378" cy="1891378"/>
            </a:xfrm>
            <a:prstGeom prst="ellipse">
              <a:avLst/>
            </a:prstGeom>
            <a:solidFill>
              <a:schemeClr val="accent1"/>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latin typeface="微软雅黑" panose="020B0503020204020204" pitchFamily="34" charset="-122"/>
                <a:ea typeface="微软雅黑" panose="020B0503020204020204" pitchFamily="34" charset="-122"/>
              </a:endParaRPr>
            </a:p>
          </p:txBody>
        </p:sp>
        <p:sp>
          <p:nvSpPr>
            <p:cNvPr id="75" name="Text Placeholder 2"/>
            <p:cNvSpPr txBox="1"/>
            <p:nvPr/>
          </p:nvSpPr>
          <p:spPr>
            <a:xfrm>
              <a:off x="3146847"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1800" b="1" dirty="0" smtClean="0">
                  <a:solidFill>
                    <a:schemeClr val="bg1"/>
                  </a:solidFill>
                  <a:latin typeface="微软雅黑" panose="020B0503020204020204" pitchFamily="34" charset="-122"/>
                  <a:ea typeface="微软雅黑" panose="020B0503020204020204" pitchFamily="34" charset="-122"/>
                </a:rPr>
                <a:t>项目一</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grpSp>
      <p:grpSp>
        <p:nvGrpSpPr>
          <p:cNvPr id="7" name="组合 78"/>
          <p:cNvGrpSpPr/>
          <p:nvPr/>
        </p:nvGrpSpPr>
        <p:grpSpPr>
          <a:xfrm>
            <a:off x="3257267" y="2140501"/>
            <a:ext cx="1417795" cy="1418205"/>
            <a:chOff x="4290947" y="2648622"/>
            <a:chExt cx="1891378" cy="1891378"/>
          </a:xfrm>
          <a:solidFill>
            <a:srgbClr val="FFC400"/>
          </a:solidFill>
        </p:grpSpPr>
        <p:sp>
          <p:nvSpPr>
            <p:cNvPr id="47" name="Oval 9"/>
            <p:cNvSpPr/>
            <p:nvPr/>
          </p:nvSpPr>
          <p:spPr>
            <a:xfrm>
              <a:off x="4290947" y="2648622"/>
              <a:ext cx="1891378" cy="1891378"/>
            </a:xfrm>
            <a:prstGeom prst="ellipse">
              <a:avLst/>
            </a:prstGeom>
            <a:solidFill>
              <a:schemeClr val="accent2"/>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latin typeface="微软雅黑" panose="020B0503020204020204" pitchFamily="34" charset="-122"/>
                <a:ea typeface="微软雅黑" panose="020B0503020204020204" pitchFamily="34" charset="-122"/>
              </a:endParaRPr>
            </a:p>
          </p:txBody>
        </p:sp>
        <p:sp>
          <p:nvSpPr>
            <p:cNvPr id="76" name="Text Placeholder 2"/>
            <p:cNvSpPr txBox="1"/>
            <p:nvPr/>
          </p:nvSpPr>
          <p:spPr>
            <a:xfrm>
              <a:off x="4739406"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1800" b="1" dirty="0" smtClean="0">
                  <a:solidFill>
                    <a:schemeClr val="bg1"/>
                  </a:solidFill>
                  <a:latin typeface="微软雅黑" panose="020B0503020204020204" pitchFamily="34" charset="-122"/>
                  <a:ea typeface="微软雅黑" panose="020B0503020204020204" pitchFamily="34" charset="-122"/>
                </a:rPr>
                <a:t>项目二</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9"/>
          <p:cNvGrpSpPr/>
          <p:nvPr/>
        </p:nvGrpSpPr>
        <p:grpSpPr>
          <a:xfrm>
            <a:off x="4438763" y="2140501"/>
            <a:ext cx="1417795" cy="1418205"/>
            <a:chOff x="5867096" y="2648622"/>
            <a:chExt cx="1891378" cy="1891378"/>
          </a:xfrm>
          <a:solidFill>
            <a:srgbClr val="005DA2"/>
          </a:solidFill>
        </p:grpSpPr>
        <p:sp>
          <p:nvSpPr>
            <p:cNvPr id="53" name="Oval 10"/>
            <p:cNvSpPr/>
            <p:nvPr/>
          </p:nvSpPr>
          <p:spPr>
            <a:xfrm>
              <a:off x="5867096" y="2648622"/>
              <a:ext cx="1891378" cy="1891378"/>
            </a:xfrm>
            <a:prstGeom prst="ellipse">
              <a:avLst/>
            </a:prstGeom>
            <a:solidFill>
              <a:schemeClr val="accent3"/>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latin typeface="微软雅黑" panose="020B0503020204020204" pitchFamily="34" charset="-122"/>
                <a:ea typeface="微软雅黑" panose="020B0503020204020204" pitchFamily="34" charset="-122"/>
              </a:endParaRPr>
            </a:p>
          </p:txBody>
        </p:sp>
        <p:sp>
          <p:nvSpPr>
            <p:cNvPr id="77" name="Text Placeholder 2"/>
            <p:cNvSpPr txBox="1"/>
            <p:nvPr/>
          </p:nvSpPr>
          <p:spPr>
            <a:xfrm>
              <a:off x="6315199"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1800" b="1" dirty="0" smtClean="0">
                  <a:solidFill>
                    <a:schemeClr val="bg1"/>
                  </a:solidFill>
                  <a:latin typeface="微软雅黑" panose="020B0503020204020204" pitchFamily="34" charset="-122"/>
                  <a:ea typeface="微软雅黑" panose="020B0503020204020204" pitchFamily="34" charset="-122"/>
                </a:rPr>
                <a:t>项目三</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grpSp>
      <p:grpSp>
        <p:nvGrpSpPr>
          <p:cNvPr id="9" name="组合 80"/>
          <p:cNvGrpSpPr/>
          <p:nvPr/>
        </p:nvGrpSpPr>
        <p:grpSpPr>
          <a:xfrm>
            <a:off x="5677919" y="2140501"/>
            <a:ext cx="1417795" cy="1418205"/>
            <a:chOff x="7520165" y="2648622"/>
            <a:chExt cx="1891378" cy="1891378"/>
          </a:xfrm>
          <a:solidFill>
            <a:srgbClr val="FFC400"/>
          </a:solidFill>
        </p:grpSpPr>
        <p:sp>
          <p:nvSpPr>
            <p:cNvPr id="42" name="Oval 11"/>
            <p:cNvSpPr/>
            <p:nvPr/>
          </p:nvSpPr>
          <p:spPr>
            <a:xfrm>
              <a:off x="7520165" y="2648622"/>
              <a:ext cx="1891378" cy="1891378"/>
            </a:xfrm>
            <a:prstGeom prst="ellipse">
              <a:avLst/>
            </a:prstGeom>
            <a:solidFill>
              <a:schemeClr val="accent4"/>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latin typeface="微软雅黑" panose="020B0503020204020204" pitchFamily="34" charset="-122"/>
                <a:ea typeface="微软雅黑" panose="020B0503020204020204" pitchFamily="34" charset="-122"/>
              </a:endParaRPr>
            </a:p>
          </p:txBody>
        </p:sp>
        <p:sp>
          <p:nvSpPr>
            <p:cNvPr id="78" name="Text Placeholder 2"/>
            <p:cNvSpPr txBox="1"/>
            <p:nvPr/>
          </p:nvSpPr>
          <p:spPr>
            <a:xfrm>
              <a:off x="7899375"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1800" b="1" dirty="0" smtClean="0">
                  <a:solidFill>
                    <a:schemeClr val="bg1"/>
                  </a:solidFill>
                  <a:latin typeface="微软雅黑" panose="020B0503020204020204" pitchFamily="34" charset="-122"/>
                  <a:ea typeface="微软雅黑" panose="020B0503020204020204" pitchFamily="34" charset="-122"/>
                </a:rPr>
                <a:t>项目四</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wipe(down)">
                                      <p:cBhvr>
                                        <p:cTn id="11" dur="500"/>
                                        <p:tgtEl>
                                          <p:spTgt spid="67"/>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wipe(right)">
                                      <p:cBhvr>
                                        <p:cTn id="15" dur="500"/>
                                        <p:tgtEl>
                                          <p:spTgt spid="6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wipe(down)">
                                      <p:cBhvr>
                                        <p:cTn id="27" dur="500"/>
                                        <p:tgtEl>
                                          <p:spTgt spid="69"/>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wipe(left)">
                                      <p:cBhvr>
                                        <p:cTn id="31" dur="500"/>
                                        <p:tgtEl>
                                          <p:spTgt spid="70"/>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wipe(up)">
                                      <p:cBhvr>
                                        <p:cTn id="43" dur="500"/>
                                        <p:tgtEl>
                                          <p:spTgt spid="71"/>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wipe(right)">
                                      <p:cBhvr>
                                        <p:cTn id="47" dur="500"/>
                                        <p:tgtEl>
                                          <p:spTgt spid="72"/>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ipe(left)">
                                      <p:cBhvr>
                                        <p:cTn id="51" dur="500"/>
                                        <p:tgtEl>
                                          <p:spTgt spid="3"/>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500"/>
                                        <p:tgtEl>
                                          <p:spTgt spid="9"/>
                                        </p:tgtEl>
                                      </p:cBhvr>
                                    </p:animEffect>
                                  </p:childTnLst>
                                </p:cTn>
                              </p:par>
                            </p:childTnLst>
                          </p:cTn>
                        </p:par>
                        <p:par>
                          <p:cTn id="56" fill="hold">
                            <p:stCondLst>
                              <p:cond delay="6500"/>
                            </p:stCondLst>
                            <p:childTnLst>
                              <p:par>
                                <p:cTn id="57" presetID="22" presetClass="entr" presetSubtype="1"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up)">
                                      <p:cBhvr>
                                        <p:cTn id="59" dur="500"/>
                                        <p:tgtEl>
                                          <p:spTgt spid="73"/>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74"/>
                                        </p:tgtEl>
                                        <p:attrNameLst>
                                          <p:attrName>style.visibility</p:attrName>
                                        </p:attrNameLst>
                                      </p:cBhvr>
                                      <p:to>
                                        <p:strVal val="visible"/>
                                      </p:to>
                                    </p:set>
                                    <p:animEffect transition="in" filter="wipe(left)">
                                      <p:cBhvr>
                                        <p:cTn id="63" dur="500"/>
                                        <p:tgtEl>
                                          <p:spTgt spid="74"/>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wipe(left)">
                                      <p:cBhvr>
                                        <p:cTn id="6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2728092" y="1015234"/>
            <a:ext cx="1378360" cy="1240455"/>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chemeClr val="accent2"/>
          </a:solidFill>
          <a:ln w="25400" cap="flat" cmpd="sng" algn="ctr">
            <a:noFill/>
            <a:prstDash val="solid"/>
          </a:ln>
          <a:effectLst/>
        </p:spPr>
        <p:txBody>
          <a:bodyPr lIns="87873" tIns="43936" rIns="87873" bIns="43936" rtlCol="0" anchor="ctr"/>
          <a:lstStyle/>
          <a:p>
            <a:pPr algn="ctr"/>
            <a:endParaRPr lang="zh-CN" altLang="en-US" sz="1900" b="1" kern="0" dirty="0">
              <a:solidFill>
                <a:sysClr val="window" lastClr="FFFFFF"/>
              </a:solidFill>
              <a:latin typeface="微软雅黑" pitchFamily="34" charset="-122"/>
              <a:ea typeface="微软雅黑" pitchFamily="34" charset="-122"/>
            </a:endParaRPr>
          </a:p>
        </p:txBody>
      </p:sp>
      <p:sp>
        <p:nvSpPr>
          <p:cNvPr id="3" name="椭圆 1"/>
          <p:cNvSpPr/>
          <p:nvPr/>
        </p:nvSpPr>
        <p:spPr>
          <a:xfrm>
            <a:off x="2602065" y="2103022"/>
            <a:ext cx="692457" cy="1240455"/>
          </a:xfrm>
          <a:custGeom>
            <a:avLst/>
            <a:gdLst/>
            <a:ahLst/>
            <a:cxnLst/>
            <a:rect l="l" t="t" r="r" b="b"/>
            <a:pathLst>
              <a:path w="828092" h="1656184">
                <a:moveTo>
                  <a:pt x="828092" y="0"/>
                </a:moveTo>
                <a:lnTo>
                  <a:pt x="828092" y="180020"/>
                </a:lnTo>
                <a:cubicBezTo>
                  <a:pt x="470172" y="180020"/>
                  <a:pt x="180020" y="470172"/>
                  <a:pt x="180020" y="828092"/>
                </a:cubicBezTo>
                <a:cubicBezTo>
                  <a:pt x="180020" y="1186012"/>
                  <a:pt x="470172" y="1476164"/>
                  <a:pt x="828092" y="1476164"/>
                </a:cubicBezTo>
                <a:lnTo>
                  <a:pt x="828092" y="1656184"/>
                </a:lnTo>
                <a:cubicBezTo>
                  <a:pt x="370749" y="1656184"/>
                  <a:pt x="0" y="1285435"/>
                  <a:pt x="0" y="828092"/>
                </a:cubicBezTo>
                <a:cubicBezTo>
                  <a:pt x="0" y="370749"/>
                  <a:pt x="370749" y="0"/>
                  <a:pt x="828092" y="0"/>
                </a:cubicBezTo>
                <a:close/>
              </a:path>
            </a:pathLst>
          </a:custGeom>
          <a:solidFill>
            <a:schemeClr val="accent3"/>
          </a:solidFill>
          <a:ln w="25400" cap="flat" cmpd="sng" algn="ctr">
            <a:noFill/>
            <a:prstDash val="solid"/>
          </a:ln>
          <a:effectLst/>
        </p:spPr>
        <p:txBody>
          <a:bodyPr lIns="87873" tIns="43936" rIns="87873" bIns="43936" rtlCol="0" anchor="ctr"/>
          <a:lstStyle/>
          <a:p>
            <a:pPr algn="ctr">
              <a:defRPr/>
            </a:pPr>
            <a:endParaRPr lang="zh-CN" altLang="en-US" kern="0" dirty="0">
              <a:solidFill>
                <a:sysClr val="window" lastClr="FFFFFF"/>
              </a:solidFill>
              <a:ea typeface="微软雅黑" panose="020B0503020204020204" pitchFamily="34" charset="-122"/>
            </a:endParaRPr>
          </a:p>
        </p:txBody>
      </p:sp>
      <p:sp>
        <p:nvSpPr>
          <p:cNvPr id="4" name="椭圆 1"/>
          <p:cNvSpPr/>
          <p:nvPr/>
        </p:nvSpPr>
        <p:spPr>
          <a:xfrm rot="5400000">
            <a:off x="2576237" y="3133632"/>
            <a:ext cx="1234584" cy="1384914"/>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chemeClr val="accent4"/>
          </a:solidFill>
          <a:ln w="25400" cap="flat" cmpd="sng" algn="ctr">
            <a:noFill/>
            <a:prstDash val="solid"/>
          </a:ln>
          <a:effectLst/>
        </p:spPr>
        <p:txBody>
          <a:bodyPr lIns="87873" tIns="43936" rIns="87873" bIns="43936" rtlCol="0" anchor="ctr"/>
          <a:lstStyle/>
          <a:p>
            <a:pPr algn="ctr"/>
            <a:endParaRPr lang="zh-CN" altLang="en-US" sz="1900" b="1" kern="0" dirty="0">
              <a:solidFill>
                <a:sysClr val="window" lastClr="FFFFFF"/>
              </a:solidFill>
              <a:latin typeface="微软雅黑" pitchFamily="34" charset="-122"/>
              <a:ea typeface="微软雅黑" pitchFamily="34" charset="-122"/>
            </a:endParaRPr>
          </a:p>
        </p:txBody>
      </p:sp>
      <p:sp>
        <p:nvSpPr>
          <p:cNvPr id="5" name="椭圆 1"/>
          <p:cNvSpPr/>
          <p:nvPr/>
        </p:nvSpPr>
        <p:spPr>
          <a:xfrm rot="10800000">
            <a:off x="1496151" y="844304"/>
            <a:ext cx="1378360" cy="1240455"/>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chemeClr val="accent1"/>
          </a:solidFill>
          <a:ln w="25400" cap="flat" cmpd="sng" algn="ctr">
            <a:noFill/>
            <a:prstDash val="solid"/>
          </a:ln>
          <a:effectLst/>
        </p:spPr>
        <p:txBody>
          <a:bodyPr lIns="87873" tIns="43936" rIns="87873" bIns="43936" rtlCol="0" anchor="ctr"/>
          <a:lstStyle/>
          <a:p>
            <a:pPr algn="ctr">
              <a:defRPr/>
            </a:pPr>
            <a:endParaRPr lang="zh-CN" altLang="en-US" kern="0" dirty="0">
              <a:solidFill>
                <a:sysClr val="window" lastClr="FFFFFF"/>
              </a:solidFill>
              <a:ea typeface="微软雅黑" panose="020B0503020204020204" pitchFamily="34" charset="-122"/>
            </a:endParaRPr>
          </a:p>
        </p:txBody>
      </p:sp>
      <p:sp>
        <p:nvSpPr>
          <p:cNvPr id="6" name="椭圆 1"/>
          <p:cNvSpPr/>
          <p:nvPr/>
        </p:nvSpPr>
        <p:spPr>
          <a:xfrm rot="6199008">
            <a:off x="1790892" y="2653687"/>
            <a:ext cx="620228" cy="1304792"/>
          </a:xfrm>
          <a:custGeom>
            <a:avLst/>
            <a:gdLst/>
            <a:ahLst/>
            <a:cxnLst/>
            <a:rect l="l" t="t" r="r" b="b"/>
            <a:pathLst>
              <a:path w="828092" h="1560369">
                <a:moveTo>
                  <a:pt x="16824" y="994982"/>
                </a:moveTo>
                <a:cubicBezTo>
                  <a:pt x="5793" y="941075"/>
                  <a:pt x="0" y="885260"/>
                  <a:pt x="0" y="828092"/>
                </a:cubicBezTo>
                <a:cubicBezTo>
                  <a:pt x="0" y="370749"/>
                  <a:pt x="370749" y="0"/>
                  <a:pt x="828092" y="0"/>
                </a:cubicBezTo>
                <a:lnTo>
                  <a:pt x="828092" y="180020"/>
                </a:lnTo>
                <a:cubicBezTo>
                  <a:pt x="470172" y="180020"/>
                  <a:pt x="180020" y="470172"/>
                  <a:pt x="180020" y="828092"/>
                </a:cubicBezTo>
                <a:cubicBezTo>
                  <a:pt x="180020" y="1180557"/>
                  <a:pt x="461395" y="1467304"/>
                  <a:pt x="811810" y="1474523"/>
                </a:cubicBezTo>
                <a:lnTo>
                  <a:pt x="449129" y="1560369"/>
                </a:lnTo>
                <a:cubicBezTo>
                  <a:pt x="229080" y="1450469"/>
                  <a:pt x="67556" y="1242904"/>
                  <a:pt x="16824" y="994982"/>
                </a:cubicBezTo>
                <a:close/>
              </a:path>
            </a:pathLst>
          </a:custGeom>
          <a:solidFill>
            <a:schemeClr val="accent1"/>
          </a:solidFill>
          <a:ln w="25400" cap="flat" cmpd="sng" algn="ctr">
            <a:noFill/>
            <a:prstDash val="solid"/>
          </a:ln>
          <a:effectLst/>
        </p:spPr>
        <p:txBody>
          <a:bodyPr lIns="87873" tIns="43936" rIns="87873" bIns="43936" rtlCol="0" anchor="ctr"/>
          <a:lstStyle/>
          <a:p>
            <a:pPr algn="ctr">
              <a:defRPr/>
            </a:pPr>
            <a:endParaRPr lang="zh-CN" altLang="en-US" kern="0" dirty="0">
              <a:solidFill>
                <a:sysClr val="window" lastClr="FFFFFF"/>
              </a:solidFill>
              <a:ea typeface="微软雅黑" panose="020B0503020204020204" pitchFamily="34" charset="-122"/>
            </a:endParaRPr>
          </a:p>
        </p:txBody>
      </p:sp>
      <p:sp>
        <p:nvSpPr>
          <p:cNvPr id="7" name="圆角矩形 14"/>
          <p:cNvSpPr/>
          <p:nvPr/>
        </p:nvSpPr>
        <p:spPr>
          <a:xfrm>
            <a:off x="3978225" y="1315278"/>
            <a:ext cx="3311751" cy="485395"/>
          </a:xfrm>
          <a:custGeom>
            <a:avLst/>
            <a:gdLst/>
            <a:ahLst/>
            <a:cxnLst/>
            <a:rect l="l" t="t" r="r" b="b"/>
            <a:pathLst>
              <a:path w="3960440" h="648072">
                <a:moveTo>
                  <a:pt x="0" y="0"/>
                </a:moveTo>
                <a:lnTo>
                  <a:pt x="3636404" y="0"/>
                </a:lnTo>
                <a:cubicBezTo>
                  <a:pt x="3815364" y="0"/>
                  <a:pt x="3960440" y="145076"/>
                  <a:pt x="3960440" y="324036"/>
                </a:cubicBezTo>
                <a:cubicBezTo>
                  <a:pt x="3960440" y="502996"/>
                  <a:pt x="3815364" y="648072"/>
                  <a:pt x="3636404" y="648072"/>
                </a:cubicBezTo>
                <a:lnTo>
                  <a:pt x="0" y="648072"/>
                </a:lnTo>
                <a:close/>
              </a:path>
            </a:pathLst>
          </a:custGeom>
          <a:solidFill>
            <a:schemeClr val="accent2"/>
          </a:solidFill>
          <a:ln w="25400" cap="flat" cmpd="sng" algn="ctr">
            <a:noFill/>
            <a:prstDash val="solid"/>
          </a:ln>
          <a:effectLst/>
        </p:spPr>
        <p:txBody>
          <a:bodyPr lIns="87873" tIns="43936" rIns="87873" bIns="43936" rtlCol="0" anchor="ctr"/>
          <a:lstStyle/>
          <a:p>
            <a:pPr algn="ctr">
              <a:defRPr/>
            </a:pPr>
            <a:r>
              <a:rPr lang="zh-CN" altLang="en-US" sz="1200" b="1" kern="0" dirty="0">
                <a:solidFill>
                  <a:sysClr val="window" lastClr="FFFFFF"/>
                </a:solidFill>
                <a:latin typeface="微软雅黑" pitchFamily="34" charset="-122"/>
                <a:ea typeface="微软雅黑" pitchFamily="34" charset="-122"/>
              </a:rPr>
              <a:t>您的标题写在这里</a:t>
            </a:r>
          </a:p>
        </p:txBody>
      </p:sp>
      <p:sp>
        <p:nvSpPr>
          <p:cNvPr id="8" name="圆角矩形 14"/>
          <p:cNvSpPr/>
          <p:nvPr/>
        </p:nvSpPr>
        <p:spPr>
          <a:xfrm>
            <a:off x="3700697" y="3420455"/>
            <a:ext cx="3372672" cy="485395"/>
          </a:xfrm>
          <a:custGeom>
            <a:avLst/>
            <a:gdLst>
              <a:gd name="connsiteX0" fmla="*/ 0 w 4033295"/>
              <a:gd name="connsiteY0" fmla="*/ 0 h 648072"/>
              <a:gd name="connsiteX1" fmla="*/ 3709259 w 4033295"/>
              <a:gd name="connsiteY1" fmla="*/ 0 h 648072"/>
              <a:gd name="connsiteX2" fmla="*/ 4033295 w 4033295"/>
              <a:gd name="connsiteY2" fmla="*/ 324036 h 648072"/>
              <a:gd name="connsiteX3" fmla="*/ 3709259 w 4033295"/>
              <a:gd name="connsiteY3" fmla="*/ 648072 h 648072"/>
              <a:gd name="connsiteX4" fmla="*/ 72855 w 4033295"/>
              <a:gd name="connsiteY4" fmla="*/ 648072 h 648072"/>
              <a:gd name="connsiteX5" fmla="*/ 0 w 4033295"/>
              <a:gd name="connsiteY5" fmla="*/ 0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3295" h="648072">
                <a:moveTo>
                  <a:pt x="0" y="0"/>
                </a:moveTo>
                <a:lnTo>
                  <a:pt x="3709259" y="0"/>
                </a:lnTo>
                <a:cubicBezTo>
                  <a:pt x="3888219" y="0"/>
                  <a:pt x="4033295" y="145076"/>
                  <a:pt x="4033295" y="324036"/>
                </a:cubicBezTo>
                <a:cubicBezTo>
                  <a:pt x="4033295" y="502996"/>
                  <a:pt x="3888219" y="648072"/>
                  <a:pt x="3709259" y="648072"/>
                </a:cubicBezTo>
                <a:lnTo>
                  <a:pt x="72855" y="648072"/>
                </a:lnTo>
                <a:cubicBezTo>
                  <a:pt x="72855" y="432048"/>
                  <a:pt x="0" y="216024"/>
                  <a:pt x="0" y="0"/>
                </a:cubicBezTo>
                <a:close/>
              </a:path>
            </a:pathLst>
          </a:custGeom>
          <a:solidFill>
            <a:schemeClr val="accent4"/>
          </a:solidFill>
          <a:ln w="25400" cap="flat" cmpd="sng" algn="ctr">
            <a:noFill/>
            <a:prstDash val="solid"/>
          </a:ln>
          <a:effectLst/>
        </p:spPr>
        <p:txBody>
          <a:bodyPr lIns="87873" tIns="43936" rIns="87873" bIns="43936" rtlCol="0" anchor="ctr"/>
          <a:lstStyle/>
          <a:p>
            <a:pPr algn="ctr"/>
            <a:r>
              <a:rPr lang="zh-CN" altLang="en-US" sz="1200" b="1" kern="0" dirty="0">
                <a:solidFill>
                  <a:sysClr val="window" lastClr="FFFFFF"/>
                </a:solidFill>
                <a:latin typeface="微软雅黑" pitchFamily="34" charset="-122"/>
                <a:ea typeface="微软雅黑" pitchFamily="34" charset="-122"/>
              </a:rPr>
              <a:t>您的标题写在这里</a:t>
            </a:r>
          </a:p>
        </p:txBody>
      </p:sp>
      <p:sp>
        <p:nvSpPr>
          <p:cNvPr id="9" name="TextBox 8"/>
          <p:cNvSpPr txBox="1"/>
          <p:nvPr/>
        </p:nvSpPr>
        <p:spPr>
          <a:xfrm>
            <a:off x="3175059" y="1332240"/>
            <a:ext cx="506719" cy="704093"/>
          </a:xfrm>
          <a:prstGeom prst="rect">
            <a:avLst/>
          </a:prstGeom>
          <a:noFill/>
        </p:spPr>
        <p:txBody>
          <a:bodyPr wrap="square" lIns="87873" tIns="43936" rIns="87873" bIns="43936" rtlCol="0">
            <a:spAutoFit/>
          </a:bodyPr>
          <a:lstStyle/>
          <a:p>
            <a:pPr>
              <a:defRPr/>
            </a:pPr>
            <a:r>
              <a:rPr lang="en-US" altLang="zh-CN" sz="4000" b="1" kern="0" dirty="0">
                <a:solidFill>
                  <a:schemeClr val="accent2"/>
                </a:solidFill>
                <a:latin typeface="Arial Black" pitchFamily="34" charset="0"/>
                <a:ea typeface="微软雅黑" pitchFamily="34" charset="-122"/>
              </a:rPr>
              <a:t>A</a:t>
            </a:r>
            <a:endParaRPr lang="zh-CN" altLang="en-US" sz="4000" b="1" kern="0" dirty="0">
              <a:solidFill>
                <a:schemeClr val="accent2"/>
              </a:solidFill>
              <a:latin typeface="Arial Black" pitchFamily="34" charset="0"/>
              <a:ea typeface="微软雅黑" pitchFamily="34" charset="-122"/>
            </a:endParaRPr>
          </a:p>
        </p:txBody>
      </p:sp>
      <p:sp>
        <p:nvSpPr>
          <p:cNvPr id="10" name="TextBox 9"/>
          <p:cNvSpPr txBox="1"/>
          <p:nvPr/>
        </p:nvSpPr>
        <p:spPr>
          <a:xfrm>
            <a:off x="3054631" y="3537939"/>
            <a:ext cx="506719" cy="704093"/>
          </a:xfrm>
          <a:prstGeom prst="rect">
            <a:avLst/>
          </a:prstGeom>
          <a:noFill/>
        </p:spPr>
        <p:txBody>
          <a:bodyPr wrap="square" lIns="87873" tIns="43936" rIns="87873" bIns="43936" rtlCol="0">
            <a:spAutoFit/>
          </a:bodyPr>
          <a:lstStyle/>
          <a:p>
            <a:pPr>
              <a:defRPr/>
            </a:pPr>
            <a:r>
              <a:rPr lang="en-US" altLang="zh-CN" sz="4000" b="1" kern="0" dirty="0">
                <a:solidFill>
                  <a:schemeClr val="accent4"/>
                </a:solidFill>
                <a:latin typeface="Arial Black" pitchFamily="34" charset="0"/>
                <a:ea typeface="微软雅黑" pitchFamily="34" charset="-122"/>
              </a:rPr>
              <a:t>B</a:t>
            </a:r>
            <a:endParaRPr lang="zh-CN" altLang="en-US" sz="4000" b="1" kern="0" dirty="0">
              <a:solidFill>
                <a:schemeClr val="accent4"/>
              </a:solidFill>
              <a:latin typeface="Arial Black" pitchFamily="34" charset="0"/>
              <a:ea typeface="微软雅黑" pitchFamily="34" charset="-122"/>
            </a:endParaRPr>
          </a:p>
        </p:txBody>
      </p:sp>
      <p:sp>
        <p:nvSpPr>
          <p:cNvPr id="11" name="TextBox 10"/>
          <p:cNvSpPr txBox="1"/>
          <p:nvPr/>
        </p:nvSpPr>
        <p:spPr>
          <a:xfrm>
            <a:off x="4078263" y="1908538"/>
            <a:ext cx="3085576" cy="408718"/>
          </a:xfrm>
          <a:prstGeom prst="rect">
            <a:avLst/>
          </a:prstGeom>
          <a:noFill/>
        </p:spPr>
        <p:txBody>
          <a:bodyPr wrap="square" lIns="87873" tIns="43936" rIns="87873" bIns="43936" rtlCol="0">
            <a:spAutoFit/>
          </a:bodyPr>
          <a:lstStyle/>
          <a:p>
            <a:pPr>
              <a:lnSpc>
                <a:spcPct val="130000"/>
              </a:lnSpc>
              <a:defRPr/>
            </a:pPr>
            <a:r>
              <a:rPr lang="zh-CN" altLang="en-US" sz="800" kern="0" dirty="0">
                <a:latin typeface="微软雅黑" pitchFamily="34" charset="-122"/>
                <a:ea typeface="微软雅黑" pitchFamily="34" charset="-122"/>
              </a:rPr>
              <a:t>您的内容打在这里，或通过复制您的文本后在此框中选择粘贴并选择只保留文字您的内容打在这里</a:t>
            </a:r>
            <a:endParaRPr lang="en-US" altLang="zh-CN" sz="800" kern="0" dirty="0">
              <a:latin typeface="微软雅黑" pitchFamily="34" charset="-122"/>
              <a:ea typeface="微软雅黑" pitchFamily="34" charset="-122"/>
            </a:endParaRPr>
          </a:p>
        </p:txBody>
      </p:sp>
      <p:sp>
        <p:nvSpPr>
          <p:cNvPr id="12" name="TextBox 11"/>
          <p:cNvSpPr txBox="1"/>
          <p:nvPr/>
        </p:nvSpPr>
        <p:spPr>
          <a:xfrm>
            <a:off x="3978227" y="3905849"/>
            <a:ext cx="2969625" cy="408718"/>
          </a:xfrm>
          <a:prstGeom prst="rect">
            <a:avLst/>
          </a:prstGeom>
          <a:noFill/>
        </p:spPr>
        <p:txBody>
          <a:bodyPr wrap="square" lIns="87873" tIns="43936" rIns="87873" bIns="43936" rtlCol="0">
            <a:spAutoFit/>
          </a:bodyPr>
          <a:lstStyle/>
          <a:p>
            <a:pPr>
              <a:lnSpc>
                <a:spcPct val="130000"/>
              </a:lnSpc>
              <a:defRPr/>
            </a:pPr>
            <a:r>
              <a:rPr lang="zh-CN" altLang="en-US" sz="800" kern="0" dirty="0">
                <a:solidFill>
                  <a:schemeClr val="bg1">
                    <a:lumMod val="50000"/>
                  </a:schemeClr>
                </a:solidFill>
                <a:latin typeface="微软雅黑" pitchFamily="34" charset="-122"/>
                <a:ea typeface="微软雅黑" pitchFamily="34" charset="-122"/>
              </a:rPr>
              <a:t>您的内容打在这里，或通过复制您的文本后在此框中选择粘贴并选择只保留文字您的内容打在这里</a:t>
            </a:r>
            <a:endParaRPr lang="en-US" altLang="zh-CN" sz="800" kern="0" dirty="0">
              <a:solidFill>
                <a:schemeClr val="bg1">
                  <a:lumMod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360191900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50"/>
                                        <p:tgtEl>
                                          <p:spTgt spid="5"/>
                                        </p:tgtEl>
                                      </p:cBhvr>
                                    </p:animEffect>
                                  </p:childTnLst>
                                </p:cTn>
                              </p:par>
                            </p:childTnLst>
                          </p:cTn>
                        </p:par>
                        <p:par>
                          <p:cTn id="8" fill="hold">
                            <p:stCondLst>
                              <p:cond delay="2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50"/>
                                        <p:tgtEl>
                                          <p:spTgt spid="2"/>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250"/>
                                        <p:tgtEl>
                                          <p:spTgt spid="3"/>
                                        </p:tgtEl>
                                      </p:cBhvr>
                                    </p:animEffect>
                                  </p:childTnLst>
                                </p:cTn>
                              </p:par>
                            </p:childTnLst>
                          </p:cTn>
                        </p:par>
                        <p:par>
                          <p:cTn id="16" fill="hold">
                            <p:stCondLst>
                              <p:cond delay="750"/>
                            </p:stCondLst>
                            <p:childTnLst>
                              <p:par>
                                <p:cTn id="17" presetID="21"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500"/>
                                        <p:tgtEl>
                                          <p:spTgt spid="4"/>
                                        </p:tgtEl>
                                      </p:cBhvr>
                                    </p:animEffect>
                                  </p:childTnLst>
                                </p:cTn>
                              </p:par>
                              <p:par>
                                <p:cTn id="20" presetID="22" presetClass="entr" presetSubtype="2" fill="hold" grpId="0" nodeType="withEffect">
                                  <p:stCondLst>
                                    <p:cond delay="500"/>
                                  </p:stCondLst>
                                  <p:childTnLst>
                                    <p:set>
                                      <p:cBhvr>
                                        <p:cTn id="21" dur="1" fill="hold">
                                          <p:stCondLst>
                                            <p:cond delay="0"/>
                                          </p:stCondLst>
                                        </p:cTn>
                                        <p:tgtEl>
                                          <p:spTgt spid="6"/>
                                        </p:tgtEl>
                                        <p:attrNameLst>
                                          <p:attrName>style.visibility</p:attrName>
                                        </p:attrNameLst>
                                      </p:cBhvr>
                                      <p:to>
                                        <p:strVal val="visible"/>
                                      </p:to>
                                    </p:set>
                                    <p:animEffect transition="in" filter="wipe(right)">
                                      <p:cBhvr>
                                        <p:cTn id="22" dur="250"/>
                                        <p:tgtEl>
                                          <p:spTgt spid="6"/>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250"/>
                                        <p:tgtEl>
                                          <p:spTgt spid="9"/>
                                        </p:tgtEl>
                                      </p:cBhvr>
                                    </p:animEffect>
                                    <p:anim calcmode="lin" valueType="num">
                                      <p:cBhvr>
                                        <p:cTn id="27" dur="250" fill="hold"/>
                                        <p:tgtEl>
                                          <p:spTgt spid="9"/>
                                        </p:tgtEl>
                                        <p:attrNameLst>
                                          <p:attrName>ppt_x</p:attrName>
                                        </p:attrNameLst>
                                      </p:cBhvr>
                                      <p:tavLst>
                                        <p:tav tm="0">
                                          <p:val>
                                            <p:strVal val="#ppt_x"/>
                                          </p:val>
                                        </p:tav>
                                        <p:tav tm="100000">
                                          <p:val>
                                            <p:strVal val="#ppt_x"/>
                                          </p:val>
                                        </p:tav>
                                      </p:tavLst>
                                    </p:anim>
                                    <p:anim calcmode="lin" valueType="num">
                                      <p:cBhvr>
                                        <p:cTn id="28" dur="25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22" presetClass="entr" presetSubtype="8"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250"/>
                                        <p:tgtEl>
                                          <p:spTgt spid="7"/>
                                        </p:tgtEl>
                                      </p:cBhvr>
                                    </p:animEffect>
                                  </p:childTnLst>
                                </p:cTn>
                              </p:par>
                            </p:childTnLst>
                          </p:cTn>
                        </p:par>
                        <p:par>
                          <p:cTn id="33" fill="hold">
                            <p:stCondLst>
                              <p:cond delay="2000"/>
                            </p:stCondLst>
                            <p:childTnLst>
                              <p:par>
                                <p:cTn id="34" presetID="22" presetClass="entr" presetSubtype="4"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250"/>
                                        <p:tgtEl>
                                          <p:spTgt spid="11"/>
                                        </p:tgtEl>
                                      </p:cBhvr>
                                    </p:animEffect>
                                  </p:childTnLst>
                                </p:cTn>
                              </p:par>
                            </p:childTnLst>
                          </p:cTn>
                        </p:par>
                        <p:par>
                          <p:cTn id="37" fill="hold">
                            <p:stCondLst>
                              <p:cond delay="2250"/>
                            </p:stCondLst>
                            <p:childTnLst>
                              <p:par>
                                <p:cTn id="38" presetID="42" presetClass="entr" presetSubtype="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250"/>
                                        <p:tgtEl>
                                          <p:spTgt spid="10"/>
                                        </p:tgtEl>
                                      </p:cBhvr>
                                    </p:animEffect>
                                    <p:anim calcmode="lin" valueType="num">
                                      <p:cBhvr>
                                        <p:cTn id="41" dur="250" fill="hold"/>
                                        <p:tgtEl>
                                          <p:spTgt spid="10"/>
                                        </p:tgtEl>
                                        <p:attrNameLst>
                                          <p:attrName>ppt_x</p:attrName>
                                        </p:attrNameLst>
                                      </p:cBhvr>
                                      <p:tavLst>
                                        <p:tav tm="0">
                                          <p:val>
                                            <p:strVal val="#ppt_x"/>
                                          </p:val>
                                        </p:tav>
                                        <p:tav tm="100000">
                                          <p:val>
                                            <p:strVal val="#ppt_x"/>
                                          </p:val>
                                        </p:tav>
                                      </p:tavLst>
                                    </p:anim>
                                    <p:anim calcmode="lin" valueType="num">
                                      <p:cBhvr>
                                        <p:cTn id="42" dur="250" fill="hold"/>
                                        <p:tgtEl>
                                          <p:spTgt spid="10"/>
                                        </p:tgtEl>
                                        <p:attrNameLst>
                                          <p:attrName>ppt_y</p:attrName>
                                        </p:attrNameLst>
                                      </p:cBhvr>
                                      <p:tavLst>
                                        <p:tav tm="0">
                                          <p:val>
                                            <p:strVal val="#ppt_y+.1"/>
                                          </p:val>
                                        </p:tav>
                                        <p:tav tm="100000">
                                          <p:val>
                                            <p:strVal val="#ppt_y"/>
                                          </p:val>
                                        </p:tav>
                                      </p:tavLst>
                                    </p:anim>
                                  </p:childTnLst>
                                </p:cTn>
                              </p:par>
                            </p:childTnLst>
                          </p:cTn>
                        </p:par>
                        <p:par>
                          <p:cTn id="43" fill="hold">
                            <p:stCondLst>
                              <p:cond delay="2500"/>
                            </p:stCondLst>
                            <p:childTnLst>
                              <p:par>
                                <p:cTn id="44" presetID="22" presetClass="entr" presetSubtype="8"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250"/>
                                        <p:tgtEl>
                                          <p:spTgt spid="8"/>
                                        </p:tgtEl>
                                      </p:cBhvr>
                                    </p:animEffect>
                                  </p:childTnLst>
                                </p:cTn>
                              </p:par>
                            </p:childTnLst>
                          </p:cTn>
                        </p:par>
                        <p:par>
                          <p:cTn id="47" fill="hold">
                            <p:stCondLst>
                              <p:cond delay="275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250"/>
                                        <p:tgtEl>
                                          <p:spTgt spid="12"/>
                                        </p:tgtEl>
                                      </p:cBhvr>
                                    </p:animEffect>
                                    <p:anim calcmode="lin" valueType="num">
                                      <p:cBhvr>
                                        <p:cTn id="51" dur="250" fill="hold"/>
                                        <p:tgtEl>
                                          <p:spTgt spid="12"/>
                                        </p:tgtEl>
                                        <p:attrNameLst>
                                          <p:attrName>ppt_x</p:attrName>
                                        </p:attrNameLst>
                                      </p:cBhvr>
                                      <p:tavLst>
                                        <p:tav tm="0">
                                          <p:val>
                                            <p:strVal val="#ppt_x"/>
                                          </p:val>
                                        </p:tav>
                                        <p:tav tm="100000">
                                          <p:val>
                                            <p:strVal val="#ppt_x"/>
                                          </p:val>
                                        </p:tav>
                                      </p:tavLst>
                                    </p:anim>
                                    <p:anim calcmode="lin" valueType="num">
                                      <p:cBhvr>
                                        <p:cTn id="52" dur="2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p:bldP spid="10"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p:nvPr/>
        </p:nvSpPr>
        <p:spPr>
          <a:xfrm>
            <a:off x="3451336" y="1588616"/>
            <a:ext cx="925943" cy="15134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1339" tIns="30669" rIns="61339" bIns="30669" rtlCol="0" anchor="ctr"/>
          <a:lstStyle/>
          <a:p>
            <a:pPr algn="ctr"/>
            <a:endParaRPr lang="vi-VN"/>
          </a:p>
        </p:txBody>
      </p:sp>
      <p:sp>
        <p:nvSpPr>
          <p:cNvPr id="5" name="Rectangle 11"/>
          <p:cNvSpPr/>
          <p:nvPr/>
        </p:nvSpPr>
        <p:spPr>
          <a:xfrm>
            <a:off x="611560" y="3192205"/>
            <a:ext cx="3765718" cy="34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1339" tIns="30669" rIns="61339" bIns="30669" rtlCol="0" anchor="ctr"/>
          <a:lstStyle/>
          <a:p>
            <a:pPr algn="ctr"/>
            <a:endParaRPr lang="vi-VN"/>
          </a:p>
        </p:txBody>
      </p:sp>
      <p:sp>
        <p:nvSpPr>
          <p:cNvPr id="6" name="Rectangle 13"/>
          <p:cNvSpPr/>
          <p:nvPr/>
        </p:nvSpPr>
        <p:spPr>
          <a:xfrm>
            <a:off x="3419873" y="1836731"/>
            <a:ext cx="956939" cy="942184"/>
          </a:xfrm>
          <a:prstGeom prst="rect">
            <a:avLst/>
          </a:prstGeom>
        </p:spPr>
        <p:txBody>
          <a:bodyPr wrap="square" lIns="61339" tIns="30669" rIns="61339" bIns="30669">
            <a:spAutoFit/>
          </a:bodyPr>
          <a:lstStyle/>
          <a:p>
            <a:pPr algn="ctr">
              <a:lnSpc>
                <a:spcPct val="130000"/>
              </a:lnSpc>
              <a:defRPr/>
            </a:pPr>
            <a:r>
              <a:rPr lang="zh-CN" altLang="en-US" sz="1100" kern="0" dirty="0">
                <a:solidFill>
                  <a:schemeClr val="bg1"/>
                </a:solidFill>
                <a:latin typeface="微软雅黑" pitchFamily="34" charset="-122"/>
                <a:ea typeface="微软雅黑" pitchFamily="34" charset="-122"/>
                <a:cs typeface="Arial" pitchFamily="34" charset="0"/>
              </a:rPr>
              <a:t>请在此处输入您的文本</a:t>
            </a:r>
            <a:endParaRPr lang="en-US" altLang="zh-CN" sz="1100" kern="0" dirty="0">
              <a:solidFill>
                <a:schemeClr val="bg1"/>
              </a:solidFill>
              <a:latin typeface="微软雅黑" pitchFamily="34" charset="-122"/>
              <a:ea typeface="微软雅黑" pitchFamily="34" charset="-122"/>
              <a:cs typeface="Arial" pitchFamily="34" charset="0"/>
            </a:endParaRPr>
          </a:p>
          <a:p>
            <a:pPr algn="ctr">
              <a:lnSpc>
                <a:spcPct val="130000"/>
              </a:lnSpc>
              <a:defRPr/>
            </a:pPr>
            <a:r>
              <a:rPr lang="zh-CN" altLang="en-US" sz="1100" kern="0" dirty="0">
                <a:solidFill>
                  <a:schemeClr val="bg1"/>
                </a:solidFill>
                <a:latin typeface="微软雅黑" pitchFamily="34" charset="-122"/>
                <a:ea typeface="微软雅黑" pitchFamily="34" charset="-122"/>
                <a:cs typeface="Arial" pitchFamily="34" charset="0"/>
              </a:rPr>
              <a:t>请在此处输入您的文本</a:t>
            </a:r>
            <a:endParaRPr lang="en-US" altLang="zh-CN" sz="1100" kern="0" dirty="0">
              <a:solidFill>
                <a:schemeClr val="bg1"/>
              </a:solidFill>
              <a:latin typeface="微软雅黑" pitchFamily="34" charset="-122"/>
              <a:ea typeface="微软雅黑" pitchFamily="34" charset="-122"/>
            </a:endParaRPr>
          </a:p>
        </p:txBody>
      </p:sp>
      <p:sp>
        <p:nvSpPr>
          <p:cNvPr id="7" name="Rectangle 15"/>
          <p:cNvSpPr/>
          <p:nvPr/>
        </p:nvSpPr>
        <p:spPr>
          <a:xfrm>
            <a:off x="7409415" y="1588616"/>
            <a:ext cx="925943" cy="15134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1339" tIns="30669" rIns="61339" bIns="30669" rtlCol="0" anchor="ctr"/>
          <a:lstStyle/>
          <a:p>
            <a:pPr algn="ctr"/>
            <a:endParaRPr lang="vi-VN"/>
          </a:p>
        </p:txBody>
      </p:sp>
      <p:sp>
        <p:nvSpPr>
          <p:cNvPr id="8" name="Rectangle 16"/>
          <p:cNvSpPr/>
          <p:nvPr/>
        </p:nvSpPr>
        <p:spPr>
          <a:xfrm>
            <a:off x="7377953" y="1836731"/>
            <a:ext cx="956939" cy="942184"/>
          </a:xfrm>
          <a:prstGeom prst="rect">
            <a:avLst/>
          </a:prstGeom>
        </p:spPr>
        <p:txBody>
          <a:bodyPr wrap="square" lIns="61339" tIns="30669" rIns="61339" bIns="30669">
            <a:spAutoFit/>
          </a:bodyPr>
          <a:lstStyle/>
          <a:p>
            <a:pPr algn="ctr">
              <a:lnSpc>
                <a:spcPct val="130000"/>
              </a:lnSpc>
              <a:defRPr/>
            </a:pPr>
            <a:r>
              <a:rPr lang="zh-CN" altLang="en-US" sz="1100" kern="0" dirty="0">
                <a:solidFill>
                  <a:schemeClr val="bg1"/>
                </a:solidFill>
                <a:latin typeface="微软雅黑" pitchFamily="34" charset="-122"/>
                <a:ea typeface="微软雅黑" pitchFamily="34" charset="-122"/>
                <a:cs typeface="Arial" pitchFamily="34" charset="0"/>
              </a:rPr>
              <a:t>请在此处输入您的文本</a:t>
            </a:r>
            <a:endParaRPr lang="en-US" altLang="zh-CN" sz="1100" kern="0" dirty="0">
              <a:solidFill>
                <a:schemeClr val="bg1"/>
              </a:solidFill>
              <a:latin typeface="微软雅黑" pitchFamily="34" charset="-122"/>
              <a:ea typeface="微软雅黑" pitchFamily="34" charset="-122"/>
              <a:cs typeface="Arial" pitchFamily="34" charset="0"/>
            </a:endParaRPr>
          </a:p>
          <a:p>
            <a:pPr algn="ctr">
              <a:lnSpc>
                <a:spcPct val="130000"/>
              </a:lnSpc>
              <a:defRPr/>
            </a:pPr>
            <a:r>
              <a:rPr lang="zh-CN" altLang="en-US" sz="1100" kern="0" dirty="0">
                <a:solidFill>
                  <a:schemeClr val="bg1"/>
                </a:solidFill>
                <a:latin typeface="微软雅黑" pitchFamily="34" charset="-122"/>
                <a:ea typeface="微软雅黑" pitchFamily="34" charset="-122"/>
                <a:cs typeface="Arial" pitchFamily="34" charset="0"/>
              </a:rPr>
              <a:t>请在此处输入您的文本</a:t>
            </a:r>
            <a:endParaRPr lang="en-US" altLang="zh-CN" sz="1100" kern="0" dirty="0">
              <a:solidFill>
                <a:schemeClr val="bg1"/>
              </a:solidFill>
              <a:latin typeface="微软雅黑" pitchFamily="34" charset="-122"/>
              <a:ea typeface="微软雅黑" pitchFamily="34" charset="-122"/>
            </a:endParaRPr>
          </a:p>
        </p:txBody>
      </p:sp>
      <p:sp>
        <p:nvSpPr>
          <p:cNvPr id="9" name="Rectangle 17"/>
          <p:cNvSpPr/>
          <p:nvPr/>
        </p:nvSpPr>
        <p:spPr>
          <a:xfrm>
            <a:off x="4618546" y="3192205"/>
            <a:ext cx="3716813" cy="34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1339" tIns="30669" rIns="61339" bIns="30669" rtlCol="0" anchor="ctr"/>
          <a:lstStyle/>
          <a:p>
            <a:pPr algn="ctr"/>
            <a:endParaRPr lang="vi-VN"/>
          </a:p>
        </p:txBody>
      </p:sp>
      <p:grpSp>
        <p:nvGrpSpPr>
          <p:cNvPr id="2" name="Group 33"/>
          <p:cNvGrpSpPr/>
          <p:nvPr/>
        </p:nvGrpSpPr>
        <p:grpSpPr>
          <a:xfrm>
            <a:off x="1048450" y="3579551"/>
            <a:ext cx="391243" cy="378042"/>
            <a:chOff x="1199456" y="5085184"/>
            <a:chExt cx="576064" cy="576064"/>
          </a:xfrm>
        </p:grpSpPr>
        <p:sp>
          <p:nvSpPr>
            <p:cNvPr id="11" name="Oval 27"/>
            <p:cNvSpPr/>
            <p:nvPr/>
          </p:nvSpPr>
          <p:spPr>
            <a:xfrm>
              <a:off x="1199456" y="5085184"/>
              <a:ext cx="576064" cy="5760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1464" y="5157192"/>
              <a:ext cx="432048" cy="432048"/>
            </a:xfrm>
            <a:prstGeom prst="rect">
              <a:avLst/>
            </a:prstGeom>
          </p:spPr>
        </p:pic>
      </p:grpSp>
      <p:grpSp>
        <p:nvGrpSpPr>
          <p:cNvPr id="3" name="Group 32"/>
          <p:cNvGrpSpPr/>
          <p:nvPr/>
        </p:nvGrpSpPr>
        <p:grpSpPr>
          <a:xfrm>
            <a:off x="6232426" y="3579551"/>
            <a:ext cx="391243" cy="378042"/>
            <a:chOff x="2855640" y="5085184"/>
            <a:chExt cx="576064" cy="576064"/>
          </a:xfrm>
        </p:grpSpPr>
        <p:sp>
          <p:nvSpPr>
            <p:cNvPr id="14" name="Oval 28"/>
            <p:cNvSpPr/>
            <p:nvPr/>
          </p:nvSpPr>
          <p:spPr>
            <a:xfrm>
              <a:off x="2855640" y="5085184"/>
              <a:ext cx="576064" cy="5760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5"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7648" y="5157192"/>
              <a:ext cx="432048" cy="432048"/>
            </a:xfrm>
            <a:prstGeom prst="rect">
              <a:avLst/>
            </a:prstGeom>
          </p:spPr>
        </p:pic>
      </p:grpSp>
      <p:grpSp>
        <p:nvGrpSpPr>
          <p:cNvPr id="10" name="Group 31"/>
          <p:cNvGrpSpPr/>
          <p:nvPr/>
        </p:nvGrpSpPr>
        <p:grpSpPr>
          <a:xfrm>
            <a:off x="3542627" y="3579551"/>
            <a:ext cx="391243" cy="378042"/>
            <a:chOff x="4627170" y="5013176"/>
            <a:chExt cx="576064" cy="576064"/>
          </a:xfrm>
        </p:grpSpPr>
        <p:sp>
          <p:nvSpPr>
            <p:cNvPr id="17" name="Oval 30"/>
            <p:cNvSpPr/>
            <p:nvPr/>
          </p:nvSpPr>
          <p:spPr>
            <a:xfrm>
              <a:off x="4627170" y="5013176"/>
              <a:ext cx="576064" cy="5760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8"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1245" y="5097251"/>
              <a:ext cx="407913" cy="407913"/>
            </a:xfrm>
            <a:prstGeom prst="rect">
              <a:avLst/>
            </a:prstGeom>
          </p:spPr>
        </p:pic>
      </p:grpSp>
      <p:sp>
        <p:nvSpPr>
          <p:cNvPr id="19" name="Rectangle 35"/>
          <p:cNvSpPr/>
          <p:nvPr/>
        </p:nvSpPr>
        <p:spPr>
          <a:xfrm>
            <a:off x="1260208" y="3579551"/>
            <a:ext cx="1809501" cy="382025"/>
          </a:xfrm>
          <a:prstGeom prst="rect">
            <a:avLst/>
          </a:prstGeom>
        </p:spPr>
        <p:txBody>
          <a:bodyPr wrap="square" lIns="61339" tIns="30669" rIns="61339" bIns="30669">
            <a:spAutoFit/>
          </a:bodyPr>
          <a:lstStyle/>
          <a:p>
            <a:pPr algn="ctr">
              <a:lnSpc>
                <a:spcPct val="130000"/>
              </a:lnSpc>
              <a:defRPr/>
            </a:pPr>
            <a:r>
              <a:rPr lang="zh-CN" altLang="en-US" sz="800" kern="0" dirty="0">
                <a:solidFill>
                  <a:schemeClr val="bg1">
                    <a:lumMod val="50000"/>
                  </a:schemeClr>
                </a:solidFill>
                <a:latin typeface="微软雅黑" pitchFamily="34" charset="-122"/>
                <a:ea typeface="微软雅黑" pitchFamily="34" charset="-122"/>
                <a:cs typeface="Arial" pitchFamily="34" charset="0"/>
              </a:rPr>
              <a:t>请在此处输入您的文本</a:t>
            </a:r>
            <a:endParaRPr lang="en-US" altLang="zh-CN" sz="800" kern="0" dirty="0">
              <a:solidFill>
                <a:schemeClr val="bg1">
                  <a:lumMod val="50000"/>
                </a:schemeClr>
              </a:solidFill>
              <a:latin typeface="微软雅黑" pitchFamily="34" charset="-122"/>
              <a:ea typeface="微软雅黑" pitchFamily="34" charset="-122"/>
              <a:cs typeface="Arial" pitchFamily="34" charset="0"/>
            </a:endParaRPr>
          </a:p>
          <a:p>
            <a:pPr algn="ctr">
              <a:lnSpc>
                <a:spcPct val="130000"/>
              </a:lnSpc>
              <a:defRPr/>
            </a:pPr>
            <a:r>
              <a:rPr lang="zh-CN" altLang="en-US" sz="800" kern="0" dirty="0">
                <a:solidFill>
                  <a:schemeClr val="bg1">
                    <a:lumMod val="50000"/>
                  </a:schemeClr>
                </a:solidFill>
                <a:latin typeface="微软雅黑" pitchFamily="34" charset="-122"/>
                <a:ea typeface="微软雅黑" pitchFamily="34" charset="-122"/>
                <a:cs typeface="Arial" pitchFamily="34" charset="0"/>
              </a:rPr>
              <a:t>请在此处输入您的文本</a:t>
            </a:r>
            <a:endParaRPr lang="en-US" altLang="zh-CN" sz="800" kern="0" dirty="0">
              <a:solidFill>
                <a:schemeClr val="bg1">
                  <a:lumMod val="50000"/>
                </a:schemeClr>
              </a:solidFill>
              <a:latin typeface="微软雅黑" pitchFamily="34" charset="-122"/>
              <a:ea typeface="微软雅黑" pitchFamily="34" charset="-122"/>
            </a:endParaRPr>
          </a:p>
        </p:txBody>
      </p:sp>
      <p:sp>
        <p:nvSpPr>
          <p:cNvPr id="20" name="Rectangle 36"/>
          <p:cNvSpPr/>
          <p:nvPr/>
        </p:nvSpPr>
        <p:spPr>
          <a:xfrm>
            <a:off x="3852045" y="3565247"/>
            <a:ext cx="1809501" cy="382025"/>
          </a:xfrm>
          <a:prstGeom prst="rect">
            <a:avLst/>
          </a:prstGeom>
        </p:spPr>
        <p:txBody>
          <a:bodyPr wrap="square" lIns="61339" tIns="30669" rIns="61339" bIns="30669">
            <a:spAutoFit/>
          </a:bodyPr>
          <a:lstStyle/>
          <a:p>
            <a:pPr algn="ctr">
              <a:lnSpc>
                <a:spcPct val="130000"/>
              </a:lnSpc>
              <a:defRPr/>
            </a:pPr>
            <a:r>
              <a:rPr lang="zh-CN" altLang="en-US" sz="800" kern="0" dirty="0">
                <a:solidFill>
                  <a:schemeClr val="bg1">
                    <a:lumMod val="50000"/>
                  </a:schemeClr>
                </a:solidFill>
                <a:latin typeface="微软雅黑" pitchFamily="34" charset="-122"/>
                <a:ea typeface="微软雅黑" pitchFamily="34" charset="-122"/>
                <a:cs typeface="Arial" pitchFamily="34" charset="0"/>
              </a:rPr>
              <a:t>请在此处输入您的文本</a:t>
            </a:r>
            <a:endParaRPr lang="en-US" altLang="zh-CN" sz="800" kern="0" dirty="0">
              <a:solidFill>
                <a:schemeClr val="bg1">
                  <a:lumMod val="50000"/>
                </a:schemeClr>
              </a:solidFill>
              <a:latin typeface="微软雅黑" pitchFamily="34" charset="-122"/>
              <a:ea typeface="微软雅黑" pitchFamily="34" charset="-122"/>
              <a:cs typeface="Arial" pitchFamily="34" charset="0"/>
            </a:endParaRPr>
          </a:p>
          <a:p>
            <a:pPr algn="ctr">
              <a:lnSpc>
                <a:spcPct val="130000"/>
              </a:lnSpc>
              <a:defRPr/>
            </a:pPr>
            <a:r>
              <a:rPr lang="zh-CN" altLang="en-US" sz="800" kern="0" dirty="0">
                <a:solidFill>
                  <a:schemeClr val="bg1">
                    <a:lumMod val="50000"/>
                  </a:schemeClr>
                </a:solidFill>
                <a:latin typeface="微软雅黑" pitchFamily="34" charset="-122"/>
                <a:ea typeface="微软雅黑" pitchFamily="34" charset="-122"/>
                <a:cs typeface="Arial" pitchFamily="34" charset="0"/>
              </a:rPr>
              <a:t>请在此处输入您的文本</a:t>
            </a:r>
            <a:endParaRPr lang="en-US" altLang="zh-CN" sz="800" kern="0" dirty="0">
              <a:solidFill>
                <a:schemeClr val="bg1">
                  <a:lumMod val="50000"/>
                </a:schemeClr>
              </a:solidFill>
              <a:latin typeface="微软雅黑" pitchFamily="34" charset="-122"/>
              <a:ea typeface="微软雅黑" pitchFamily="34" charset="-122"/>
            </a:endParaRPr>
          </a:p>
        </p:txBody>
      </p:sp>
      <p:sp>
        <p:nvSpPr>
          <p:cNvPr id="21" name="Rectangle 37"/>
          <p:cNvSpPr/>
          <p:nvPr/>
        </p:nvSpPr>
        <p:spPr>
          <a:xfrm>
            <a:off x="6515879" y="3573131"/>
            <a:ext cx="1809501" cy="382025"/>
          </a:xfrm>
          <a:prstGeom prst="rect">
            <a:avLst/>
          </a:prstGeom>
        </p:spPr>
        <p:txBody>
          <a:bodyPr wrap="square" lIns="61339" tIns="30669" rIns="61339" bIns="30669">
            <a:spAutoFit/>
          </a:bodyPr>
          <a:lstStyle/>
          <a:p>
            <a:pPr algn="ctr">
              <a:lnSpc>
                <a:spcPct val="130000"/>
              </a:lnSpc>
              <a:defRPr/>
            </a:pPr>
            <a:r>
              <a:rPr lang="zh-CN" altLang="en-US" sz="800" kern="0" dirty="0">
                <a:solidFill>
                  <a:schemeClr val="bg1">
                    <a:lumMod val="50000"/>
                  </a:schemeClr>
                </a:solidFill>
                <a:latin typeface="微软雅黑" pitchFamily="34" charset="-122"/>
                <a:ea typeface="微软雅黑" pitchFamily="34" charset="-122"/>
                <a:cs typeface="Arial" pitchFamily="34" charset="0"/>
              </a:rPr>
              <a:t>请在此处输入您的文本</a:t>
            </a:r>
            <a:endParaRPr lang="en-US" altLang="zh-CN" sz="800" kern="0" dirty="0">
              <a:solidFill>
                <a:schemeClr val="bg1">
                  <a:lumMod val="50000"/>
                </a:schemeClr>
              </a:solidFill>
              <a:latin typeface="微软雅黑" pitchFamily="34" charset="-122"/>
              <a:ea typeface="微软雅黑" pitchFamily="34" charset="-122"/>
              <a:cs typeface="Arial" pitchFamily="34" charset="0"/>
            </a:endParaRPr>
          </a:p>
          <a:p>
            <a:pPr algn="ctr">
              <a:lnSpc>
                <a:spcPct val="130000"/>
              </a:lnSpc>
              <a:defRPr/>
            </a:pPr>
            <a:r>
              <a:rPr lang="zh-CN" altLang="en-US" sz="800" kern="0" dirty="0">
                <a:solidFill>
                  <a:schemeClr val="bg1">
                    <a:lumMod val="50000"/>
                  </a:schemeClr>
                </a:solidFill>
                <a:latin typeface="微软雅黑" pitchFamily="34" charset="-122"/>
                <a:ea typeface="微软雅黑" pitchFamily="34" charset="-122"/>
                <a:cs typeface="Arial" pitchFamily="34" charset="0"/>
              </a:rPr>
              <a:t>请在此处输入您的文本</a:t>
            </a:r>
            <a:endParaRPr lang="en-US" altLang="zh-CN" sz="800" kern="0" dirty="0">
              <a:solidFill>
                <a:schemeClr val="bg1">
                  <a:lumMod val="50000"/>
                </a:schemeClr>
              </a:solidFill>
              <a:latin typeface="微软雅黑" pitchFamily="34" charset="-122"/>
              <a:ea typeface="微软雅黑" pitchFamily="34" charset="-122"/>
            </a:endParaRPr>
          </a:p>
        </p:txBody>
      </p:sp>
      <p:pic>
        <p:nvPicPr>
          <p:cNvPr id="42" name="图片 41"/>
          <p:cNvPicPr>
            <a:picLocks noChangeAspect="1"/>
          </p:cNvPicPr>
          <p:nvPr/>
        </p:nvPicPr>
        <p:blipFill rotWithShape="1">
          <a:blip r:embed="rId6" cstate="print">
            <a:extLst>
              <a:ext uri="{28A0092B-C50C-407E-A947-70E740481C1C}">
                <a14:useLocalDpi xmlns:a14="http://schemas.microsoft.com/office/drawing/2010/main" val="0"/>
              </a:ext>
            </a:extLst>
          </a:blip>
          <a:srcRect t="17963" b="7222"/>
          <a:stretch/>
        </p:blipFill>
        <p:spPr>
          <a:xfrm>
            <a:off x="4716016" y="1560333"/>
            <a:ext cx="2564898" cy="1494980"/>
          </a:xfrm>
          <a:prstGeom prst="rect">
            <a:avLst/>
          </a:prstGeom>
        </p:spPr>
      </p:pic>
      <p:pic>
        <p:nvPicPr>
          <p:cNvPr id="46" name="图片 45"/>
          <p:cNvPicPr>
            <a:picLocks noChangeAspect="1"/>
          </p:cNvPicPr>
          <p:nvPr/>
        </p:nvPicPr>
        <p:blipFill rotWithShape="1">
          <a:blip r:embed="rId7" cstate="print">
            <a:extLst>
              <a:ext uri="{28A0092B-C50C-407E-A947-70E740481C1C}">
                <a14:useLocalDpi xmlns:a14="http://schemas.microsoft.com/office/drawing/2010/main" val="0"/>
              </a:ext>
            </a:extLst>
          </a:blip>
          <a:srcRect l="11224" r="6914" b="6560"/>
          <a:stretch/>
        </p:blipFill>
        <p:spPr>
          <a:xfrm>
            <a:off x="827585" y="1588615"/>
            <a:ext cx="2564898" cy="1494980"/>
          </a:xfrm>
          <a:prstGeom prst="rect">
            <a:avLst/>
          </a:prstGeom>
        </p:spPr>
      </p:pic>
    </p:spTree>
    <p:extLst>
      <p:ext uri="{BB962C8B-B14F-4D97-AF65-F5344CB8AC3E}">
        <p14:creationId xmlns:p14="http://schemas.microsoft.com/office/powerpoint/2010/main" val="411169583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1500"/>
                            </p:stCondLst>
                            <p:childTnLst>
                              <p:par>
                                <p:cTn id="9" presetID="14" presetClass="entr" presetSubtype="10"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randombar(horizontal)">
                                      <p:cBhvr>
                                        <p:cTn id="11" dur="500"/>
                                        <p:tgtEl>
                                          <p:spTgt spid="46"/>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par>
                          <p:cTn id="15" fill="hold">
                            <p:stCondLst>
                              <p:cond delay="2000"/>
                            </p:stCondLst>
                            <p:childTnLst>
                              <p:par>
                                <p:cTn id="16" presetID="14" presetClass="entr" presetSubtype="10" fill="hold" nodeType="after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randombar(horizontal)">
                                      <p:cBhvr>
                                        <p:cTn id="18" dur="500"/>
                                        <p:tgtEl>
                                          <p:spTgt spid="42"/>
                                        </p:tgtEl>
                                      </p:cBhvr>
                                    </p:animEffect>
                                  </p:childTnLst>
                                </p:cTn>
                              </p:par>
                            </p:childTnLst>
                          </p:cTn>
                        </p:par>
                        <p:par>
                          <p:cTn id="19" fill="hold">
                            <p:stCondLst>
                              <p:cond delay="2500"/>
                            </p:stCondLst>
                            <p:childTnLst>
                              <p:par>
                                <p:cTn id="20" presetID="14" presetClass="entr" presetSubtype="1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childTnLst>
                          </p:cTn>
                        </p:par>
                        <p:par>
                          <p:cTn id="26" fill="hold">
                            <p:stCondLst>
                              <p:cond delay="3000"/>
                            </p:stCondLst>
                            <p:childTnLst>
                              <p:par>
                                <p:cTn id="27" presetID="2" presetClass="entr" presetSubtype="8"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0-#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0-#ppt_w/2"/>
                                          </p:val>
                                        </p:tav>
                                        <p:tav tm="100000">
                                          <p:val>
                                            <p:strVal val="#ppt_x"/>
                                          </p:val>
                                        </p:tav>
                                      </p:tavLst>
                                    </p:anim>
                                    <p:anim calcmode="lin" valueType="num">
                                      <p:cBhvr additive="base">
                                        <p:cTn id="34" dur="500" fill="hold"/>
                                        <p:tgtEl>
                                          <p:spTgt spid="5"/>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3" presetClass="entr" presetSubtype="16" fill="hold" nodeType="after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500" fill="hold"/>
                                        <p:tgtEl>
                                          <p:spTgt spid="2"/>
                                        </p:tgtEl>
                                        <p:attrNameLst>
                                          <p:attrName>ppt_w</p:attrName>
                                        </p:attrNameLst>
                                      </p:cBhvr>
                                      <p:tavLst>
                                        <p:tav tm="0">
                                          <p:val>
                                            <p:fltVal val="0"/>
                                          </p:val>
                                        </p:tav>
                                        <p:tav tm="100000">
                                          <p:val>
                                            <p:strVal val="#ppt_w"/>
                                          </p:val>
                                        </p:tav>
                                      </p:tavLst>
                                    </p:anim>
                                    <p:anim calcmode="lin" valueType="num">
                                      <p:cBhvr>
                                        <p:cTn id="39" dur="500" fill="hold"/>
                                        <p:tgtEl>
                                          <p:spTgt spid="2"/>
                                        </p:tgtEl>
                                        <p:attrNameLst>
                                          <p:attrName>ppt_h</p:attrName>
                                        </p:attrNameLst>
                                      </p:cBhvr>
                                      <p:tavLst>
                                        <p:tav tm="0">
                                          <p:val>
                                            <p:fltVal val="0"/>
                                          </p:val>
                                        </p:tav>
                                        <p:tav tm="100000">
                                          <p:val>
                                            <p:strVal val="#ppt_h"/>
                                          </p:val>
                                        </p:tav>
                                      </p:tavLst>
                                    </p:anim>
                                  </p:childTnLst>
                                </p:cTn>
                              </p:par>
                              <p:par>
                                <p:cTn id="40" presetID="23" presetClass="entr" presetSubtype="16"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childTnLst>
                                </p:cTn>
                              </p:par>
                              <p:par>
                                <p:cTn id="44" presetID="23" presetClass="entr" presetSubtype="16" fill="hold" nodeType="with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p:cTn id="46" dur="500" fill="hold"/>
                                        <p:tgtEl>
                                          <p:spTgt spid="3"/>
                                        </p:tgtEl>
                                        <p:attrNameLst>
                                          <p:attrName>ppt_w</p:attrName>
                                        </p:attrNameLst>
                                      </p:cBhvr>
                                      <p:tavLst>
                                        <p:tav tm="0">
                                          <p:val>
                                            <p:fltVal val="0"/>
                                          </p:val>
                                        </p:tav>
                                        <p:tav tm="100000">
                                          <p:val>
                                            <p:strVal val="#ppt_w"/>
                                          </p:val>
                                        </p:tav>
                                      </p:tavLst>
                                    </p:anim>
                                    <p:anim calcmode="lin" valueType="num">
                                      <p:cBhvr>
                                        <p:cTn id="47" dur="500" fill="hold"/>
                                        <p:tgtEl>
                                          <p:spTgt spid="3"/>
                                        </p:tgtEl>
                                        <p:attrNameLst>
                                          <p:attrName>ppt_h</p:attrName>
                                        </p:attrNameLst>
                                      </p:cBhvr>
                                      <p:tavLst>
                                        <p:tav tm="0">
                                          <p:val>
                                            <p:fltVal val="0"/>
                                          </p:val>
                                        </p:tav>
                                        <p:tav tm="100000">
                                          <p:val>
                                            <p:strVal val="#ppt_h"/>
                                          </p:val>
                                        </p:tav>
                                      </p:tavLst>
                                    </p:anim>
                                  </p:childTnLst>
                                </p:cTn>
                              </p:par>
                            </p:childTnLst>
                          </p:cTn>
                        </p:par>
                        <p:par>
                          <p:cTn id="48" fill="hold">
                            <p:stCondLst>
                              <p:cond delay="4000"/>
                            </p:stCondLst>
                            <p:childTnLst>
                              <p:par>
                                <p:cTn id="49" presetID="14" presetClass="entr" presetSubtype="1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randombar(horizontal)">
                                      <p:cBhvr>
                                        <p:cTn id="51" dur="500"/>
                                        <p:tgtEl>
                                          <p:spTgt spid="19"/>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randombar(horizontal)">
                                      <p:cBhvr>
                                        <p:cTn id="54" dur="500"/>
                                        <p:tgtEl>
                                          <p:spTgt spid="20"/>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randombar(horizontal)">
                                      <p:cBhvr>
                                        <p:cTn id="5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P spid="8" grpId="0"/>
      <p:bldP spid="9" grpId="0" animBg="1"/>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2"/>
          <p:cNvSpPr/>
          <p:nvPr/>
        </p:nvSpPr>
        <p:spPr bwMode="auto">
          <a:xfrm rot="351052">
            <a:off x="975191" y="4109082"/>
            <a:ext cx="216582" cy="2214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22" tIns="34262" rIns="68522" bIns="34262" anchor="ctr"/>
          <a:lstStyle/>
          <a:p>
            <a:pPr algn="ctr">
              <a:defRPr/>
            </a:pPr>
            <a:endParaRPr lang="zh-CN" altLang="en-US" dirty="0"/>
          </a:p>
        </p:txBody>
      </p:sp>
      <p:sp>
        <p:nvSpPr>
          <p:cNvPr id="14" name="椭圆 13"/>
          <p:cNvSpPr/>
          <p:nvPr/>
        </p:nvSpPr>
        <p:spPr bwMode="auto">
          <a:xfrm rot="285728">
            <a:off x="1573552" y="3564701"/>
            <a:ext cx="216582" cy="2214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22" tIns="34262" rIns="68522" bIns="34262" anchor="ctr"/>
          <a:lstStyle/>
          <a:p>
            <a:pPr algn="ctr">
              <a:defRPr/>
            </a:pPr>
            <a:endParaRPr lang="zh-CN" altLang="en-US" dirty="0"/>
          </a:p>
        </p:txBody>
      </p:sp>
      <p:sp>
        <p:nvSpPr>
          <p:cNvPr id="15" name="椭圆 14"/>
          <p:cNvSpPr/>
          <p:nvPr/>
        </p:nvSpPr>
        <p:spPr bwMode="auto">
          <a:xfrm rot="20925770">
            <a:off x="2365447" y="3053805"/>
            <a:ext cx="215391" cy="22140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22" tIns="34262" rIns="68522" bIns="34262" anchor="ctr"/>
          <a:lstStyle/>
          <a:p>
            <a:pPr algn="ctr">
              <a:defRPr/>
            </a:pPr>
            <a:endParaRPr lang="zh-CN" altLang="en-US" dirty="0"/>
          </a:p>
        </p:txBody>
      </p:sp>
      <p:sp>
        <p:nvSpPr>
          <p:cNvPr id="25" name="椭圆 24"/>
          <p:cNvSpPr/>
          <p:nvPr/>
        </p:nvSpPr>
        <p:spPr bwMode="auto">
          <a:xfrm rot="21146216">
            <a:off x="2966310" y="3636351"/>
            <a:ext cx="216582" cy="22140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22" tIns="34262" rIns="68522" bIns="34262" anchor="ctr"/>
          <a:lstStyle/>
          <a:p>
            <a:pPr algn="ctr">
              <a:defRPr/>
            </a:pPr>
            <a:endParaRPr lang="zh-CN" altLang="en-US" dirty="0"/>
          </a:p>
        </p:txBody>
      </p:sp>
      <p:sp>
        <p:nvSpPr>
          <p:cNvPr id="26" name="椭圆 25"/>
          <p:cNvSpPr/>
          <p:nvPr/>
        </p:nvSpPr>
        <p:spPr bwMode="auto">
          <a:xfrm rot="372077">
            <a:off x="4402023" y="3265599"/>
            <a:ext cx="215391" cy="2214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22" tIns="34262" rIns="68522" bIns="34262" anchor="ctr"/>
          <a:lstStyle/>
          <a:p>
            <a:pPr algn="ctr">
              <a:defRPr/>
            </a:pPr>
            <a:endParaRPr lang="zh-CN" altLang="en-US" dirty="0"/>
          </a:p>
        </p:txBody>
      </p:sp>
      <p:sp>
        <p:nvSpPr>
          <p:cNvPr id="27" name="椭圆 26"/>
          <p:cNvSpPr/>
          <p:nvPr/>
        </p:nvSpPr>
        <p:spPr bwMode="auto">
          <a:xfrm rot="444650">
            <a:off x="5091876" y="2833087"/>
            <a:ext cx="215391" cy="22021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22" tIns="34262" rIns="68522" bIns="34262" anchor="ctr"/>
          <a:lstStyle/>
          <a:p>
            <a:pPr algn="ctr">
              <a:defRPr/>
            </a:pPr>
            <a:endParaRPr lang="zh-CN" altLang="en-US" dirty="0"/>
          </a:p>
        </p:txBody>
      </p:sp>
      <p:sp>
        <p:nvSpPr>
          <p:cNvPr id="28" name="椭圆 27"/>
          <p:cNvSpPr/>
          <p:nvPr/>
        </p:nvSpPr>
        <p:spPr bwMode="auto">
          <a:xfrm rot="411978">
            <a:off x="5618992" y="2298638"/>
            <a:ext cx="216582" cy="22021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22" tIns="34262" rIns="68522" bIns="34262" anchor="ctr"/>
          <a:lstStyle/>
          <a:p>
            <a:pPr algn="ctr">
              <a:defRPr/>
            </a:pPr>
            <a:endParaRPr lang="zh-CN" altLang="en-US" dirty="0"/>
          </a:p>
        </p:txBody>
      </p:sp>
      <p:sp>
        <p:nvSpPr>
          <p:cNvPr id="29" name="椭圆 28"/>
          <p:cNvSpPr/>
          <p:nvPr/>
        </p:nvSpPr>
        <p:spPr bwMode="auto">
          <a:xfrm rot="705091">
            <a:off x="6733054" y="1609862"/>
            <a:ext cx="216582" cy="220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22" tIns="34262" rIns="68522" bIns="34262" anchor="ctr"/>
          <a:lstStyle/>
          <a:p>
            <a:pPr algn="ctr">
              <a:defRPr/>
            </a:pPr>
            <a:endParaRPr lang="zh-CN" altLang="en-US" dirty="0"/>
          </a:p>
        </p:txBody>
      </p:sp>
      <p:sp>
        <p:nvSpPr>
          <p:cNvPr id="30" name="椭圆 29"/>
          <p:cNvSpPr/>
          <p:nvPr/>
        </p:nvSpPr>
        <p:spPr bwMode="auto">
          <a:xfrm rot="1654378">
            <a:off x="7580832" y="1164304"/>
            <a:ext cx="215391" cy="2214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22" tIns="34262" rIns="68522" bIns="34262" anchor="ctr"/>
          <a:lstStyle/>
          <a:p>
            <a:pPr algn="ctr">
              <a:defRPr/>
            </a:pPr>
            <a:endParaRPr lang="zh-CN" altLang="en-US" dirty="0"/>
          </a:p>
        </p:txBody>
      </p:sp>
      <p:sp>
        <p:nvSpPr>
          <p:cNvPr id="31" name="文本框 30"/>
          <p:cNvSpPr txBox="1">
            <a:spLocks noChangeArrowheads="1"/>
          </p:cNvSpPr>
          <p:nvPr/>
        </p:nvSpPr>
        <p:spPr bwMode="auto">
          <a:xfrm>
            <a:off x="822011" y="4597215"/>
            <a:ext cx="470247" cy="223033"/>
          </a:xfrm>
          <a:prstGeom prst="rect">
            <a:avLst/>
          </a:prstGeom>
          <a:noFill/>
          <a:ln w="9525">
            <a:noFill/>
            <a:miter lim="800000"/>
            <a:headEnd/>
            <a:tailEnd/>
          </a:ln>
        </p:spPr>
        <p:txBody>
          <a:bodyPr wrap="none" lIns="68522" tIns="34262" rIns="68522" bIns="34262">
            <a:spAutoFit/>
          </a:bodyPr>
          <a:lstStyle/>
          <a:p>
            <a:r>
              <a:rPr lang="en-US" altLang="zh-CN" sz="1000" dirty="0" smtClean="0">
                <a:solidFill>
                  <a:schemeClr val="bg1">
                    <a:lumMod val="50000"/>
                  </a:schemeClr>
                </a:solidFill>
                <a:latin typeface="微软雅黑" pitchFamily="34" charset="-122"/>
                <a:ea typeface="微软雅黑" pitchFamily="34" charset="-122"/>
                <a:cs typeface="Arial" pitchFamily="34" charset="0"/>
              </a:rPr>
              <a:t>3</a:t>
            </a:r>
            <a:r>
              <a:rPr lang="zh-CN" altLang="en-US" sz="1000" dirty="0" smtClean="0">
                <a:solidFill>
                  <a:schemeClr val="bg1">
                    <a:lumMod val="50000"/>
                  </a:schemeClr>
                </a:solidFill>
                <a:latin typeface="微软雅黑" pitchFamily="34" charset="-122"/>
                <a:ea typeface="微软雅黑" pitchFamily="34" charset="-122"/>
                <a:cs typeface="Arial" pitchFamily="34" charset="0"/>
              </a:rPr>
              <a:t>月份</a:t>
            </a:r>
            <a:endParaRPr lang="zh-CN" altLang="en-US" sz="1000" dirty="0">
              <a:solidFill>
                <a:schemeClr val="bg1">
                  <a:lumMod val="50000"/>
                </a:schemeClr>
              </a:solidFill>
              <a:latin typeface="微软雅黑" pitchFamily="34" charset="-122"/>
              <a:ea typeface="微软雅黑" pitchFamily="34" charset="-122"/>
              <a:cs typeface="Arial" pitchFamily="34" charset="0"/>
            </a:endParaRPr>
          </a:p>
        </p:txBody>
      </p:sp>
      <p:sp>
        <p:nvSpPr>
          <p:cNvPr id="32" name="文本框 31"/>
          <p:cNvSpPr txBox="1">
            <a:spLocks noChangeArrowheads="1"/>
          </p:cNvSpPr>
          <p:nvPr/>
        </p:nvSpPr>
        <p:spPr bwMode="auto">
          <a:xfrm>
            <a:off x="1435035" y="4597215"/>
            <a:ext cx="470247" cy="223033"/>
          </a:xfrm>
          <a:prstGeom prst="rect">
            <a:avLst/>
          </a:prstGeom>
          <a:noFill/>
          <a:ln w="9525">
            <a:noFill/>
            <a:miter lim="800000"/>
            <a:headEnd/>
            <a:tailEnd/>
          </a:ln>
        </p:spPr>
        <p:txBody>
          <a:bodyPr wrap="none" lIns="68522" tIns="34262" rIns="68522" bIns="34262">
            <a:spAutoFit/>
          </a:bodyPr>
          <a:lstStyle/>
          <a:p>
            <a:r>
              <a:rPr lang="en-US" altLang="zh-CN" sz="1000" dirty="0" smtClean="0">
                <a:solidFill>
                  <a:schemeClr val="bg1">
                    <a:lumMod val="50000"/>
                  </a:schemeClr>
                </a:solidFill>
                <a:latin typeface="微软雅黑" pitchFamily="34" charset="-122"/>
                <a:ea typeface="微软雅黑" pitchFamily="34" charset="-122"/>
                <a:cs typeface="Arial" pitchFamily="34" charset="0"/>
              </a:rPr>
              <a:t>4</a:t>
            </a:r>
            <a:r>
              <a:rPr lang="zh-CN" altLang="en-US" sz="1000" dirty="0" smtClean="0">
                <a:solidFill>
                  <a:schemeClr val="bg1">
                    <a:lumMod val="50000"/>
                  </a:schemeClr>
                </a:solidFill>
                <a:latin typeface="微软雅黑" pitchFamily="34" charset="-122"/>
                <a:ea typeface="微软雅黑" pitchFamily="34" charset="-122"/>
                <a:cs typeface="Arial" pitchFamily="34" charset="0"/>
              </a:rPr>
              <a:t>月份</a:t>
            </a:r>
            <a:endParaRPr lang="zh-CN" altLang="en-US" sz="1000" dirty="0">
              <a:solidFill>
                <a:schemeClr val="bg1">
                  <a:lumMod val="50000"/>
                </a:schemeClr>
              </a:solidFill>
              <a:latin typeface="微软雅黑" pitchFamily="34" charset="-122"/>
              <a:ea typeface="微软雅黑" pitchFamily="34" charset="-122"/>
              <a:cs typeface="Arial" pitchFamily="34" charset="0"/>
            </a:endParaRPr>
          </a:p>
        </p:txBody>
      </p:sp>
      <p:sp>
        <p:nvSpPr>
          <p:cNvPr id="33" name="文本框 32"/>
          <p:cNvSpPr txBox="1">
            <a:spLocks noChangeArrowheads="1"/>
          </p:cNvSpPr>
          <p:nvPr/>
        </p:nvSpPr>
        <p:spPr bwMode="auto">
          <a:xfrm>
            <a:off x="2207177" y="4597215"/>
            <a:ext cx="470247" cy="223033"/>
          </a:xfrm>
          <a:prstGeom prst="rect">
            <a:avLst/>
          </a:prstGeom>
          <a:noFill/>
          <a:ln w="9525">
            <a:noFill/>
            <a:miter lim="800000"/>
            <a:headEnd/>
            <a:tailEnd/>
          </a:ln>
        </p:spPr>
        <p:txBody>
          <a:bodyPr wrap="none" lIns="68522" tIns="34262" rIns="68522" bIns="34262">
            <a:spAutoFit/>
          </a:bodyPr>
          <a:lstStyle/>
          <a:p>
            <a:r>
              <a:rPr lang="en-US" altLang="zh-CN" sz="1000" dirty="0" smtClean="0">
                <a:solidFill>
                  <a:schemeClr val="bg1">
                    <a:lumMod val="50000"/>
                  </a:schemeClr>
                </a:solidFill>
                <a:latin typeface="微软雅黑" pitchFamily="34" charset="-122"/>
                <a:ea typeface="微软雅黑" pitchFamily="34" charset="-122"/>
                <a:cs typeface="Arial" pitchFamily="34" charset="0"/>
              </a:rPr>
              <a:t>5</a:t>
            </a:r>
            <a:r>
              <a:rPr lang="zh-CN" altLang="en-US" sz="1000" dirty="0">
                <a:solidFill>
                  <a:schemeClr val="bg1">
                    <a:lumMod val="50000"/>
                  </a:schemeClr>
                </a:solidFill>
                <a:latin typeface="微软雅黑" pitchFamily="34" charset="-122"/>
                <a:ea typeface="微软雅黑" pitchFamily="34" charset="-122"/>
                <a:cs typeface="Arial" pitchFamily="34" charset="0"/>
              </a:rPr>
              <a:t>月份</a:t>
            </a:r>
          </a:p>
        </p:txBody>
      </p:sp>
      <p:sp>
        <p:nvSpPr>
          <p:cNvPr id="34" name="文本框 33"/>
          <p:cNvSpPr txBox="1">
            <a:spLocks noChangeArrowheads="1"/>
          </p:cNvSpPr>
          <p:nvPr/>
        </p:nvSpPr>
        <p:spPr bwMode="auto">
          <a:xfrm>
            <a:off x="2784329" y="4597215"/>
            <a:ext cx="470247" cy="223033"/>
          </a:xfrm>
          <a:prstGeom prst="rect">
            <a:avLst/>
          </a:prstGeom>
          <a:noFill/>
          <a:ln w="9525">
            <a:noFill/>
            <a:miter lim="800000"/>
            <a:headEnd/>
            <a:tailEnd/>
          </a:ln>
        </p:spPr>
        <p:txBody>
          <a:bodyPr wrap="none" lIns="68522" tIns="34262" rIns="68522" bIns="34262">
            <a:spAutoFit/>
          </a:bodyPr>
          <a:lstStyle/>
          <a:p>
            <a:r>
              <a:rPr lang="en-US" altLang="zh-CN" sz="1000" dirty="0" smtClean="0">
                <a:solidFill>
                  <a:schemeClr val="bg1">
                    <a:lumMod val="50000"/>
                  </a:schemeClr>
                </a:solidFill>
                <a:latin typeface="微软雅黑" pitchFamily="34" charset="-122"/>
                <a:ea typeface="微软雅黑" pitchFamily="34" charset="-122"/>
                <a:cs typeface="Arial" pitchFamily="34" charset="0"/>
              </a:rPr>
              <a:t>6</a:t>
            </a:r>
            <a:r>
              <a:rPr lang="zh-CN" altLang="en-US" sz="1000" dirty="0" smtClean="0">
                <a:solidFill>
                  <a:schemeClr val="bg1">
                    <a:lumMod val="50000"/>
                  </a:schemeClr>
                </a:solidFill>
                <a:latin typeface="微软雅黑" pitchFamily="34" charset="-122"/>
                <a:ea typeface="微软雅黑" pitchFamily="34" charset="-122"/>
                <a:cs typeface="Arial" pitchFamily="34" charset="0"/>
              </a:rPr>
              <a:t>月份</a:t>
            </a:r>
            <a:endParaRPr lang="zh-CN" altLang="en-US" sz="1000" dirty="0">
              <a:solidFill>
                <a:schemeClr val="bg1">
                  <a:lumMod val="50000"/>
                </a:schemeClr>
              </a:solidFill>
              <a:latin typeface="微软雅黑" pitchFamily="34" charset="-122"/>
              <a:ea typeface="微软雅黑" pitchFamily="34" charset="-122"/>
              <a:cs typeface="Arial" pitchFamily="34" charset="0"/>
            </a:endParaRPr>
          </a:p>
        </p:txBody>
      </p:sp>
      <p:sp>
        <p:nvSpPr>
          <p:cNvPr id="35" name="文本框 34"/>
          <p:cNvSpPr txBox="1">
            <a:spLocks noChangeArrowheads="1"/>
          </p:cNvSpPr>
          <p:nvPr/>
        </p:nvSpPr>
        <p:spPr bwMode="auto">
          <a:xfrm>
            <a:off x="4282546" y="4597215"/>
            <a:ext cx="470247" cy="223033"/>
          </a:xfrm>
          <a:prstGeom prst="rect">
            <a:avLst/>
          </a:prstGeom>
          <a:noFill/>
          <a:ln w="9525">
            <a:noFill/>
            <a:miter lim="800000"/>
            <a:headEnd/>
            <a:tailEnd/>
          </a:ln>
        </p:spPr>
        <p:txBody>
          <a:bodyPr wrap="none" lIns="68522" tIns="34262" rIns="68522" bIns="34262">
            <a:spAutoFit/>
          </a:bodyPr>
          <a:lstStyle/>
          <a:p>
            <a:r>
              <a:rPr lang="en-US" altLang="zh-CN" sz="1000" dirty="0" smtClean="0">
                <a:solidFill>
                  <a:schemeClr val="bg1">
                    <a:lumMod val="50000"/>
                  </a:schemeClr>
                </a:solidFill>
                <a:latin typeface="微软雅黑" pitchFamily="34" charset="-122"/>
                <a:ea typeface="微软雅黑" pitchFamily="34" charset="-122"/>
                <a:cs typeface="Arial" pitchFamily="34" charset="0"/>
              </a:rPr>
              <a:t>8</a:t>
            </a:r>
            <a:r>
              <a:rPr lang="zh-CN" altLang="en-US" sz="1000" dirty="0" smtClean="0">
                <a:solidFill>
                  <a:schemeClr val="bg1">
                    <a:lumMod val="50000"/>
                  </a:schemeClr>
                </a:solidFill>
                <a:latin typeface="微软雅黑" pitchFamily="34" charset="-122"/>
                <a:ea typeface="微软雅黑" pitchFamily="34" charset="-122"/>
                <a:cs typeface="Arial" pitchFamily="34" charset="0"/>
              </a:rPr>
              <a:t>月份</a:t>
            </a:r>
            <a:endParaRPr lang="zh-CN" altLang="en-US" sz="1000" dirty="0">
              <a:solidFill>
                <a:schemeClr val="bg1">
                  <a:lumMod val="50000"/>
                </a:schemeClr>
              </a:solidFill>
              <a:latin typeface="微软雅黑" pitchFamily="34" charset="-122"/>
              <a:ea typeface="微软雅黑" pitchFamily="34" charset="-122"/>
              <a:cs typeface="Arial" pitchFamily="34" charset="0"/>
            </a:endParaRPr>
          </a:p>
        </p:txBody>
      </p:sp>
      <p:sp>
        <p:nvSpPr>
          <p:cNvPr id="36" name="文本框 35"/>
          <p:cNvSpPr txBox="1">
            <a:spLocks noChangeArrowheads="1"/>
          </p:cNvSpPr>
          <p:nvPr/>
        </p:nvSpPr>
        <p:spPr bwMode="auto">
          <a:xfrm>
            <a:off x="5001991" y="4597215"/>
            <a:ext cx="470247" cy="223033"/>
          </a:xfrm>
          <a:prstGeom prst="rect">
            <a:avLst/>
          </a:prstGeom>
          <a:noFill/>
          <a:ln w="9525">
            <a:noFill/>
            <a:miter lim="800000"/>
            <a:headEnd/>
            <a:tailEnd/>
          </a:ln>
        </p:spPr>
        <p:txBody>
          <a:bodyPr wrap="none" lIns="68522" tIns="34262" rIns="68522" bIns="34262">
            <a:spAutoFit/>
          </a:bodyPr>
          <a:lstStyle/>
          <a:p>
            <a:r>
              <a:rPr lang="en-US" altLang="zh-CN" sz="1000" dirty="0" smtClean="0">
                <a:solidFill>
                  <a:schemeClr val="bg1">
                    <a:lumMod val="50000"/>
                  </a:schemeClr>
                </a:solidFill>
                <a:latin typeface="微软雅黑" pitchFamily="34" charset="-122"/>
                <a:ea typeface="微软雅黑" pitchFamily="34" charset="-122"/>
                <a:cs typeface="Arial" pitchFamily="34" charset="0"/>
              </a:rPr>
              <a:t>9</a:t>
            </a:r>
            <a:r>
              <a:rPr lang="zh-CN" altLang="en-US" sz="1000" dirty="0" smtClean="0">
                <a:solidFill>
                  <a:schemeClr val="bg1">
                    <a:lumMod val="50000"/>
                  </a:schemeClr>
                </a:solidFill>
                <a:latin typeface="微软雅黑" pitchFamily="34" charset="-122"/>
                <a:ea typeface="微软雅黑" pitchFamily="34" charset="-122"/>
                <a:cs typeface="Arial" pitchFamily="34" charset="0"/>
              </a:rPr>
              <a:t>月份</a:t>
            </a:r>
            <a:endParaRPr lang="zh-CN" altLang="en-US" sz="1000" dirty="0">
              <a:solidFill>
                <a:schemeClr val="bg1">
                  <a:lumMod val="50000"/>
                </a:schemeClr>
              </a:solidFill>
              <a:latin typeface="微软雅黑" pitchFamily="34" charset="-122"/>
              <a:ea typeface="微软雅黑" pitchFamily="34" charset="-122"/>
              <a:cs typeface="Arial" pitchFamily="34" charset="0"/>
            </a:endParaRPr>
          </a:p>
        </p:txBody>
      </p:sp>
      <p:sp>
        <p:nvSpPr>
          <p:cNvPr id="37" name="文本框 36"/>
          <p:cNvSpPr txBox="1">
            <a:spLocks noChangeArrowheads="1"/>
          </p:cNvSpPr>
          <p:nvPr/>
        </p:nvSpPr>
        <p:spPr bwMode="auto">
          <a:xfrm>
            <a:off x="5599542" y="4597215"/>
            <a:ext cx="545587" cy="223033"/>
          </a:xfrm>
          <a:prstGeom prst="rect">
            <a:avLst/>
          </a:prstGeom>
          <a:noFill/>
          <a:ln w="9525">
            <a:noFill/>
            <a:miter lim="800000"/>
            <a:headEnd/>
            <a:tailEnd/>
          </a:ln>
        </p:spPr>
        <p:txBody>
          <a:bodyPr wrap="none" lIns="68522" tIns="34262" rIns="68522" bIns="34262">
            <a:spAutoFit/>
          </a:bodyPr>
          <a:lstStyle/>
          <a:p>
            <a:r>
              <a:rPr lang="en-US" altLang="zh-CN" sz="1000" dirty="0" smtClean="0">
                <a:solidFill>
                  <a:schemeClr val="bg1">
                    <a:lumMod val="50000"/>
                  </a:schemeClr>
                </a:solidFill>
                <a:latin typeface="微软雅黑" pitchFamily="34" charset="-122"/>
                <a:ea typeface="微软雅黑" pitchFamily="34" charset="-122"/>
                <a:cs typeface="Arial" pitchFamily="34" charset="0"/>
              </a:rPr>
              <a:t>10</a:t>
            </a:r>
            <a:r>
              <a:rPr lang="zh-CN" altLang="en-US" sz="1000" dirty="0" smtClean="0">
                <a:solidFill>
                  <a:schemeClr val="bg1">
                    <a:lumMod val="50000"/>
                  </a:schemeClr>
                </a:solidFill>
                <a:latin typeface="微软雅黑" pitchFamily="34" charset="-122"/>
                <a:ea typeface="微软雅黑" pitchFamily="34" charset="-122"/>
                <a:cs typeface="Arial" pitchFamily="34" charset="0"/>
              </a:rPr>
              <a:t>月份</a:t>
            </a:r>
            <a:endParaRPr lang="zh-CN" altLang="en-US" sz="1000" dirty="0">
              <a:solidFill>
                <a:schemeClr val="bg1">
                  <a:lumMod val="50000"/>
                </a:schemeClr>
              </a:solidFill>
              <a:latin typeface="微软雅黑" pitchFamily="34" charset="-122"/>
              <a:ea typeface="微软雅黑" pitchFamily="34" charset="-122"/>
              <a:cs typeface="Arial" pitchFamily="34" charset="0"/>
            </a:endParaRPr>
          </a:p>
        </p:txBody>
      </p:sp>
      <p:sp>
        <p:nvSpPr>
          <p:cNvPr id="38" name="文本框 37"/>
          <p:cNvSpPr txBox="1">
            <a:spLocks noChangeArrowheads="1"/>
          </p:cNvSpPr>
          <p:nvPr/>
        </p:nvSpPr>
        <p:spPr bwMode="auto">
          <a:xfrm>
            <a:off x="6623627" y="4597215"/>
            <a:ext cx="545587" cy="223033"/>
          </a:xfrm>
          <a:prstGeom prst="rect">
            <a:avLst/>
          </a:prstGeom>
          <a:noFill/>
          <a:ln w="9525">
            <a:noFill/>
            <a:miter lim="800000"/>
            <a:headEnd/>
            <a:tailEnd/>
          </a:ln>
        </p:spPr>
        <p:txBody>
          <a:bodyPr wrap="none" lIns="68522" tIns="34262" rIns="68522" bIns="34262">
            <a:spAutoFit/>
          </a:bodyPr>
          <a:lstStyle/>
          <a:p>
            <a:r>
              <a:rPr lang="en-US" altLang="zh-CN" sz="1000" dirty="0" smtClean="0">
                <a:solidFill>
                  <a:schemeClr val="bg1">
                    <a:lumMod val="50000"/>
                  </a:schemeClr>
                </a:solidFill>
                <a:latin typeface="微软雅黑" pitchFamily="34" charset="-122"/>
                <a:ea typeface="微软雅黑" pitchFamily="34" charset="-122"/>
                <a:cs typeface="Arial" pitchFamily="34" charset="0"/>
              </a:rPr>
              <a:t>11</a:t>
            </a:r>
            <a:r>
              <a:rPr lang="zh-CN" altLang="en-US" sz="1000" dirty="0" smtClean="0">
                <a:solidFill>
                  <a:schemeClr val="bg1">
                    <a:lumMod val="50000"/>
                  </a:schemeClr>
                </a:solidFill>
                <a:latin typeface="微软雅黑" pitchFamily="34" charset="-122"/>
                <a:ea typeface="微软雅黑" pitchFamily="34" charset="-122"/>
                <a:cs typeface="Arial" pitchFamily="34" charset="0"/>
              </a:rPr>
              <a:t>月份</a:t>
            </a:r>
            <a:endParaRPr lang="zh-CN" altLang="en-US" sz="1000" dirty="0">
              <a:solidFill>
                <a:schemeClr val="bg1">
                  <a:lumMod val="50000"/>
                </a:schemeClr>
              </a:solidFill>
              <a:latin typeface="微软雅黑" pitchFamily="34" charset="-122"/>
              <a:ea typeface="微软雅黑" pitchFamily="34" charset="-122"/>
              <a:cs typeface="Arial" pitchFamily="34" charset="0"/>
            </a:endParaRPr>
          </a:p>
        </p:txBody>
      </p:sp>
      <p:sp>
        <p:nvSpPr>
          <p:cNvPr id="39" name="文本框 38"/>
          <p:cNvSpPr txBox="1">
            <a:spLocks noChangeArrowheads="1"/>
          </p:cNvSpPr>
          <p:nvPr/>
        </p:nvSpPr>
        <p:spPr bwMode="auto">
          <a:xfrm>
            <a:off x="7471083" y="4597215"/>
            <a:ext cx="545587" cy="223033"/>
          </a:xfrm>
          <a:prstGeom prst="rect">
            <a:avLst/>
          </a:prstGeom>
          <a:noFill/>
          <a:ln w="9525">
            <a:noFill/>
            <a:miter lim="800000"/>
            <a:headEnd/>
            <a:tailEnd/>
          </a:ln>
        </p:spPr>
        <p:txBody>
          <a:bodyPr wrap="none" lIns="68522" tIns="34262" rIns="68522" bIns="34262">
            <a:spAutoFit/>
          </a:bodyPr>
          <a:lstStyle/>
          <a:p>
            <a:r>
              <a:rPr lang="en-US" altLang="zh-CN" sz="1000" dirty="0" smtClean="0">
                <a:solidFill>
                  <a:schemeClr val="bg1">
                    <a:lumMod val="50000"/>
                  </a:schemeClr>
                </a:solidFill>
                <a:latin typeface="微软雅黑" pitchFamily="34" charset="-122"/>
                <a:ea typeface="微软雅黑" pitchFamily="34" charset="-122"/>
                <a:cs typeface="Arial" pitchFamily="34" charset="0"/>
              </a:rPr>
              <a:t>12</a:t>
            </a:r>
            <a:r>
              <a:rPr lang="zh-CN" altLang="en-US" sz="1000" dirty="0" smtClean="0">
                <a:solidFill>
                  <a:schemeClr val="bg1">
                    <a:lumMod val="50000"/>
                  </a:schemeClr>
                </a:solidFill>
                <a:latin typeface="微软雅黑" pitchFamily="34" charset="-122"/>
                <a:ea typeface="微软雅黑" pitchFamily="34" charset="-122"/>
                <a:cs typeface="Arial" pitchFamily="34" charset="0"/>
              </a:rPr>
              <a:t>月份</a:t>
            </a:r>
            <a:endParaRPr lang="zh-CN" altLang="en-US" sz="1000" dirty="0">
              <a:solidFill>
                <a:schemeClr val="bg1">
                  <a:lumMod val="50000"/>
                </a:schemeClr>
              </a:solidFill>
              <a:latin typeface="微软雅黑" pitchFamily="34" charset="-122"/>
              <a:ea typeface="微软雅黑" pitchFamily="34" charset="-122"/>
              <a:cs typeface="Arial" pitchFamily="34" charset="0"/>
            </a:endParaRPr>
          </a:p>
        </p:txBody>
      </p:sp>
      <p:sp>
        <p:nvSpPr>
          <p:cNvPr id="40" name="文本框 39"/>
          <p:cNvSpPr txBox="1">
            <a:spLocks noChangeArrowheads="1"/>
          </p:cNvSpPr>
          <p:nvPr/>
        </p:nvSpPr>
        <p:spPr bwMode="auto">
          <a:xfrm>
            <a:off x="1309947" y="4060060"/>
            <a:ext cx="907866" cy="223033"/>
          </a:xfrm>
          <a:prstGeom prst="rect">
            <a:avLst/>
          </a:prstGeom>
          <a:noFill/>
          <a:ln w="9525">
            <a:noFill/>
            <a:miter lim="800000"/>
            <a:headEnd/>
            <a:tailEnd/>
          </a:ln>
        </p:spPr>
        <p:txBody>
          <a:bodyPr wrap="none" lIns="68522" tIns="34262" rIns="68522" bIns="34262">
            <a:spAutoFit/>
          </a:bodyPr>
          <a:lstStyle/>
          <a:p>
            <a:r>
              <a:rPr lang="zh-CN" altLang="en-US" sz="1000" dirty="0" smtClean="0">
                <a:solidFill>
                  <a:schemeClr val="bg1">
                    <a:lumMod val="50000"/>
                  </a:schemeClr>
                </a:solidFill>
                <a:latin typeface="Calibri" pitchFamily="34" charset="0"/>
                <a:ea typeface="微软雅黑" pitchFamily="34" charset="-122"/>
              </a:rPr>
              <a:t>添加文字内容</a:t>
            </a:r>
            <a:endParaRPr lang="zh-CN" altLang="en-US" sz="1000" dirty="0">
              <a:solidFill>
                <a:schemeClr val="bg1">
                  <a:lumMod val="50000"/>
                </a:schemeClr>
              </a:solidFill>
              <a:latin typeface="Calibri" pitchFamily="34" charset="0"/>
              <a:ea typeface="微软雅黑" pitchFamily="34" charset="-122"/>
            </a:endParaRPr>
          </a:p>
        </p:txBody>
      </p:sp>
      <p:sp>
        <p:nvSpPr>
          <p:cNvPr id="41" name="文本框 40"/>
          <p:cNvSpPr txBox="1">
            <a:spLocks noChangeArrowheads="1"/>
          </p:cNvSpPr>
          <p:nvPr/>
        </p:nvSpPr>
        <p:spPr bwMode="auto">
          <a:xfrm>
            <a:off x="361725" y="3509233"/>
            <a:ext cx="907866" cy="223033"/>
          </a:xfrm>
          <a:prstGeom prst="rect">
            <a:avLst/>
          </a:prstGeom>
          <a:noFill/>
          <a:ln w="9525">
            <a:noFill/>
            <a:miter lim="800000"/>
            <a:headEnd/>
            <a:tailEnd/>
          </a:ln>
        </p:spPr>
        <p:txBody>
          <a:bodyPr wrap="none" lIns="68522" tIns="34262" rIns="68522" bIns="34262">
            <a:spAutoFit/>
          </a:bodyPr>
          <a:lstStyle/>
          <a:p>
            <a:r>
              <a:rPr lang="zh-CN" altLang="en-US" sz="1000" dirty="0" smtClean="0">
                <a:solidFill>
                  <a:schemeClr val="bg1">
                    <a:lumMod val="50000"/>
                  </a:schemeClr>
                </a:solidFill>
                <a:latin typeface="Calibri" pitchFamily="34" charset="0"/>
                <a:ea typeface="微软雅黑" pitchFamily="34" charset="-122"/>
              </a:rPr>
              <a:t>添加文字内容</a:t>
            </a:r>
            <a:endParaRPr lang="zh-CN" altLang="en-US" sz="1000" dirty="0">
              <a:solidFill>
                <a:schemeClr val="bg1">
                  <a:lumMod val="50000"/>
                </a:schemeClr>
              </a:solidFill>
              <a:latin typeface="Calibri" pitchFamily="34" charset="0"/>
              <a:ea typeface="微软雅黑" pitchFamily="34" charset="-122"/>
            </a:endParaRPr>
          </a:p>
        </p:txBody>
      </p:sp>
      <p:sp>
        <p:nvSpPr>
          <p:cNvPr id="42" name="文本框 41"/>
          <p:cNvSpPr txBox="1">
            <a:spLocks noChangeArrowheads="1"/>
          </p:cNvSpPr>
          <p:nvPr/>
        </p:nvSpPr>
        <p:spPr bwMode="auto">
          <a:xfrm>
            <a:off x="2009036" y="2731420"/>
            <a:ext cx="907866" cy="223033"/>
          </a:xfrm>
          <a:prstGeom prst="rect">
            <a:avLst/>
          </a:prstGeom>
          <a:noFill/>
          <a:ln w="9525">
            <a:noFill/>
            <a:miter lim="800000"/>
            <a:headEnd/>
            <a:tailEnd/>
          </a:ln>
        </p:spPr>
        <p:txBody>
          <a:bodyPr wrap="none" lIns="68522" tIns="34262" rIns="68522" bIns="34262">
            <a:spAutoFit/>
          </a:bodyPr>
          <a:lstStyle/>
          <a:p>
            <a:r>
              <a:rPr lang="zh-CN" altLang="en-US" sz="1000" dirty="0">
                <a:solidFill>
                  <a:schemeClr val="bg1">
                    <a:lumMod val="50000"/>
                  </a:schemeClr>
                </a:solidFill>
                <a:latin typeface="Calibri" pitchFamily="34" charset="0"/>
                <a:ea typeface="微软雅黑" pitchFamily="34" charset="-122"/>
              </a:rPr>
              <a:t>添加文字内容</a:t>
            </a:r>
          </a:p>
        </p:txBody>
      </p:sp>
      <p:sp>
        <p:nvSpPr>
          <p:cNvPr id="43" name="文本框 42"/>
          <p:cNvSpPr txBox="1">
            <a:spLocks noChangeArrowheads="1"/>
          </p:cNvSpPr>
          <p:nvPr/>
        </p:nvSpPr>
        <p:spPr bwMode="auto">
          <a:xfrm>
            <a:off x="2905086" y="3326817"/>
            <a:ext cx="907866" cy="223033"/>
          </a:xfrm>
          <a:prstGeom prst="rect">
            <a:avLst/>
          </a:prstGeom>
          <a:noFill/>
          <a:ln w="9525">
            <a:noFill/>
            <a:miter lim="800000"/>
            <a:headEnd/>
            <a:tailEnd/>
          </a:ln>
        </p:spPr>
        <p:txBody>
          <a:bodyPr wrap="none" lIns="68522" tIns="34262" rIns="68522" bIns="34262">
            <a:spAutoFit/>
          </a:bodyPr>
          <a:lstStyle/>
          <a:p>
            <a:r>
              <a:rPr lang="zh-CN" altLang="en-US" sz="1000" dirty="0">
                <a:solidFill>
                  <a:schemeClr val="bg1">
                    <a:lumMod val="50000"/>
                  </a:schemeClr>
                </a:solidFill>
                <a:latin typeface="Calibri" pitchFamily="34" charset="0"/>
                <a:ea typeface="微软雅黑" pitchFamily="34" charset="-122"/>
              </a:rPr>
              <a:t>添加文字内容</a:t>
            </a:r>
          </a:p>
        </p:txBody>
      </p:sp>
      <p:sp>
        <p:nvSpPr>
          <p:cNvPr id="44" name="文本框 43"/>
          <p:cNvSpPr txBox="1">
            <a:spLocks noChangeArrowheads="1"/>
          </p:cNvSpPr>
          <p:nvPr/>
        </p:nvSpPr>
        <p:spPr bwMode="auto">
          <a:xfrm>
            <a:off x="4660601" y="3261864"/>
            <a:ext cx="907866" cy="223033"/>
          </a:xfrm>
          <a:prstGeom prst="rect">
            <a:avLst/>
          </a:prstGeom>
          <a:noFill/>
          <a:ln w="9525">
            <a:noFill/>
            <a:miter lim="800000"/>
            <a:headEnd/>
            <a:tailEnd/>
          </a:ln>
        </p:spPr>
        <p:txBody>
          <a:bodyPr wrap="none" lIns="68522" tIns="34262" rIns="68522" bIns="34262">
            <a:spAutoFit/>
          </a:bodyPr>
          <a:lstStyle/>
          <a:p>
            <a:r>
              <a:rPr lang="zh-CN" altLang="en-US" sz="1000" dirty="0">
                <a:solidFill>
                  <a:schemeClr val="tx1">
                    <a:lumMod val="65000"/>
                    <a:lumOff val="35000"/>
                  </a:schemeClr>
                </a:solidFill>
                <a:latin typeface="Calibri" pitchFamily="34" charset="0"/>
                <a:ea typeface="微软雅黑" pitchFamily="34" charset="-122"/>
              </a:rPr>
              <a:t>添加文字内容</a:t>
            </a:r>
          </a:p>
        </p:txBody>
      </p:sp>
      <p:sp>
        <p:nvSpPr>
          <p:cNvPr id="45" name="文本框 44"/>
          <p:cNvSpPr txBox="1">
            <a:spLocks noChangeArrowheads="1"/>
          </p:cNvSpPr>
          <p:nvPr/>
        </p:nvSpPr>
        <p:spPr bwMode="auto">
          <a:xfrm>
            <a:off x="5352766" y="2842757"/>
            <a:ext cx="907866" cy="223033"/>
          </a:xfrm>
          <a:prstGeom prst="rect">
            <a:avLst/>
          </a:prstGeom>
          <a:noFill/>
          <a:ln w="9525">
            <a:noFill/>
            <a:miter lim="800000"/>
            <a:headEnd/>
            <a:tailEnd/>
          </a:ln>
        </p:spPr>
        <p:txBody>
          <a:bodyPr wrap="none" lIns="68522" tIns="34262" rIns="68522" bIns="34262">
            <a:spAutoFit/>
          </a:bodyPr>
          <a:lstStyle/>
          <a:p>
            <a:r>
              <a:rPr lang="zh-CN" altLang="en-US" sz="1000" dirty="0">
                <a:solidFill>
                  <a:schemeClr val="tx1">
                    <a:lumMod val="65000"/>
                    <a:lumOff val="35000"/>
                  </a:schemeClr>
                </a:solidFill>
                <a:latin typeface="Calibri" pitchFamily="34" charset="0"/>
                <a:ea typeface="微软雅黑" pitchFamily="34" charset="-122"/>
              </a:rPr>
              <a:t>添加文字内容</a:t>
            </a:r>
          </a:p>
        </p:txBody>
      </p:sp>
      <p:sp>
        <p:nvSpPr>
          <p:cNvPr id="46" name="文本框 45"/>
          <p:cNvSpPr txBox="1">
            <a:spLocks noChangeArrowheads="1"/>
          </p:cNvSpPr>
          <p:nvPr/>
        </p:nvSpPr>
        <p:spPr bwMode="auto">
          <a:xfrm>
            <a:off x="5931891" y="2285633"/>
            <a:ext cx="907866" cy="223033"/>
          </a:xfrm>
          <a:prstGeom prst="rect">
            <a:avLst/>
          </a:prstGeom>
          <a:noFill/>
          <a:ln w="9525">
            <a:noFill/>
            <a:miter lim="800000"/>
            <a:headEnd/>
            <a:tailEnd/>
          </a:ln>
        </p:spPr>
        <p:txBody>
          <a:bodyPr wrap="none" lIns="68522" tIns="34262" rIns="68522" bIns="34262">
            <a:spAutoFit/>
          </a:bodyPr>
          <a:lstStyle/>
          <a:p>
            <a:r>
              <a:rPr lang="zh-CN" altLang="en-US" sz="1000" dirty="0">
                <a:solidFill>
                  <a:schemeClr val="tx1">
                    <a:lumMod val="65000"/>
                    <a:lumOff val="35000"/>
                  </a:schemeClr>
                </a:solidFill>
                <a:latin typeface="Calibri" pitchFamily="34" charset="0"/>
                <a:ea typeface="微软雅黑" pitchFamily="34" charset="-122"/>
              </a:rPr>
              <a:t>添加文字内容</a:t>
            </a:r>
          </a:p>
        </p:txBody>
      </p:sp>
      <p:sp>
        <p:nvSpPr>
          <p:cNvPr id="47" name="文本框 46"/>
          <p:cNvSpPr txBox="1">
            <a:spLocks noChangeArrowheads="1"/>
          </p:cNvSpPr>
          <p:nvPr/>
        </p:nvSpPr>
        <p:spPr bwMode="auto">
          <a:xfrm>
            <a:off x="7048651" y="1602456"/>
            <a:ext cx="907866" cy="223033"/>
          </a:xfrm>
          <a:prstGeom prst="rect">
            <a:avLst/>
          </a:prstGeom>
          <a:noFill/>
          <a:ln w="9525">
            <a:noFill/>
            <a:miter lim="800000"/>
            <a:headEnd/>
            <a:tailEnd/>
          </a:ln>
        </p:spPr>
        <p:txBody>
          <a:bodyPr wrap="none" lIns="68522" tIns="34262" rIns="68522" bIns="34262">
            <a:spAutoFit/>
          </a:bodyPr>
          <a:lstStyle/>
          <a:p>
            <a:r>
              <a:rPr lang="zh-CN" altLang="en-US" sz="1000" dirty="0">
                <a:solidFill>
                  <a:schemeClr val="tx1">
                    <a:lumMod val="65000"/>
                    <a:lumOff val="35000"/>
                  </a:schemeClr>
                </a:solidFill>
                <a:latin typeface="Calibri" pitchFamily="34" charset="0"/>
                <a:ea typeface="微软雅黑" pitchFamily="34" charset="-122"/>
              </a:rPr>
              <a:t>添加文字内容</a:t>
            </a:r>
          </a:p>
        </p:txBody>
      </p:sp>
      <p:cxnSp>
        <p:nvCxnSpPr>
          <p:cNvPr id="48" name="直接连接符 47"/>
          <p:cNvCxnSpPr>
            <a:stCxn id="13" idx="7"/>
            <a:endCxn id="14" idx="3"/>
          </p:cNvCxnSpPr>
          <p:nvPr/>
        </p:nvCxnSpPr>
        <p:spPr>
          <a:xfrm flipV="1">
            <a:off x="1167635" y="3747050"/>
            <a:ext cx="431403" cy="40267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a:stCxn id="14" idx="7"/>
            <a:endCxn id="15" idx="2"/>
          </p:cNvCxnSpPr>
          <p:nvPr/>
        </p:nvCxnSpPr>
        <p:spPr>
          <a:xfrm flipV="1">
            <a:off x="1764651" y="3185499"/>
            <a:ext cx="602861" cy="418253"/>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15" idx="5"/>
            <a:endCxn id="25" idx="1"/>
          </p:cNvCxnSpPr>
          <p:nvPr/>
        </p:nvCxnSpPr>
        <p:spPr>
          <a:xfrm>
            <a:off x="2563085" y="3226442"/>
            <a:ext cx="425311" cy="453095"/>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1" name="椭圆 50"/>
          <p:cNvSpPr/>
          <p:nvPr/>
        </p:nvSpPr>
        <p:spPr bwMode="auto">
          <a:xfrm rot="827460">
            <a:off x="3593870" y="4013736"/>
            <a:ext cx="216582" cy="2214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22" tIns="34262" rIns="68522" bIns="34262" anchor="ctr"/>
          <a:lstStyle/>
          <a:p>
            <a:pPr algn="ctr">
              <a:defRPr/>
            </a:pPr>
            <a:endParaRPr lang="zh-CN" altLang="en-US" dirty="0"/>
          </a:p>
        </p:txBody>
      </p:sp>
      <p:cxnSp>
        <p:nvCxnSpPr>
          <p:cNvPr id="52" name="直接连接符 51"/>
          <p:cNvCxnSpPr>
            <a:stCxn id="25" idx="5"/>
            <a:endCxn id="51" idx="2"/>
          </p:cNvCxnSpPr>
          <p:nvPr/>
        </p:nvCxnSpPr>
        <p:spPr>
          <a:xfrm>
            <a:off x="3160810" y="3814567"/>
            <a:ext cx="436183" cy="284048"/>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51" idx="7"/>
            <a:endCxn id="26" idx="3"/>
          </p:cNvCxnSpPr>
          <p:nvPr/>
        </p:nvCxnSpPr>
        <p:spPr>
          <a:xfrm flipV="1">
            <a:off x="3795183" y="3445891"/>
            <a:ext cx="630377" cy="620782"/>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a:stCxn id="26" idx="7"/>
            <a:endCxn id="27" idx="3"/>
          </p:cNvCxnSpPr>
          <p:nvPr/>
        </p:nvCxnSpPr>
        <p:spPr>
          <a:xfrm flipV="1">
            <a:off x="4593878" y="3010577"/>
            <a:ext cx="520136" cy="296131"/>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a:stCxn id="27" idx="7"/>
            <a:endCxn id="28" idx="3"/>
          </p:cNvCxnSpPr>
          <p:nvPr/>
        </p:nvCxnSpPr>
        <p:spPr>
          <a:xfrm flipV="1">
            <a:off x="5285125" y="2476888"/>
            <a:ext cx="356828" cy="39892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a:stCxn id="28" idx="7"/>
            <a:endCxn id="29" idx="3"/>
          </p:cNvCxnSpPr>
          <p:nvPr/>
        </p:nvCxnSpPr>
        <p:spPr>
          <a:xfrm flipV="1">
            <a:off x="5812612" y="1780595"/>
            <a:ext cx="937912" cy="56000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a:stCxn id="29" idx="7"/>
            <a:endCxn id="30" idx="3"/>
          </p:cNvCxnSpPr>
          <p:nvPr/>
        </p:nvCxnSpPr>
        <p:spPr>
          <a:xfrm flipV="1">
            <a:off x="6932167" y="1309135"/>
            <a:ext cx="652635" cy="350209"/>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8" name="文本框 39"/>
          <p:cNvSpPr txBox="1">
            <a:spLocks noChangeArrowheads="1"/>
          </p:cNvSpPr>
          <p:nvPr/>
        </p:nvSpPr>
        <p:spPr bwMode="auto">
          <a:xfrm>
            <a:off x="3866505" y="4002920"/>
            <a:ext cx="907866" cy="223033"/>
          </a:xfrm>
          <a:prstGeom prst="rect">
            <a:avLst/>
          </a:prstGeom>
          <a:noFill/>
          <a:ln w="9525">
            <a:noFill/>
            <a:miter lim="800000"/>
            <a:headEnd/>
            <a:tailEnd/>
          </a:ln>
        </p:spPr>
        <p:txBody>
          <a:bodyPr wrap="none" lIns="68522" tIns="34262" rIns="68522" bIns="34262">
            <a:spAutoFit/>
          </a:bodyPr>
          <a:lstStyle/>
          <a:p>
            <a:r>
              <a:rPr lang="zh-CN" altLang="en-US" sz="1000" dirty="0" smtClean="0">
                <a:solidFill>
                  <a:schemeClr val="tx1">
                    <a:lumMod val="65000"/>
                    <a:lumOff val="35000"/>
                  </a:schemeClr>
                </a:solidFill>
                <a:latin typeface="Calibri" pitchFamily="34" charset="0"/>
                <a:ea typeface="微软雅黑" pitchFamily="34" charset="-122"/>
              </a:rPr>
              <a:t>添加文字内容</a:t>
            </a:r>
            <a:endParaRPr lang="zh-CN" altLang="en-US" sz="1000" dirty="0">
              <a:solidFill>
                <a:schemeClr val="tx1">
                  <a:lumMod val="65000"/>
                  <a:lumOff val="35000"/>
                </a:schemeClr>
              </a:solidFill>
              <a:latin typeface="Calibri" pitchFamily="34" charset="0"/>
              <a:ea typeface="微软雅黑" pitchFamily="34" charset="-122"/>
            </a:endParaRPr>
          </a:p>
        </p:txBody>
      </p:sp>
      <p:sp>
        <p:nvSpPr>
          <p:cNvPr id="59" name="文本框 33"/>
          <p:cNvSpPr txBox="1">
            <a:spLocks noChangeArrowheads="1"/>
          </p:cNvSpPr>
          <p:nvPr/>
        </p:nvSpPr>
        <p:spPr bwMode="auto">
          <a:xfrm>
            <a:off x="3447616" y="4597215"/>
            <a:ext cx="470247" cy="223033"/>
          </a:xfrm>
          <a:prstGeom prst="rect">
            <a:avLst/>
          </a:prstGeom>
          <a:noFill/>
          <a:ln w="9525">
            <a:noFill/>
            <a:miter lim="800000"/>
            <a:headEnd/>
            <a:tailEnd/>
          </a:ln>
        </p:spPr>
        <p:txBody>
          <a:bodyPr wrap="none" lIns="68522" tIns="34262" rIns="68522" bIns="34262">
            <a:spAutoFit/>
          </a:bodyPr>
          <a:lstStyle/>
          <a:p>
            <a:r>
              <a:rPr lang="en-US" altLang="zh-CN" sz="1000" dirty="0" smtClean="0">
                <a:solidFill>
                  <a:schemeClr val="bg1">
                    <a:lumMod val="50000"/>
                  </a:schemeClr>
                </a:solidFill>
                <a:latin typeface="微软雅黑" pitchFamily="34" charset="-122"/>
                <a:ea typeface="微软雅黑" pitchFamily="34" charset="-122"/>
                <a:cs typeface="Arial" pitchFamily="34" charset="0"/>
              </a:rPr>
              <a:t>7</a:t>
            </a:r>
            <a:r>
              <a:rPr lang="zh-CN" altLang="en-US" sz="1000" dirty="0" smtClean="0">
                <a:solidFill>
                  <a:schemeClr val="bg1">
                    <a:lumMod val="50000"/>
                  </a:schemeClr>
                </a:solidFill>
                <a:latin typeface="微软雅黑" pitchFamily="34" charset="-122"/>
                <a:ea typeface="微软雅黑" pitchFamily="34" charset="-122"/>
                <a:cs typeface="Arial" pitchFamily="34" charset="0"/>
              </a:rPr>
              <a:t>月份</a:t>
            </a:r>
            <a:endParaRPr lang="zh-CN" altLang="en-US" sz="1000" dirty="0">
              <a:solidFill>
                <a:schemeClr val="bg1">
                  <a:lumMod val="50000"/>
                </a:schemeClr>
              </a:solidFill>
              <a:latin typeface="微软雅黑" pitchFamily="34" charset="-122"/>
              <a:ea typeface="微软雅黑" pitchFamily="34" charset="-122"/>
              <a:cs typeface="Arial" pitchFamily="34" charset="0"/>
            </a:endParaRPr>
          </a:p>
        </p:txBody>
      </p:sp>
      <p:sp>
        <p:nvSpPr>
          <p:cNvPr id="60" name="文本框 46"/>
          <p:cNvSpPr txBox="1">
            <a:spLocks noChangeArrowheads="1"/>
          </p:cNvSpPr>
          <p:nvPr/>
        </p:nvSpPr>
        <p:spPr bwMode="auto">
          <a:xfrm>
            <a:off x="7155774" y="843959"/>
            <a:ext cx="907866" cy="223033"/>
          </a:xfrm>
          <a:prstGeom prst="rect">
            <a:avLst/>
          </a:prstGeom>
          <a:noFill/>
          <a:ln w="9525">
            <a:noFill/>
            <a:miter lim="800000"/>
            <a:headEnd/>
            <a:tailEnd/>
          </a:ln>
        </p:spPr>
        <p:txBody>
          <a:bodyPr wrap="none" lIns="68522" tIns="34262" rIns="68522" bIns="34262">
            <a:spAutoFit/>
          </a:bodyPr>
          <a:lstStyle/>
          <a:p>
            <a:r>
              <a:rPr lang="zh-CN" altLang="en-US" sz="1000" dirty="0">
                <a:solidFill>
                  <a:schemeClr val="tx1">
                    <a:lumMod val="65000"/>
                    <a:lumOff val="35000"/>
                  </a:schemeClr>
                </a:solidFill>
                <a:latin typeface="Calibri" pitchFamily="34" charset="0"/>
                <a:ea typeface="微软雅黑" pitchFamily="34" charset="-122"/>
              </a:rPr>
              <a:t>添加文字内容</a:t>
            </a:r>
          </a:p>
        </p:txBody>
      </p:sp>
      <p:grpSp>
        <p:nvGrpSpPr>
          <p:cNvPr id="2" name="组合 60"/>
          <p:cNvGrpSpPr/>
          <p:nvPr/>
        </p:nvGrpSpPr>
        <p:grpSpPr>
          <a:xfrm>
            <a:off x="408568" y="4463107"/>
            <a:ext cx="8053955" cy="76668"/>
            <a:chOff x="738746" y="5964849"/>
            <a:chExt cx="10744200" cy="102248"/>
          </a:xfrm>
        </p:grpSpPr>
        <p:cxnSp>
          <p:nvCxnSpPr>
            <p:cNvPr id="62" name="直接连接符 61"/>
            <p:cNvCxnSpPr/>
            <p:nvPr/>
          </p:nvCxnSpPr>
          <p:spPr bwMode="auto">
            <a:xfrm>
              <a:off x="738746" y="6052254"/>
              <a:ext cx="107442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V="1">
              <a:off x="1639101" y="5971032"/>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V="1">
              <a:off x="2456892" y="5967447"/>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V="1">
              <a:off x="3510148"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a:off x="4295309"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V="1">
              <a:off x="5141731"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V="1">
              <a:off x="6255551" y="5973993"/>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V="1">
              <a:off x="7243964" y="5967447"/>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V="1">
              <a:off x="7951332" y="5973993"/>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V="1">
              <a:off x="9320250" y="596484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V="1">
              <a:off x="10524537" y="5985875"/>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73" name="矩形 72"/>
          <p:cNvSpPr/>
          <p:nvPr/>
        </p:nvSpPr>
        <p:spPr>
          <a:xfrm>
            <a:off x="976611" y="897953"/>
            <a:ext cx="3163567" cy="961468"/>
          </a:xfrm>
          <a:prstGeom prst="rect">
            <a:avLst/>
          </a:prstGeom>
        </p:spPr>
        <p:txBody>
          <a:bodyPr wrap="square" lIns="68522" tIns="34262" rIns="68522" bIns="34262">
            <a:spAutoFit/>
          </a:bodyPr>
          <a:lstStyle/>
          <a:p>
            <a:pPr>
              <a:lnSpc>
                <a:spcPct val="200000"/>
              </a:lnSpc>
            </a:pPr>
            <a:r>
              <a:rPr lang="zh-CN" altLang="en-US" sz="1200" b="1" dirty="0" smtClean="0">
                <a:solidFill>
                  <a:schemeClr val="bg1">
                    <a:lumMod val="50000"/>
                  </a:schemeClr>
                </a:solidFill>
                <a:latin typeface="微软雅黑" pitchFamily="34" charset="-122"/>
                <a:ea typeface="微软雅黑" pitchFamily="34" charset="-122"/>
              </a:rPr>
              <a:t>点击添加小标题</a:t>
            </a:r>
            <a:endParaRPr lang="en-US" altLang="zh-CN" sz="1200" b="1" dirty="0" smtClean="0">
              <a:solidFill>
                <a:schemeClr val="bg1">
                  <a:lumMod val="50000"/>
                </a:schemeClr>
              </a:solidFill>
              <a:latin typeface="微软雅黑" pitchFamily="34" charset="-122"/>
              <a:ea typeface="微软雅黑" pitchFamily="34" charset="-122"/>
            </a:endParaRPr>
          </a:p>
          <a:p>
            <a:r>
              <a:rPr lang="zh-CN" altLang="en-US" sz="800" dirty="0" smtClean="0">
                <a:solidFill>
                  <a:schemeClr val="bg1">
                    <a:lumMod val="50000"/>
                  </a:schemeClr>
                </a:solidFill>
                <a:latin typeface="微软雅黑" pitchFamily="34" charset="-122"/>
                <a:ea typeface="微软雅黑" pitchFamily="34" charset="-122"/>
              </a:rPr>
              <a:t>您</a:t>
            </a:r>
            <a:r>
              <a:rPr lang="zh-CN" altLang="en-US" sz="800" dirty="0">
                <a:solidFill>
                  <a:schemeClr val="bg1">
                    <a:lumMod val="50000"/>
                  </a:schemeClr>
                </a:solidFill>
                <a:latin typeface="微软雅黑" pitchFamily="34" charset="-122"/>
                <a:ea typeface="微软雅黑" pitchFamily="34" charset="-122"/>
              </a:rPr>
              <a:t>的内容打在这里，或者通过复制您的文本后，在此框中选择粘贴，并选择只保留文字</a:t>
            </a:r>
            <a:r>
              <a:rPr lang="zh-CN" altLang="en-US" sz="800" dirty="0" smtClean="0">
                <a:solidFill>
                  <a:schemeClr val="bg1">
                    <a:lumMod val="50000"/>
                  </a:schemeClr>
                </a:solidFill>
                <a:latin typeface="微软雅黑" pitchFamily="34" charset="-122"/>
                <a:ea typeface="微软雅黑" pitchFamily="34" charset="-122"/>
              </a:rPr>
              <a:t>。</a:t>
            </a:r>
            <a:endParaRPr lang="en-US" altLang="zh-CN" sz="800" dirty="0" smtClean="0">
              <a:solidFill>
                <a:schemeClr val="bg1">
                  <a:lumMod val="50000"/>
                </a:schemeClr>
              </a:solidFill>
              <a:latin typeface="微软雅黑" pitchFamily="34" charset="-122"/>
              <a:ea typeface="微软雅黑" pitchFamily="34" charset="-122"/>
            </a:endParaRPr>
          </a:p>
          <a:p>
            <a:r>
              <a:rPr lang="zh-CN" altLang="en-US" sz="800" dirty="0">
                <a:solidFill>
                  <a:schemeClr val="bg1">
                    <a:lumMod val="50000"/>
                  </a:schemeClr>
                </a:solidFill>
                <a:latin typeface="微软雅黑" pitchFamily="34" charset="-122"/>
                <a:ea typeface="微软雅黑" pitchFamily="34" charset="-122"/>
              </a:rPr>
              <a:t>您的内容打在这里，或者通过复制您的文本后，</a:t>
            </a:r>
            <a:r>
              <a:rPr lang="zh-CN" altLang="en-US" sz="800" dirty="0" smtClean="0">
                <a:solidFill>
                  <a:schemeClr val="bg1">
                    <a:lumMod val="50000"/>
                  </a:schemeClr>
                </a:solidFill>
                <a:latin typeface="微软雅黑" pitchFamily="34" charset="-122"/>
                <a:ea typeface="微软雅黑" pitchFamily="34" charset="-122"/>
              </a:rPr>
              <a:t>在此框</a:t>
            </a:r>
            <a:r>
              <a:rPr lang="zh-CN" altLang="en-US" sz="800" dirty="0">
                <a:solidFill>
                  <a:schemeClr val="bg1">
                    <a:lumMod val="50000"/>
                  </a:schemeClr>
                </a:solidFill>
                <a:latin typeface="微软雅黑" pitchFamily="34" charset="-122"/>
                <a:ea typeface="微软雅黑" pitchFamily="34" charset="-122"/>
              </a:rPr>
              <a:t>中选择粘贴，并选择只保留文字</a:t>
            </a:r>
            <a:r>
              <a:rPr lang="zh-CN" altLang="en-US" sz="1000" dirty="0" smtClean="0">
                <a:solidFill>
                  <a:schemeClr val="tx1">
                    <a:lumMod val="65000"/>
                    <a:lumOff val="35000"/>
                  </a:schemeClr>
                </a:solidFill>
                <a:latin typeface="微软雅黑" pitchFamily="34" charset="-122"/>
                <a:ea typeface="微软雅黑" pitchFamily="34" charset="-122"/>
              </a:rPr>
              <a:t>。</a:t>
            </a:r>
            <a:endParaRPr lang="en-US" altLang="zh-CN" sz="1000" dirty="0">
              <a:solidFill>
                <a:schemeClr val="tx1">
                  <a:lumMod val="65000"/>
                  <a:lumOff val="35000"/>
                </a:schemeClr>
              </a:solidFill>
              <a:latin typeface="微软雅黑" pitchFamily="34" charset="-122"/>
              <a:ea typeface="微软雅黑" pitchFamily="34" charset="-122"/>
              <a:cs typeface="华文黑体" pitchFamily="2" charset="-122"/>
            </a:endParaRPr>
          </a:p>
        </p:txBody>
      </p:sp>
    </p:spTree>
    <p:extLst>
      <p:ext uri="{BB962C8B-B14F-4D97-AF65-F5344CB8AC3E}">
        <p14:creationId xmlns:p14="http://schemas.microsoft.com/office/powerpoint/2010/main" val="173301926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up)">
                                      <p:cBhvr>
                                        <p:cTn id="15" dur="500"/>
                                        <p:tgtEl>
                                          <p:spTgt spid="31"/>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up)">
                                      <p:cBhvr>
                                        <p:cTn id="18" dur="500"/>
                                        <p:tgtEl>
                                          <p:spTgt spid="32"/>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up)">
                                      <p:cBhvr>
                                        <p:cTn id="21" dur="500"/>
                                        <p:tgtEl>
                                          <p:spTgt spid="33"/>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500"/>
                                        <p:tgtEl>
                                          <p:spTgt spid="34"/>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up)">
                                      <p:cBhvr>
                                        <p:cTn id="30" dur="500"/>
                                        <p:tgtEl>
                                          <p:spTgt spid="35"/>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up)">
                                      <p:cBhvr>
                                        <p:cTn id="33" dur="500"/>
                                        <p:tgtEl>
                                          <p:spTgt spid="36"/>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up)">
                                      <p:cBhvr>
                                        <p:cTn id="36" dur="500"/>
                                        <p:tgtEl>
                                          <p:spTgt spid="37"/>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up)">
                                      <p:cBhvr>
                                        <p:cTn id="39" dur="500"/>
                                        <p:tgtEl>
                                          <p:spTgt spid="38"/>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wipe(up)">
                                      <p:cBhvr>
                                        <p:cTn id="42" dur="500"/>
                                        <p:tgtEl>
                                          <p:spTgt spid="39"/>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wipe(down)">
                                      <p:cBhvr>
                                        <p:cTn id="49" dur="500"/>
                                        <p:tgtEl>
                                          <p:spTgt spid="40"/>
                                        </p:tgtEl>
                                      </p:cBhvr>
                                    </p:animEffect>
                                  </p:childTnLst>
                                </p:cTn>
                              </p:par>
                            </p:childTnLst>
                          </p:cTn>
                        </p:par>
                        <p:par>
                          <p:cTn id="50" fill="hold">
                            <p:stCondLst>
                              <p:cond delay="2000"/>
                            </p:stCondLst>
                            <p:childTnLst>
                              <p:par>
                                <p:cTn id="51" presetID="22" presetClass="entr" presetSubtype="4" fill="hold"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2500"/>
                            </p:stCondLst>
                            <p:childTnLst>
                              <p:par>
                                <p:cTn id="55" presetID="10" presetClass="entr" presetSubtype="0"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wipe(down)">
                                      <p:cBhvr>
                                        <p:cTn id="60" dur="500"/>
                                        <p:tgtEl>
                                          <p:spTgt spid="41"/>
                                        </p:tgtEl>
                                      </p:cBhvr>
                                    </p:animEffect>
                                  </p:childTnLst>
                                </p:cTn>
                              </p:par>
                            </p:childTnLst>
                          </p:cTn>
                        </p:par>
                        <p:par>
                          <p:cTn id="61" fill="hold">
                            <p:stCondLst>
                              <p:cond delay="3000"/>
                            </p:stCondLst>
                            <p:childTnLst>
                              <p:par>
                                <p:cTn id="62" presetID="22" presetClass="entr" presetSubtype="4"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down)">
                                      <p:cBhvr>
                                        <p:cTn id="64" dur="500"/>
                                        <p:tgtEl>
                                          <p:spTgt spid="49"/>
                                        </p:tgtEl>
                                      </p:cBhvr>
                                    </p:animEffect>
                                  </p:childTnLst>
                                </p:cTn>
                              </p:par>
                            </p:childTnLst>
                          </p:cTn>
                        </p:par>
                        <p:par>
                          <p:cTn id="65" fill="hold">
                            <p:stCondLst>
                              <p:cond delay="3500"/>
                            </p:stCondLst>
                            <p:childTnLst>
                              <p:par>
                                <p:cTn id="66" presetID="10" presetClass="entr" presetSubtype="0"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500"/>
                                        <p:tgtEl>
                                          <p:spTgt spid="15"/>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wipe(down)">
                                      <p:cBhvr>
                                        <p:cTn id="71" dur="500"/>
                                        <p:tgtEl>
                                          <p:spTgt spid="42"/>
                                        </p:tgtEl>
                                      </p:cBhvr>
                                    </p:animEffect>
                                  </p:childTnLst>
                                </p:cTn>
                              </p:par>
                            </p:childTnLst>
                          </p:cTn>
                        </p:par>
                        <p:par>
                          <p:cTn id="72" fill="hold">
                            <p:stCondLst>
                              <p:cond delay="4000"/>
                            </p:stCondLst>
                            <p:childTnLst>
                              <p:par>
                                <p:cTn id="73" presetID="22" presetClass="entr" presetSubtype="1" fill="hold" nodeType="after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wipe(up)">
                                      <p:cBhvr>
                                        <p:cTn id="75" dur="500"/>
                                        <p:tgtEl>
                                          <p:spTgt spid="50"/>
                                        </p:tgtEl>
                                      </p:cBhvr>
                                    </p:animEffect>
                                  </p:childTnLst>
                                </p:cTn>
                              </p:par>
                            </p:childTnLst>
                          </p:cTn>
                        </p:par>
                        <p:par>
                          <p:cTn id="76" fill="hold">
                            <p:stCondLst>
                              <p:cond delay="4500"/>
                            </p:stCondLst>
                            <p:childTnLst>
                              <p:par>
                                <p:cTn id="77" presetID="10" presetClass="entr" presetSubtype="0"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500"/>
                                        <p:tgtEl>
                                          <p:spTgt spid="25"/>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down)">
                                      <p:cBhvr>
                                        <p:cTn id="82" dur="500"/>
                                        <p:tgtEl>
                                          <p:spTgt spid="43"/>
                                        </p:tgtEl>
                                      </p:cBhvr>
                                    </p:animEffect>
                                  </p:childTnLst>
                                </p:cTn>
                              </p:par>
                            </p:childTnLst>
                          </p:cTn>
                        </p:par>
                        <p:par>
                          <p:cTn id="83" fill="hold">
                            <p:stCondLst>
                              <p:cond delay="5000"/>
                            </p:stCondLst>
                            <p:childTnLst>
                              <p:par>
                                <p:cTn id="84" presetID="22" presetClass="entr" presetSubtype="1"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wipe(up)">
                                      <p:cBhvr>
                                        <p:cTn id="86" dur="500"/>
                                        <p:tgtEl>
                                          <p:spTgt spid="52"/>
                                        </p:tgtEl>
                                      </p:cBhvr>
                                    </p:animEffect>
                                  </p:childTnLst>
                                </p:cTn>
                              </p:par>
                            </p:childTnLst>
                          </p:cTn>
                        </p:par>
                        <p:par>
                          <p:cTn id="87" fill="hold">
                            <p:stCondLst>
                              <p:cond delay="5500"/>
                            </p:stCondLst>
                            <p:childTnLst>
                              <p:par>
                                <p:cTn id="88" presetID="10"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500"/>
                                        <p:tgtEl>
                                          <p:spTgt spid="51"/>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down)">
                                      <p:cBhvr>
                                        <p:cTn id="93" dur="500"/>
                                        <p:tgtEl>
                                          <p:spTgt spid="58"/>
                                        </p:tgtEl>
                                      </p:cBhvr>
                                    </p:animEffect>
                                  </p:childTnLst>
                                </p:cTn>
                              </p:par>
                            </p:childTnLst>
                          </p:cTn>
                        </p:par>
                        <p:par>
                          <p:cTn id="94" fill="hold">
                            <p:stCondLst>
                              <p:cond delay="6000"/>
                            </p:stCondLst>
                            <p:childTnLst>
                              <p:par>
                                <p:cTn id="95" presetID="22" presetClass="entr" presetSubtype="4" fill="hold" nodeType="afterEffect">
                                  <p:stCondLst>
                                    <p:cond delay="0"/>
                                  </p:stCondLst>
                                  <p:childTnLst>
                                    <p:set>
                                      <p:cBhvr>
                                        <p:cTn id="96" dur="1" fill="hold">
                                          <p:stCondLst>
                                            <p:cond delay="0"/>
                                          </p:stCondLst>
                                        </p:cTn>
                                        <p:tgtEl>
                                          <p:spTgt spid="53"/>
                                        </p:tgtEl>
                                        <p:attrNameLst>
                                          <p:attrName>style.visibility</p:attrName>
                                        </p:attrNameLst>
                                      </p:cBhvr>
                                      <p:to>
                                        <p:strVal val="visible"/>
                                      </p:to>
                                    </p:set>
                                    <p:animEffect transition="in" filter="wipe(down)">
                                      <p:cBhvr>
                                        <p:cTn id="97" dur="500"/>
                                        <p:tgtEl>
                                          <p:spTgt spid="53"/>
                                        </p:tgtEl>
                                      </p:cBhvr>
                                    </p:animEffect>
                                  </p:childTnLst>
                                </p:cTn>
                              </p:par>
                            </p:childTnLst>
                          </p:cTn>
                        </p:par>
                        <p:par>
                          <p:cTn id="98" fill="hold">
                            <p:stCondLst>
                              <p:cond delay="6500"/>
                            </p:stCondLst>
                            <p:childTnLst>
                              <p:par>
                                <p:cTn id="99" presetID="10" presetClass="entr" presetSubtype="0" fill="hold" grpId="0" nodeType="afterEffect">
                                  <p:stCondLst>
                                    <p:cond delay="0"/>
                                  </p:stCondLst>
                                  <p:childTnLst>
                                    <p:set>
                                      <p:cBhvr>
                                        <p:cTn id="100" dur="1" fill="hold">
                                          <p:stCondLst>
                                            <p:cond delay="0"/>
                                          </p:stCondLst>
                                        </p:cTn>
                                        <p:tgtEl>
                                          <p:spTgt spid="26"/>
                                        </p:tgtEl>
                                        <p:attrNameLst>
                                          <p:attrName>style.visibility</p:attrName>
                                        </p:attrNameLst>
                                      </p:cBhvr>
                                      <p:to>
                                        <p:strVal val="visible"/>
                                      </p:to>
                                    </p:set>
                                    <p:animEffect transition="in" filter="fade">
                                      <p:cBhvr>
                                        <p:cTn id="101" dur="500"/>
                                        <p:tgtEl>
                                          <p:spTgt spid="26"/>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44"/>
                                        </p:tgtEl>
                                        <p:attrNameLst>
                                          <p:attrName>style.visibility</p:attrName>
                                        </p:attrNameLst>
                                      </p:cBhvr>
                                      <p:to>
                                        <p:strVal val="visible"/>
                                      </p:to>
                                    </p:set>
                                    <p:animEffect transition="in" filter="wipe(down)">
                                      <p:cBhvr>
                                        <p:cTn id="104" dur="500"/>
                                        <p:tgtEl>
                                          <p:spTgt spid="44"/>
                                        </p:tgtEl>
                                      </p:cBhvr>
                                    </p:animEffect>
                                  </p:childTnLst>
                                </p:cTn>
                              </p:par>
                            </p:childTnLst>
                          </p:cTn>
                        </p:par>
                        <p:par>
                          <p:cTn id="105" fill="hold">
                            <p:stCondLst>
                              <p:cond delay="7000"/>
                            </p:stCondLst>
                            <p:childTnLst>
                              <p:par>
                                <p:cTn id="106" presetID="22" presetClass="entr" presetSubtype="4"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Effect transition="in" filter="wipe(down)">
                                      <p:cBhvr>
                                        <p:cTn id="108" dur="500"/>
                                        <p:tgtEl>
                                          <p:spTgt spid="54"/>
                                        </p:tgtEl>
                                      </p:cBhvr>
                                    </p:animEffect>
                                  </p:childTnLst>
                                </p:cTn>
                              </p:par>
                            </p:childTnLst>
                          </p:cTn>
                        </p:par>
                        <p:par>
                          <p:cTn id="109" fill="hold">
                            <p:stCondLst>
                              <p:cond delay="7500"/>
                            </p:stCondLst>
                            <p:childTnLst>
                              <p:par>
                                <p:cTn id="110" presetID="10" presetClass="entr" presetSubtype="0" fill="hold" grpId="0" nodeType="afterEffect">
                                  <p:stCondLst>
                                    <p:cond delay="0"/>
                                  </p:stCondLst>
                                  <p:childTnLst>
                                    <p:set>
                                      <p:cBhvr>
                                        <p:cTn id="111" dur="1" fill="hold">
                                          <p:stCondLst>
                                            <p:cond delay="0"/>
                                          </p:stCondLst>
                                        </p:cTn>
                                        <p:tgtEl>
                                          <p:spTgt spid="27"/>
                                        </p:tgtEl>
                                        <p:attrNameLst>
                                          <p:attrName>style.visibility</p:attrName>
                                        </p:attrNameLst>
                                      </p:cBhvr>
                                      <p:to>
                                        <p:strVal val="visible"/>
                                      </p:to>
                                    </p:set>
                                    <p:animEffect transition="in" filter="fade">
                                      <p:cBhvr>
                                        <p:cTn id="112" dur="500"/>
                                        <p:tgtEl>
                                          <p:spTgt spid="27"/>
                                        </p:tgtEl>
                                      </p:cBhvr>
                                    </p:animEffect>
                                  </p:childTnLst>
                                </p:cTn>
                              </p:par>
                              <p:par>
                                <p:cTn id="113" presetID="22" presetClass="entr" presetSubtype="4" fill="hold" grpId="0" nodeType="withEffect">
                                  <p:stCondLst>
                                    <p:cond delay="0"/>
                                  </p:stCondLst>
                                  <p:childTnLst>
                                    <p:set>
                                      <p:cBhvr>
                                        <p:cTn id="114" dur="1" fill="hold">
                                          <p:stCondLst>
                                            <p:cond delay="0"/>
                                          </p:stCondLst>
                                        </p:cTn>
                                        <p:tgtEl>
                                          <p:spTgt spid="45"/>
                                        </p:tgtEl>
                                        <p:attrNameLst>
                                          <p:attrName>style.visibility</p:attrName>
                                        </p:attrNameLst>
                                      </p:cBhvr>
                                      <p:to>
                                        <p:strVal val="visible"/>
                                      </p:to>
                                    </p:set>
                                    <p:animEffect transition="in" filter="wipe(down)">
                                      <p:cBhvr>
                                        <p:cTn id="115" dur="500"/>
                                        <p:tgtEl>
                                          <p:spTgt spid="45"/>
                                        </p:tgtEl>
                                      </p:cBhvr>
                                    </p:animEffect>
                                  </p:childTnLst>
                                </p:cTn>
                              </p:par>
                            </p:childTnLst>
                          </p:cTn>
                        </p:par>
                        <p:par>
                          <p:cTn id="116" fill="hold">
                            <p:stCondLst>
                              <p:cond delay="8000"/>
                            </p:stCondLst>
                            <p:childTnLst>
                              <p:par>
                                <p:cTn id="117" presetID="22" presetClass="entr" presetSubtype="4" fill="hold" nodeType="afterEffect">
                                  <p:stCondLst>
                                    <p:cond delay="0"/>
                                  </p:stCondLst>
                                  <p:childTnLst>
                                    <p:set>
                                      <p:cBhvr>
                                        <p:cTn id="118" dur="1" fill="hold">
                                          <p:stCondLst>
                                            <p:cond delay="0"/>
                                          </p:stCondLst>
                                        </p:cTn>
                                        <p:tgtEl>
                                          <p:spTgt spid="55"/>
                                        </p:tgtEl>
                                        <p:attrNameLst>
                                          <p:attrName>style.visibility</p:attrName>
                                        </p:attrNameLst>
                                      </p:cBhvr>
                                      <p:to>
                                        <p:strVal val="visible"/>
                                      </p:to>
                                    </p:set>
                                    <p:animEffect transition="in" filter="wipe(down)">
                                      <p:cBhvr>
                                        <p:cTn id="119" dur="500"/>
                                        <p:tgtEl>
                                          <p:spTgt spid="55"/>
                                        </p:tgtEl>
                                      </p:cBhvr>
                                    </p:animEffect>
                                  </p:childTnLst>
                                </p:cTn>
                              </p:par>
                            </p:childTnLst>
                          </p:cTn>
                        </p:par>
                        <p:par>
                          <p:cTn id="120" fill="hold">
                            <p:stCondLst>
                              <p:cond delay="8500"/>
                            </p:stCondLst>
                            <p:childTnLst>
                              <p:par>
                                <p:cTn id="121" presetID="10" presetClass="entr" presetSubtype="0" fill="hold" grpId="0" nodeType="afterEffect">
                                  <p:stCondLst>
                                    <p:cond delay="0"/>
                                  </p:stCondLst>
                                  <p:childTnLst>
                                    <p:set>
                                      <p:cBhvr>
                                        <p:cTn id="122" dur="1" fill="hold">
                                          <p:stCondLst>
                                            <p:cond delay="0"/>
                                          </p:stCondLst>
                                        </p:cTn>
                                        <p:tgtEl>
                                          <p:spTgt spid="28"/>
                                        </p:tgtEl>
                                        <p:attrNameLst>
                                          <p:attrName>style.visibility</p:attrName>
                                        </p:attrNameLst>
                                      </p:cBhvr>
                                      <p:to>
                                        <p:strVal val="visible"/>
                                      </p:to>
                                    </p:set>
                                    <p:animEffect transition="in" filter="fade">
                                      <p:cBhvr>
                                        <p:cTn id="123" dur="500"/>
                                        <p:tgtEl>
                                          <p:spTgt spid="28"/>
                                        </p:tgtEl>
                                      </p:cBhvr>
                                    </p:animEffect>
                                  </p:childTnLst>
                                </p:cTn>
                              </p:par>
                              <p:par>
                                <p:cTn id="124" presetID="22" presetClass="entr" presetSubtype="4" fill="hold" grpId="0" nodeType="with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wipe(down)">
                                      <p:cBhvr>
                                        <p:cTn id="126" dur="500"/>
                                        <p:tgtEl>
                                          <p:spTgt spid="46"/>
                                        </p:tgtEl>
                                      </p:cBhvr>
                                    </p:animEffect>
                                  </p:childTnLst>
                                </p:cTn>
                              </p:par>
                            </p:childTnLst>
                          </p:cTn>
                        </p:par>
                        <p:par>
                          <p:cTn id="127" fill="hold">
                            <p:stCondLst>
                              <p:cond delay="9000"/>
                            </p:stCondLst>
                            <p:childTnLst>
                              <p:par>
                                <p:cTn id="128" presetID="22" presetClass="entr" presetSubtype="4"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wipe(down)">
                                      <p:cBhvr>
                                        <p:cTn id="130" dur="500"/>
                                        <p:tgtEl>
                                          <p:spTgt spid="56"/>
                                        </p:tgtEl>
                                      </p:cBhvr>
                                    </p:animEffect>
                                  </p:childTnLst>
                                </p:cTn>
                              </p:par>
                            </p:childTnLst>
                          </p:cTn>
                        </p:par>
                        <p:par>
                          <p:cTn id="131" fill="hold">
                            <p:stCondLst>
                              <p:cond delay="9500"/>
                            </p:stCondLst>
                            <p:childTnLst>
                              <p:par>
                                <p:cTn id="132" presetID="10" presetClass="entr" presetSubtype="0" fill="hold" grpId="0" nodeType="afterEffect">
                                  <p:stCondLst>
                                    <p:cond delay="0"/>
                                  </p:stCondLst>
                                  <p:childTnLst>
                                    <p:set>
                                      <p:cBhvr>
                                        <p:cTn id="133" dur="1" fill="hold">
                                          <p:stCondLst>
                                            <p:cond delay="0"/>
                                          </p:stCondLst>
                                        </p:cTn>
                                        <p:tgtEl>
                                          <p:spTgt spid="29"/>
                                        </p:tgtEl>
                                        <p:attrNameLst>
                                          <p:attrName>style.visibility</p:attrName>
                                        </p:attrNameLst>
                                      </p:cBhvr>
                                      <p:to>
                                        <p:strVal val="visible"/>
                                      </p:to>
                                    </p:set>
                                    <p:animEffect transition="in" filter="fade">
                                      <p:cBhvr>
                                        <p:cTn id="134" dur="500"/>
                                        <p:tgtEl>
                                          <p:spTgt spid="29"/>
                                        </p:tgtEl>
                                      </p:cBhvr>
                                    </p:animEffect>
                                  </p:childTnLst>
                                </p:cTn>
                              </p:par>
                              <p:par>
                                <p:cTn id="135" presetID="22" presetClass="entr" presetSubtype="4" fill="hold" grpId="0" nodeType="withEffect">
                                  <p:stCondLst>
                                    <p:cond delay="0"/>
                                  </p:stCondLst>
                                  <p:childTnLst>
                                    <p:set>
                                      <p:cBhvr>
                                        <p:cTn id="136" dur="1" fill="hold">
                                          <p:stCondLst>
                                            <p:cond delay="0"/>
                                          </p:stCondLst>
                                        </p:cTn>
                                        <p:tgtEl>
                                          <p:spTgt spid="47"/>
                                        </p:tgtEl>
                                        <p:attrNameLst>
                                          <p:attrName>style.visibility</p:attrName>
                                        </p:attrNameLst>
                                      </p:cBhvr>
                                      <p:to>
                                        <p:strVal val="visible"/>
                                      </p:to>
                                    </p:set>
                                    <p:animEffect transition="in" filter="wipe(down)">
                                      <p:cBhvr>
                                        <p:cTn id="137" dur="500"/>
                                        <p:tgtEl>
                                          <p:spTgt spid="47"/>
                                        </p:tgtEl>
                                      </p:cBhvr>
                                    </p:animEffect>
                                  </p:childTnLst>
                                </p:cTn>
                              </p:par>
                            </p:childTnLst>
                          </p:cTn>
                        </p:par>
                        <p:par>
                          <p:cTn id="138" fill="hold">
                            <p:stCondLst>
                              <p:cond delay="10000"/>
                            </p:stCondLst>
                            <p:childTnLst>
                              <p:par>
                                <p:cTn id="139" presetID="22" presetClass="entr" presetSubtype="4" fill="hold" nodeType="afterEffect">
                                  <p:stCondLst>
                                    <p:cond delay="0"/>
                                  </p:stCondLst>
                                  <p:childTnLst>
                                    <p:set>
                                      <p:cBhvr>
                                        <p:cTn id="140" dur="1" fill="hold">
                                          <p:stCondLst>
                                            <p:cond delay="0"/>
                                          </p:stCondLst>
                                        </p:cTn>
                                        <p:tgtEl>
                                          <p:spTgt spid="57"/>
                                        </p:tgtEl>
                                        <p:attrNameLst>
                                          <p:attrName>style.visibility</p:attrName>
                                        </p:attrNameLst>
                                      </p:cBhvr>
                                      <p:to>
                                        <p:strVal val="visible"/>
                                      </p:to>
                                    </p:set>
                                    <p:animEffect transition="in" filter="wipe(down)">
                                      <p:cBhvr>
                                        <p:cTn id="141" dur="500"/>
                                        <p:tgtEl>
                                          <p:spTgt spid="57"/>
                                        </p:tgtEl>
                                      </p:cBhvr>
                                    </p:animEffect>
                                  </p:childTnLst>
                                </p:cTn>
                              </p:par>
                            </p:childTnLst>
                          </p:cTn>
                        </p:par>
                        <p:par>
                          <p:cTn id="142" fill="hold">
                            <p:stCondLst>
                              <p:cond delay="10500"/>
                            </p:stCondLst>
                            <p:childTnLst>
                              <p:par>
                                <p:cTn id="143" presetID="10" presetClass="entr" presetSubtype="0" fill="hold" grpId="0" nodeType="after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500"/>
                                        <p:tgtEl>
                                          <p:spTgt spid="30"/>
                                        </p:tgtEl>
                                      </p:cBhvr>
                                    </p:animEffect>
                                  </p:childTnLst>
                                </p:cTn>
                              </p:par>
                              <p:par>
                                <p:cTn id="146" presetID="22" presetClass="entr" presetSubtype="4" fill="hold" grpId="0" nodeType="withEffect">
                                  <p:stCondLst>
                                    <p:cond delay="0"/>
                                  </p:stCondLst>
                                  <p:childTnLst>
                                    <p:set>
                                      <p:cBhvr>
                                        <p:cTn id="147" dur="1" fill="hold">
                                          <p:stCondLst>
                                            <p:cond delay="0"/>
                                          </p:stCondLst>
                                        </p:cTn>
                                        <p:tgtEl>
                                          <p:spTgt spid="60"/>
                                        </p:tgtEl>
                                        <p:attrNameLst>
                                          <p:attrName>style.visibility</p:attrName>
                                        </p:attrNameLst>
                                      </p:cBhvr>
                                      <p:to>
                                        <p:strVal val="visible"/>
                                      </p:to>
                                    </p:set>
                                    <p:animEffect transition="in" filter="wipe(down)">
                                      <p:cBhvr>
                                        <p:cTn id="148"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51" grpId="0" animBg="1"/>
      <p:bldP spid="58" grpId="0"/>
      <p:bldP spid="59" grpId="0"/>
      <p:bldP spid="60"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dministrator\Desktop\新建文件夹 (3)\74561e38ae19546副本.jpg"/>
          <p:cNvPicPr>
            <a:picLocks noChangeAspect="1" noChangeArrowheads="1"/>
          </p:cNvPicPr>
          <p:nvPr/>
        </p:nvPicPr>
        <p:blipFill>
          <a:blip r:embed="rId3" cstate="print"/>
          <a:srcRect/>
          <a:stretch>
            <a:fillRect/>
          </a:stretch>
        </p:blipFill>
        <p:spPr bwMode="auto">
          <a:xfrm>
            <a:off x="0" y="-4762"/>
            <a:ext cx="9144000" cy="5148262"/>
          </a:xfrm>
          <a:prstGeom prst="rect">
            <a:avLst/>
          </a:prstGeom>
          <a:noFill/>
        </p:spPr>
      </p:pic>
      <p:sp>
        <p:nvSpPr>
          <p:cNvPr id="26" name="TextBox 48"/>
          <p:cNvSpPr txBox="1"/>
          <p:nvPr/>
        </p:nvSpPr>
        <p:spPr>
          <a:xfrm>
            <a:off x="2600581" y="2096670"/>
            <a:ext cx="2816312" cy="481525"/>
          </a:xfrm>
          <a:prstGeom prst="rect">
            <a:avLst/>
          </a:prstGeom>
          <a:noFill/>
        </p:spPr>
        <p:txBody>
          <a:bodyPr wrap="square" lIns="0" tIns="0" rIns="0" bIns="0" rtlCol="0">
            <a:spAutoFit/>
          </a:bodyPr>
          <a:lstStyle/>
          <a:p>
            <a:r>
              <a:rPr lang="zh-CN" altLang="en-US" sz="3100" b="1" dirty="0" smtClean="0">
                <a:solidFill>
                  <a:schemeClr val="bg1">
                    <a:lumMod val="50000"/>
                  </a:schemeClr>
                </a:solidFill>
                <a:latin typeface="微软雅黑" panose="020B0503020204020204" pitchFamily="34" charset="-122"/>
                <a:ea typeface="微软雅黑" panose="020B0503020204020204" pitchFamily="34" charset="-122"/>
                <a:cs typeface="+mn-ea"/>
                <a:sym typeface="+mn-lt"/>
              </a:rPr>
              <a:t>投资回报</a:t>
            </a:r>
            <a:endParaRPr lang="en-GB" altLang="zh-CN" sz="3100" b="1"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7" name="TextBox 49"/>
          <p:cNvSpPr txBox="1"/>
          <p:nvPr/>
        </p:nvSpPr>
        <p:spPr>
          <a:xfrm>
            <a:off x="2600581" y="2676270"/>
            <a:ext cx="2979531" cy="276999"/>
          </a:xfrm>
          <a:prstGeom prst="rect">
            <a:avLst/>
          </a:prstGeom>
          <a:noFill/>
        </p:spPr>
        <p:txBody>
          <a:bodyPr wrap="square" lIns="0" tIns="0" rIns="0" bIns="0" rtlCol="0">
            <a:spAutoFit/>
          </a:bodyPr>
          <a:lstStyle/>
          <a:p>
            <a:pPr eaLnBrk="0" hangingPunct="0"/>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请替换文字内容，点击添加相关标题文字，修改文字内容，也可以直接复制你的内容到此。</a:t>
            </a:r>
          </a:p>
        </p:txBody>
      </p:sp>
      <p:sp>
        <p:nvSpPr>
          <p:cNvPr id="28" name="矩形 259"/>
          <p:cNvSpPr>
            <a:spLocks noChangeArrowheads="1"/>
          </p:cNvSpPr>
          <p:nvPr/>
        </p:nvSpPr>
        <p:spPr bwMode="auto">
          <a:xfrm>
            <a:off x="1115616" y="1643920"/>
            <a:ext cx="1561914" cy="1575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9800" cap="all" spc="213" dirty="0" smtClean="0">
                <a:solidFill>
                  <a:schemeClr val="accent1"/>
                </a:solidFill>
                <a:latin typeface="Impact" panose="020B0806030902050204" pitchFamily="34" charset="0"/>
                <a:cs typeface="Arial" panose="020B0604020202020204" pitchFamily="34" charset="0"/>
              </a:rPr>
              <a:t>04</a:t>
            </a:r>
            <a:endParaRPr lang="zh-CN" altLang="en-US" sz="9800" cap="all" spc="213" dirty="0">
              <a:solidFill>
                <a:schemeClr val="accent1"/>
              </a:solidFill>
              <a:latin typeface="Impact" panose="020B0806030902050204" pitchFamily="34" charset="0"/>
              <a:cs typeface="Arial" panose="020B0604020202020204" pitchFamily="34" charset="0"/>
            </a:endParaRPr>
          </a:p>
        </p:txBody>
      </p:sp>
    </p:spTree>
    <p:extLst>
      <p:ext uri="{BB962C8B-B14F-4D97-AF65-F5344CB8AC3E}">
        <p14:creationId xmlns:p14="http://schemas.microsoft.com/office/powerpoint/2010/main" val="17650517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8"/>
                                        </p:tgtEl>
                                        <p:attrNameLst>
                                          <p:attrName>ppt_y</p:attrName>
                                        </p:attrNameLst>
                                      </p:cBhvr>
                                      <p:tavLst>
                                        <p:tav tm="0">
                                          <p:val>
                                            <p:strVal val="#ppt_y"/>
                                          </p:val>
                                        </p:tav>
                                        <p:tav tm="100000">
                                          <p:val>
                                            <p:strVal val="#ppt_y"/>
                                          </p:val>
                                        </p:tav>
                                      </p:tavLst>
                                    </p:anim>
                                    <p:anim calcmode="lin" valueType="num">
                                      <p:cBhvr>
                                        <p:cTn id="15"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8"/>
                                        </p:tgtEl>
                                      </p:cBhvr>
                                    </p:animEffect>
                                  </p:childTnLst>
                                </p:cTn>
                              </p:par>
                            </p:childTnLst>
                          </p:cTn>
                        </p:par>
                        <p:par>
                          <p:cTn id="18" fill="hold">
                            <p:stCondLst>
                              <p:cond delay="1550"/>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28"/>
                                        </p:tgtEl>
                                      </p:cBhvr>
                                    </p:animEffect>
                                    <p:animScale>
                                      <p:cBhvr>
                                        <p:cTn id="21" dur="250" autoRev="1" fill="hold"/>
                                        <p:tgtEl>
                                          <p:spTgt spid="28"/>
                                        </p:tgtEl>
                                      </p:cBhvr>
                                      <p:by x="105000" y="105000"/>
                                    </p:animScale>
                                  </p:childTnLst>
                                </p:cTn>
                              </p:par>
                            </p:childTnLst>
                          </p:cTn>
                        </p:par>
                        <p:par>
                          <p:cTn id="22" fill="hold">
                            <p:stCondLst>
                              <p:cond delay="2050"/>
                            </p:stCondLst>
                            <p:childTnLst>
                              <p:par>
                                <p:cTn id="23" presetID="22" presetClass="entr" presetSubtype="8" fill="hold" grpId="0" nodeType="afterEffect">
                                  <p:stCondLst>
                                    <p:cond delay="0"/>
                                  </p:stCondLst>
                                  <p:iterate type="lt">
                                    <p:tmPct val="30000"/>
                                  </p:iterate>
                                  <p:childTnLst>
                                    <p:set>
                                      <p:cBhvr>
                                        <p:cTn id="24" dur="1" fill="hold">
                                          <p:stCondLst>
                                            <p:cond delay="0"/>
                                          </p:stCondLst>
                                        </p:cTn>
                                        <p:tgtEl>
                                          <p:spTgt spid="26"/>
                                        </p:tgtEl>
                                        <p:attrNameLst>
                                          <p:attrName>style.visibility</p:attrName>
                                        </p:attrNameLst>
                                      </p:cBhvr>
                                      <p:to>
                                        <p:strVal val="visible"/>
                                      </p:to>
                                    </p:set>
                                    <p:animEffect transition="in" filter="wipe(left)">
                                      <p:cBhvr>
                                        <p:cTn id="25" dur="200"/>
                                        <p:tgtEl>
                                          <p:spTgt spid="26"/>
                                        </p:tgtEl>
                                      </p:cBhvr>
                                    </p:animEffect>
                                  </p:childTnLst>
                                </p:cTn>
                              </p:par>
                              <p:par>
                                <p:cTn id="26" presetID="36" presetClass="emph" presetSubtype="0" fill="hold" grpId="1" nodeType="withEffect">
                                  <p:stCondLst>
                                    <p:cond delay="0"/>
                                  </p:stCondLst>
                                  <p:iterate type="lt">
                                    <p:tmPct val="30000"/>
                                  </p:iterate>
                                  <p:childTnLst>
                                    <p:animScale>
                                      <p:cBhvr>
                                        <p:cTn id="27" dur="50" autoRev="1" fill="hold">
                                          <p:stCondLst>
                                            <p:cond delay="0"/>
                                          </p:stCondLst>
                                        </p:cTn>
                                        <p:tgtEl>
                                          <p:spTgt spid="26"/>
                                        </p:tgtEl>
                                      </p:cBhvr>
                                      <p:to x="80000" y="100000"/>
                                    </p:animScale>
                                    <p:anim by="(#ppt_w*0.10)" calcmode="lin" valueType="num">
                                      <p:cBhvr>
                                        <p:cTn id="28" dur="50" autoRev="1" fill="hold">
                                          <p:stCondLst>
                                            <p:cond delay="0"/>
                                          </p:stCondLst>
                                        </p:cTn>
                                        <p:tgtEl>
                                          <p:spTgt spid="26"/>
                                        </p:tgtEl>
                                        <p:attrNameLst>
                                          <p:attrName>ppt_x</p:attrName>
                                        </p:attrNameLst>
                                      </p:cBhvr>
                                    </p:anim>
                                    <p:anim by="(-#ppt_w*0.10)" calcmode="lin" valueType="num">
                                      <p:cBhvr>
                                        <p:cTn id="29" dur="50" autoRev="1" fill="hold">
                                          <p:stCondLst>
                                            <p:cond delay="0"/>
                                          </p:stCondLst>
                                        </p:cTn>
                                        <p:tgtEl>
                                          <p:spTgt spid="26"/>
                                        </p:tgtEl>
                                        <p:attrNameLst>
                                          <p:attrName>ppt_y</p:attrName>
                                        </p:attrNameLst>
                                      </p:cBhvr>
                                    </p:anim>
                                    <p:animRot by="-480000">
                                      <p:cBhvr>
                                        <p:cTn id="30" dur="50" autoRev="1" fill="hold">
                                          <p:stCondLst>
                                            <p:cond delay="0"/>
                                          </p:stCondLst>
                                        </p:cTn>
                                        <p:tgtEl>
                                          <p:spTgt spid="26"/>
                                        </p:tgtEl>
                                        <p:attrNameLst>
                                          <p:attrName>r</p:attrName>
                                        </p:attrNameLst>
                                      </p:cBhvr>
                                    </p:animRot>
                                  </p:childTnLst>
                                </p:cTn>
                              </p:par>
                            </p:childTnLst>
                          </p:cTn>
                        </p:par>
                        <p:par>
                          <p:cTn id="31" fill="hold">
                            <p:stCondLst>
                              <p:cond delay="2430"/>
                            </p:stCondLst>
                            <p:childTnLst>
                              <p:par>
                                <p:cTn id="32" presetID="22" presetClass="entr" presetSubtype="8" fill="hold" grpId="0" nodeType="afterEffect">
                                  <p:stCondLst>
                                    <p:cond delay="0"/>
                                  </p:stCondLst>
                                  <p:iterate type="lt">
                                    <p:tmPct val="30000"/>
                                  </p:iterate>
                                  <p:childTnLst>
                                    <p:set>
                                      <p:cBhvr>
                                        <p:cTn id="33" dur="1" fill="hold">
                                          <p:stCondLst>
                                            <p:cond delay="0"/>
                                          </p:stCondLst>
                                        </p:cTn>
                                        <p:tgtEl>
                                          <p:spTgt spid="27"/>
                                        </p:tgtEl>
                                        <p:attrNameLst>
                                          <p:attrName>style.visibility</p:attrName>
                                        </p:attrNameLst>
                                      </p:cBhvr>
                                      <p:to>
                                        <p:strVal val="visible"/>
                                      </p:to>
                                    </p:set>
                                    <p:animEffect transition="in" filter="wipe(left)">
                                      <p:cBhvr>
                                        <p:cTn id="34" dur="200"/>
                                        <p:tgtEl>
                                          <p:spTgt spid="27"/>
                                        </p:tgtEl>
                                      </p:cBhvr>
                                    </p:animEffect>
                                  </p:childTnLst>
                                </p:cTn>
                              </p:par>
                              <p:par>
                                <p:cTn id="35" presetID="36" presetClass="emph" presetSubtype="0" fill="hold" grpId="1" nodeType="withEffect">
                                  <p:stCondLst>
                                    <p:cond delay="0"/>
                                  </p:stCondLst>
                                  <p:iterate type="lt">
                                    <p:tmPct val="30000"/>
                                  </p:iterate>
                                  <p:childTnLst>
                                    <p:animScale>
                                      <p:cBhvr>
                                        <p:cTn id="36" dur="50" autoRev="1" fill="hold">
                                          <p:stCondLst>
                                            <p:cond delay="0"/>
                                          </p:stCondLst>
                                        </p:cTn>
                                        <p:tgtEl>
                                          <p:spTgt spid="27"/>
                                        </p:tgtEl>
                                      </p:cBhvr>
                                      <p:to x="80000" y="100000"/>
                                    </p:animScale>
                                    <p:anim by="(#ppt_w*0.10)" calcmode="lin" valueType="num">
                                      <p:cBhvr>
                                        <p:cTn id="37" dur="50" autoRev="1" fill="hold">
                                          <p:stCondLst>
                                            <p:cond delay="0"/>
                                          </p:stCondLst>
                                        </p:cTn>
                                        <p:tgtEl>
                                          <p:spTgt spid="27"/>
                                        </p:tgtEl>
                                        <p:attrNameLst>
                                          <p:attrName>ppt_x</p:attrName>
                                        </p:attrNameLst>
                                      </p:cBhvr>
                                    </p:anim>
                                    <p:anim by="(-#ppt_w*0.10)" calcmode="lin" valueType="num">
                                      <p:cBhvr>
                                        <p:cTn id="38" dur="50" autoRev="1" fill="hold">
                                          <p:stCondLst>
                                            <p:cond delay="0"/>
                                          </p:stCondLst>
                                        </p:cTn>
                                        <p:tgtEl>
                                          <p:spTgt spid="27"/>
                                        </p:tgtEl>
                                        <p:attrNameLst>
                                          <p:attrName>ppt_y</p:attrName>
                                        </p:attrNameLst>
                                      </p:cBhvr>
                                    </p:anim>
                                    <p:animRot by="-480000">
                                      <p:cBhvr>
                                        <p:cTn id="39" dur="50" autoRev="1" fill="hold">
                                          <p:stCondLst>
                                            <p:cond delay="0"/>
                                          </p:stCondLst>
                                        </p:cTn>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P spid="27" grpId="0"/>
      <p:bldP spid="27" grpId="1"/>
      <p:bldP spid="28" grpId="0"/>
      <p:bldP spid="28"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a:xfrm>
            <a:off x="3651356" y="1529311"/>
            <a:ext cx="776951" cy="451412"/>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96" name="圆角矩形 95"/>
          <p:cNvSpPr/>
          <p:nvPr/>
        </p:nvSpPr>
        <p:spPr>
          <a:xfrm>
            <a:off x="3651356" y="2143493"/>
            <a:ext cx="776951" cy="451412"/>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b="1" dirty="0"/>
          </a:p>
        </p:txBody>
      </p:sp>
      <p:sp>
        <p:nvSpPr>
          <p:cNvPr id="101" name="圆角矩形 100"/>
          <p:cNvSpPr/>
          <p:nvPr/>
        </p:nvSpPr>
        <p:spPr>
          <a:xfrm>
            <a:off x="3651356" y="2757674"/>
            <a:ext cx="776951" cy="451412"/>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02" name="圆角矩形 101"/>
          <p:cNvSpPr/>
          <p:nvPr/>
        </p:nvSpPr>
        <p:spPr>
          <a:xfrm>
            <a:off x="3651356" y="3371856"/>
            <a:ext cx="776951" cy="451412"/>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16" name="椭圆 80"/>
          <p:cNvSpPr/>
          <p:nvPr/>
        </p:nvSpPr>
        <p:spPr bwMode="auto">
          <a:xfrm>
            <a:off x="3635896" y="1491630"/>
            <a:ext cx="709935" cy="520016"/>
          </a:xfrm>
          <a:prstGeom prst="ellipse">
            <a:avLst/>
          </a:prstGeom>
          <a:noFill/>
          <a:ln w="25400" cap="flat" cmpd="sng" algn="ctr">
            <a:noFill/>
            <a:prstDash val="solid"/>
          </a:ln>
          <a:effectLst>
            <a:innerShdw blurRad="63500" dist="25400" dir="18660000">
              <a:prstClr val="black">
                <a:alpha val="35000"/>
              </a:prstClr>
            </a:innerShdw>
          </a:effectLst>
        </p:spPr>
        <p:txBody>
          <a:bodyPr lIns="51435" tIns="25718" rIns="51435" bIns="25718"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b="1" kern="0" dirty="0" smtClean="0">
                <a:solidFill>
                  <a:srgbClr val="FFFFFF"/>
                </a:solidFill>
                <a:latin typeface="微软雅黑" pitchFamily="34" charset="-122"/>
                <a:ea typeface="微软雅黑" pitchFamily="34" charset="-122"/>
              </a:rPr>
              <a:t>01</a:t>
            </a:r>
            <a:endParaRPr lang="zh-CN" altLang="en-US" sz="2100" b="1" kern="0" dirty="0">
              <a:solidFill>
                <a:srgbClr val="FFFFFF"/>
              </a:solidFill>
              <a:latin typeface="微软雅黑" pitchFamily="34" charset="-122"/>
              <a:ea typeface="微软雅黑" pitchFamily="34" charset="-122"/>
            </a:endParaRPr>
          </a:p>
        </p:txBody>
      </p:sp>
      <p:sp>
        <p:nvSpPr>
          <p:cNvPr id="117" name="椭圆 80"/>
          <p:cNvSpPr/>
          <p:nvPr/>
        </p:nvSpPr>
        <p:spPr bwMode="auto">
          <a:xfrm>
            <a:off x="3635896" y="2109190"/>
            <a:ext cx="709935" cy="520016"/>
          </a:xfrm>
          <a:prstGeom prst="ellipse">
            <a:avLst/>
          </a:prstGeom>
          <a:noFill/>
          <a:ln w="25400" cap="flat" cmpd="sng" algn="ctr">
            <a:noFill/>
            <a:prstDash val="solid"/>
          </a:ln>
          <a:effectLst>
            <a:innerShdw blurRad="63500" dist="25400" dir="18660000">
              <a:prstClr val="black">
                <a:alpha val="35000"/>
              </a:prstClr>
            </a:innerShdw>
          </a:effectLst>
        </p:spPr>
        <p:txBody>
          <a:bodyPr lIns="51435" tIns="25718" rIns="51435" bIns="25718"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b="1" kern="0" dirty="0" smtClean="0">
                <a:solidFill>
                  <a:srgbClr val="FFFFFF"/>
                </a:solidFill>
                <a:latin typeface="微软雅黑" pitchFamily="34" charset="-122"/>
                <a:ea typeface="微软雅黑" pitchFamily="34" charset="-122"/>
              </a:rPr>
              <a:t>02</a:t>
            </a:r>
            <a:endParaRPr lang="zh-CN" altLang="en-US" sz="2100" b="1" kern="0" dirty="0">
              <a:solidFill>
                <a:srgbClr val="FFFFFF"/>
              </a:solidFill>
              <a:latin typeface="微软雅黑" pitchFamily="34" charset="-122"/>
              <a:ea typeface="微软雅黑" pitchFamily="34" charset="-122"/>
            </a:endParaRPr>
          </a:p>
        </p:txBody>
      </p:sp>
      <p:sp>
        <p:nvSpPr>
          <p:cNvPr id="118" name="椭圆 80"/>
          <p:cNvSpPr/>
          <p:nvPr/>
        </p:nvSpPr>
        <p:spPr bwMode="auto">
          <a:xfrm>
            <a:off x="3635896" y="2723372"/>
            <a:ext cx="709935" cy="520016"/>
          </a:xfrm>
          <a:prstGeom prst="ellipse">
            <a:avLst/>
          </a:prstGeom>
          <a:noFill/>
          <a:ln w="25400" cap="flat" cmpd="sng" algn="ctr">
            <a:noFill/>
            <a:prstDash val="solid"/>
          </a:ln>
          <a:effectLst>
            <a:innerShdw blurRad="63500" dist="25400" dir="18660000">
              <a:prstClr val="black">
                <a:alpha val="35000"/>
              </a:prstClr>
            </a:innerShdw>
          </a:effectLst>
        </p:spPr>
        <p:txBody>
          <a:bodyPr lIns="51435" tIns="25718" rIns="51435" bIns="25718"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b="1" kern="0" dirty="0" smtClean="0">
                <a:solidFill>
                  <a:srgbClr val="FFFFFF"/>
                </a:solidFill>
                <a:latin typeface="微软雅黑" pitchFamily="34" charset="-122"/>
                <a:ea typeface="微软雅黑" pitchFamily="34" charset="-122"/>
              </a:rPr>
              <a:t>03</a:t>
            </a:r>
            <a:endParaRPr lang="zh-CN" altLang="en-US" sz="2100" b="1" kern="0" dirty="0">
              <a:solidFill>
                <a:srgbClr val="FFFFFF"/>
              </a:solidFill>
              <a:latin typeface="微软雅黑" pitchFamily="34" charset="-122"/>
              <a:ea typeface="微软雅黑" pitchFamily="34" charset="-122"/>
            </a:endParaRPr>
          </a:p>
        </p:txBody>
      </p:sp>
      <p:sp>
        <p:nvSpPr>
          <p:cNvPr id="119" name="椭圆 80"/>
          <p:cNvSpPr/>
          <p:nvPr/>
        </p:nvSpPr>
        <p:spPr bwMode="auto">
          <a:xfrm>
            <a:off x="3635896" y="3351240"/>
            <a:ext cx="709935" cy="520016"/>
          </a:xfrm>
          <a:prstGeom prst="ellipse">
            <a:avLst/>
          </a:prstGeom>
          <a:noFill/>
          <a:ln w="25400" cap="flat" cmpd="sng" algn="ctr">
            <a:noFill/>
            <a:prstDash val="solid"/>
          </a:ln>
          <a:effectLst>
            <a:innerShdw blurRad="63500" dist="25400" dir="18660000">
              <a:prstClr val="black">
                <a:alpha val="35000"/>
              </a:prstClr>
            </a:innerShdw>
          </a:effectLst>
        </p:spPr>
        <p:txBody>
          <a:bodyPr lIns="51435" tIns="25718" rIns="51435" bIns="25718"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b="1" kern="0" dirty="0" smtClean="0">
                <a:solidFill>
                  <a:srgbClr val="FFFFFF"/>
                </a:solidFill>
                <a:latin typeface="微软雅黑" pitchFamily="34" charset="-122"/>
                <a:ea typeface="微软雅黑" pitchFamily="34" charset="-122"/>
              </a:rPr>
              <a:t>04</a:t>
            </a:r>
            <a:endParaRPr lang="zh-CN" altLang="en-US" sz="2100" b="1" kern="0" dirty="0">
              <a:solidFill>
                <a:srgbClr val="FFFFFF"/>
              </a:solidFill>
              <a:latin typeface="微软雅黑" pitchFamily="34" charset="-122"/>
              <a:ea typeface="微软雅黑" pitchFamily="34" charset="-122"/>
            </a:endParaRPr>
          </a:p>
        </p:txBody>
      </p:sp>
      <p:sp>
        <p:nvSpPr>
          <p:cNvPr id="121" name="矩形 39"/>
          <p:cNvSpPr>
            <a:spLocks noChangeArrowheads="1"/>
          </p:cNvSpPr>
          <p:nvPr/>
        </p:nvSpPr>
        <p:spPr bwMode="auto">
          <a:xfrm>
            <a:off x="4857676" y="1499690"/>
            <a:ext cx="2594644"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563"/>
              </a:spcBef>
            </a:pPr>
            <a:r>
              <a:rPr lang="en-US" altLang="zh-CN" dirty="0" smtClean="0">
                <a:solidFill>
                  <a:schemeClr val="bg1">
                    <a:lumMod val="50000"/>
                  </a:schemeClr>
                </a:solidFill>
                <a:latin typeface="微软雅黑" pitchFamily="34" charset="-122"/>
                <a:ea typeface="微软雅黑" pitchFamily="34" charset="-122"/>
                <a:cs typeface="宋体" charset="-122"/>
              </a:rPr>
              <a:t>【</a:t>
            </a:r>
            <a:r>
              <a:rPr lang="zh-CN" altLang="en-US" dirty="0" smtClean="0">
                <a:solidFill>
                  <a:schemeClr val="bg1">
                    <a:lumMod val="50000"/>
                  </a:schemeClr>
                </a:solidFill>
                <a:latin typeface="微软雅黑" pitchFamily="34" charset="-122"/>
                <a:ea typeface="微软雅黑" pitchFamily="34" charset="-122"/>
                <a:cs typeface="宋体" charset="-122"/>
              </a:rPr>
              <a:t>项目介绍</a:t>
            </a:r>
            <a:r>
              <a:rPr lang="en-US" altLang="zh-CN" dirty="0" smtClean="0">
                <a:solidFill>
                  <a:schemeClr val="bg1">
                    <a:lumMod val="50000"/>
                  </a:schemeClr>
                </a:solidFill>
                <a:latin typeface="微软雅黑" pitchFamily="34" charset="-122"/>
                <a:ea typeface="微软雅黑" pitchFamily="34" charset="-122"/>
                <a:cs typeface="宋体" charset="-122"/>
              </a:rPr>
              <a:t>】</a:t>
            </a:r>
            <a:endParaRPr lang="zh-CN" altLang="en-US" dirty="0">
              <a:solidFill>
                <a:schemeClr val="bg1">
                  <a:lumMod val="50000"/>
                </a:schemeClr>
              </a:solidFill>
              <a:latin typeface="微软雅黑" pitchFamily="34" charset="-122"/>
              <a:ea typeface="微软雅黑" pitchFamily="34" charset="-122"/>
              <a:cs typeface="宋体" charset="-122"/>
            </a:endParaRPr>
          </a:p>
        </p:txBody>
      </p:sp>
      <p:sp>
        <p:nvSpPr>
          <p:cNvPr id="122" name="矩形 39"/>
          <p:cNvSpPr>
            <a:spLocks noChangeArrowheads="1"/>
          </p:cNvSpPr>
          <p:nvPr/>
        </p:nvSpPr>
        <p:spPr bwMode="auto">
          <a:xfrm>
            <a:off x="4857676" y="2122848"/>
            <a:ext cx="2594644"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563"/>
              </a:spcBef>
            </a:pPr>
            <a:r>
              <a:rPr lang="en-US" altLang="zh-CN" dirty="0" smtClean="0">
                <a:solidFill>
                  <a:schemeClr val="bg1">
                    <a:lumMod val="50000"/>
                  </a:schemeClr>
                </a:solidFill>
                <a:latin typeface="微软雅黑" pitchFamily="34" charset="-122"/>
                <a:ea typeface="微软雅黑" pitchFamily="34" charset="-122"/>
                <a:cs typeface="宋体" charset="-122"/>
              </a:rPr>
              <a:t>【</a:t>
            </a:r>
            <a:r>
              <a:rPr lang="zh-CN" altLang="en-US" dirty="0" smtClean="0">
                <a:solidFill>
                  <a:schemeClr val="bg1">
                    <a:lumMod val="50000"/>
                  </a:schemeClr>
                </a:solidFill>
                <a:latin typeface="微软雅黑" pitchFamily="34" charset="-122"/>
                <a:ea typeface="微软雅黑" pitchFamily="34" charset="-122"/>
                <a:cs typeface="宋体" charset="-122"/>
              </a:rPr>
              <a:t>产品运行</a:t>
            </a:r>
            <a:r>
              <a:rPr lang="en-US" altLang="zh-CN" dirty="0" smtClean="0">
                <a:solidFill>
                  <a:schemeClr val="bg1">
                    <a:lumMod val="50000"/>
                  </a:schemeClr>
                </a:solidFill>
                <a:latin typeface="微软雅黑" pitchFamily="34" charset="-122"/>
                <a:ea typeface="微软雅黑" pitchFamily="34" charset="-122"/>
                <a:cs typeface="宋体" charset="-122"/>
              </a:rPr>
              <a:t>】</a:t>
            </a:r>
            <a:endParaRPr lang="zh-CN" altLang="en-US" dirty="0">
              <a:solidFill>
                <a:schemeClr val="bg1">
                  <a:lumMod val="50000"/>
                </a:schemeClr>
              </a:solidFill>
              <a:latin typeface="微软雅黑" pitchFamily="34" charset="-122"/>
              <a:ea typeface="微软雅黑" pitchFamily="34" charset="-122"/>
              <a:cs typeface="宋体" charset="-122"/>
            </a:endParaRPr>
          </a:p>
        </p:txBody>
      </p:sp>
      <p:sp>
        <p:nvSpPr>
          <p:cNvPr id="123" name="矩形 39"/>
          <p:cNvSpPr>
            <a:spLocks noChangeArrowheads="1"/>
          </p:cNvSpPr>
          <p:nvPr/>
        </p:nvSpPr>
        <p:spPr bwMode="auto">
          <a:xfrm>
            <a:off x="4857676" y="2737826"/>
            <a:ext cx="2594644"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563"/>
              </a:spcBef>
            </a:pPr>
            <a:r>
              <a:rPr lang="en-US" altLang="zh-CN" dirty="0" smtClean="0">
                <a:solidFill>
                  <a:schemeClr val="bg1">
                    <a:lumMod val="50000"/>
                  </a:schemeClr>
                </a:solidFill>
                <a:latin typeface="微软雅黑" pitchFamily="34" charset="-122"/>
                <a:ea typeface="微软雅黑" pitchFamily="34" charset="-122"/>
                <a:cs typeface="宋体" charset="-122"/>
              </a:rPr>
              <a:t>【</a:t>
            </a:r>
            <a:r>
              <a:rPr lang="zh-CN" altLang="en-US" dirty="0" smtClean="0">
                <a:solidFill>
                  <a:schemeClr val="bg1">
                    <a:lumMod val="50000"/>
                  </a:schemeClr>
                </a:solidFill>
                <a:latin typeface="微软雅黑" pitchFamily="34" charset="-122"/>
                <a:ea typeface="微软雅黑" pitchFamily="34" charset="-122"/>
                <a:cs typeface="宋体" charset="-122"/>
              </a:rPr>
              <a:t>市场分析</a:t>
            </a:r>
            <a:r>
              <a:rPr lang="en-US" altLang="zh-CN" dirty="0" smtClean="0">
                <a:solidFill>
                  <a:schemeClr val="bg1">
                    <a:lumMod val="50000"/>
                  </a:schemeClr>
                </a:solidFill>
                <a:latin typeface="微软雅黑" pitchFamily="34" charset="-122"/>
                <a:ea typeface="微软雅黑" pitchFamily="34" charset="-122"/>
                <a:cs typeface="宋体" charset="-122"/>
              </a:rPr>
              <a:t>】</a:t>
            </a:r>
            <a:endParaRPr lang="zh-CN" altLang="en-US" dirty="0">
              <a:solidFill>
                <a:schemeClr val="bg1">
                  <a:lumMod val="50000"/>
                </a:schemeClr>
              </a:solidFill>
              <a:latin typeface="微软雅黑" pitchFamily="34" charset="-122"/>
              <a:ea typeface="微软雅黑" pitchFamily="34" charset="-122"/>
              <a:cs typeface="宋体" charset="-122"/>
            </a:endParaRPr>
          </a:p>
        </p:txBody>
      </p:sp>
      <p:sp>
        <p:nvSpPr>
          <p:cNvPr id="124" name="矩形 39"/>
          <p:cNvSpPr>
            <a:spLocks noChangeArrowheads="1"/>
          </p:cNvSpPr>
          <p:nvPr/>
        </p:nvSpPr>
        <p:spPr bwMode="auto">
          <a:xfrm>
            <a:off x="4857676" y="3357889"/>
            <a:ext cx="2594644"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563"/>
              </a:spcBef>
            </a:pPr>
            <a:r>
              <a:rPr lang="en-US" altLang="zh-CN" dirty="0" smtClean="0">
                <a:solidFill>
                  <a:schemeClr val="bg1">
                    <a:lumMod val="50000"/>
                  </a:schemeClr>
                </a:solidFill>
                <a:latin typeface="微软雅黑" pitchFamily="34" charset="-122"/>
                <a:ea typeface="微软雅黑" pitchFamily="34" charset="-122"/>
                <a:cs typeface="宋体" charset="-122"/>
              </a:rPr>
              <a:t>【</a:t>
            </a:r>
            <a:r>
              <a:rPr lang="zh-CN" altLang="en-US" dirty="0" smtClean="0">
                <a:solidFill>
                  <a:schemeClr val="bg1">
                    <a:lumMod val="50000"/>
                  </a:schemeClr>
                </a:solidFill>
                <a:latin typeface="微软雅黑" pitchFamily="34" charset="-122"/>
                <a:ea typeface="微软雅黑" pitchFamily="34" charset="-122"/>
                <a:cs typeface="宋体" charset="-122"/>
              </a:rPr>
              <a:t>投资回报</a:t>
            </a:r>
            <a:r>
              <a:rPr lang="en-US" altLang="zh-CN" dirty="0" smtClean="0">
                <a:solidFill>
                  <a:schemeClr val="bg1">
                    <a:lumMod val="50000"/>
                  </a:schemeClr>
                </a:solidFill>
                <a:latin typeface="微软雅黑" pitchFamily="34" charset="-122"/>
                <a:ea typeface="微软雅黑" pitchFamily="34" charset="-122"/>
                <a:cs typeface="宋体" charset="-122"/>
              </a:rPr>
              <a:t>】</a:t>
            </a:r>
            <a:endParaRPr lang="zh-CN" altLang="en-US" dirty="0">
              <a:solidFill>
                <a:schemeClr val="bg1">
                  <a:lumMod val="50000"/>
                </a:schemeClr>
              </a:solidFill>
              <a:latin typeface="微软雅黑" pitchFamily="34" charset="-122"/>
              <a:ea typeface="微软雅黑" pitchFamily="34" charset="-122"/>
              <a:cs typeface="宋体" charset="-122"/>
            </a:endParaRPr>
          </a:p>
        </p:txBody>
      </p:sp>
      <p:sp>
        <p:nvSpPr>
          <p:cNvPr id="16" name="矩形 28"/>
          <p:cNvSpPr/>
          <p:nvPr/>
        </p:nvSpPr>
        <p:spPr bwMode="auto">
          <a:xfrm>
            <a:off x="-1" y="1958506"/>
            <a:ext cx="2843809" cy="128396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35" tIns="45717" rIns="91435" bIns="45717" numCol="1" rtlCol="0" anchor="t" anchorCtr="0" compatLnSpc="1">
            <a:prstTxWarp prst="textNoShape">
              <a:avLst/>
            </a:prstTxWarp>
          </a:bodyPr>
          <a:lstStyle/>
          <a:p>
            <a:pPr defTabSz="914353"/>
            <a:endParaRPr lang="zh-CN" altLang="en-US" dirty="0" smtClean="0">
              <a:latin typeface="Arial" pitchFamily="34" charset="0"/>
            </a:endParaRPr>
          </a:p>
        </p:txBody>
      </p:sp>
      <p:sp>
        <p:nvSpPr>
          <p:cNvPr id="18" name="TextBox 17"/>
          <p:cNvSpPr txBox="1"/>
          <p:nvPr/>
        </p:nvSpPr>
        <p:spPr bwMode="auto">
          <a:xfrm>
            <a:off x="933302" y="2101138"/>
            <a:ext cx="1172116" cy="707886"/>
          </a:xfrm>
          <a:prstGeom prst="rect">
            <a:avLst/>
          </a:prstGeom>
          <a:noFill/>
        </p:spPr>
        <p:txBody>
          <a:bodyPr wrap="none" lIns="91435" tIns="45717" rIns="91435" bIns="45717">
            <a:spAutoFit/>
          </a:bodyPr>
          <a:lstStyle/>
          <a:p>
            <a:pPr>
              <a:defRPr/>
            </a:pPr>
            <a:r>
              <a:rPr lang="zh-CN" altLang="en-US" sz="4000" kern="0" spc="-150" dirty="0">
                <a:ln w="1905">
                  <a:noFill/>
                </a:ln>
                <a:solidFill>
                  <a:schemeClr val="bg1"/>
                </a:solidFill>
                <a:latin typeface="方正大黑简体" pitchFamily="65" charset="-122"/>
                <a:ea typeface="方正大黑简体" pitchFamily="65" charset="-122"/>
              </a:rPr>
              <a:t>目录</a:t>
            </a:r>
          </a:p>
        </p:txBody>
      </p:sp>
      <p:sp>
        <p:nvSpPr>
          <p:cNvPr id="19" name="TextBox 18"/>
          <p:cNvSpPr txBox="1"/>
          <p:nvPr/>
        </p:nvSpPr>
        <p:spPr bwMode="auto">
          <a:xfrm>
            <a:off x="755576" y="2675711"/>
            <a:ext cx="1620765" cy="400110"/>
          </a:xfrm>
          <a:prstGeom prst="rect">
            <a:avLst/>
          </a:prstGeom>
          <a:noFill/>
        </p:spPr>
        <p:txBody>
          <a:bodyPr wrap="none" lIns="91435" tIns="45717" rIns="91435" bIns="45717">
            <a:spAutoFit/>
          </a:bodyPr>
          <a:lstStyle/>
          <a:p>
            <a:pPr algn="ctr"/>
            <a:r>
              <a:rPr lang="en-US" altLang="zh-CN" sz="2000" b="1" dirty="0">
                <a:solidFill>
                  <a:schemeClr val="bg1"/>
                </a:solidFill>
                <a:latin typeface="微软雅黑" pitchFamily="34" charset="-122"/>
                <a:ea typeface="微软雅黑" pitchFamily="34" charset="-122"/>
              </a:rPr>
              <a:t>CONTENTS</a:t>
            </a:r>
            <a:endParaRPr lang="zh-CN" altLang="en-US" sz="2000" b="1" dirty="0">
              <a:solidFill>
                <a:schemeClr val="bg1"/>
              </a:solidFill>
              <a:latin typeface="微软雅黑" pitchFamily="34" charset="-122"/>
              <a:ea typeface="微软雅黑" pitchFamily="34" charset="-122"/>
            </a:endParaRPr>
          </a:p>
        </p:txBody>
      </p:sp>
      <p:sp>
        <p:nvSpPr>
          <p:cNvPr id="20" name="矩形 34"/>
          <p:cNvSpPr/>
          <p:nvPr/>
        </p:nvSpPr>
        <p:spPr bwMode="auto">
          <a:xfrm>
            <a:off x="6987341" y="1954919"/>
            <a:ext cx="2170177" cy="1287555"/>
          </a:xfrm>
          <a:prstGeom prst="rect">
            <a:avLst/>
          </a:prstGeom>
          <a:solidFill>
            <a:schemeClr val="accent1"/>
          </a:solidFill>
          <a:ln w="9525" cap="flat" cmpd="sng" algn="ctr">
            <a:noFill/>
            <a:prstDash val="solid"/>
            <a:round/>
            <a:headEnd type="none" w="med" len="med"/>
            <a:tailEnd type="none" w="med" len="med"/>
          </a:ln>
          <a:effectLst/>
        </p:spPr>
        <p:txBody>
          <a:bodyPr vert="horz" wrap="square" lIns="91435" tIns="45717" rIns="91435" bIns="45717" numCol="1" rtlCol="0" anchor="t" anchorCtr="0" compatLnSpc="1">
            <a:prstTxWarp prst="textNoShape">
              <a:avLst/>
            </a:prstTxWarp>
          </a:bodyPr>
          <a:lstStyle/>
          <a:p>
            <a:pPr defTabSz="914353"/>
            <a:endParaRPr lang="zh-CN" altLang="en-US" dirty="0" smtClean="0">
              <a:latin typeface="Arial" pitchFamily="34" charset="0"/>
            </a:endParaRPr>
          </a:p>
        </p:txBody>
      </p:sp>
      <p:sp>
        <p:nvSpPr>
          <p:cNvPr id="21" name="TextBox 20"/>
          <p:cNvSpPr txBox="1"/>
          <p:nvPr/>
        </p:nvSpPr>
        <p:spPr>
          <a:xfrm>
            <a:off x="7595330" y="2304758"/>
            <a:ext cx="1297150" cy="523220"/>
          </a:xfrm>
          <a:prstGeom prst="rect">
            <a:avLst/>
          </a:prstGeom>
          <a:noFill/>
        </p:spPr>
        <p:txBody>
          <a:bodyPr wrap="none" lIns="91435" tIns="45717" rIns="91435" bIns="45717" rtlCol="0">
            <a:spAutoFit/>
          </a:bodyPr>
          <a:lstStyle/>
          <a:p>
            <a:r>
              <a:rPr lang="en-US" altLang="zh-CN" sz="2800" dirty="0" smtClean="0">
                <a:solidFill>
                  <a:schemeClr val="bg1"/>
                </a:solidFill>
                <a:latin typeface="Eras Bold ITC" panose="020B0907030504020204" pitchFamily="34" charset="0"/>
                <a:ea typeface="微软雅黑" panose="020B0503020204020204" pitchFamily="34" charset="-122"/>
              </a:rPr>
              <a:t>LOGO</a:t>
            </a:r>
            <a:endParaRPr lang="zh-CN" altLang="en-US" sz="2800" dirty="0">
              <a:solidFill>
                <a:schemeClr val="bg1"/>
              </a:solidFill>
              <a:latin typeface="Eras Bold ITC" panose="020B0907030504020204" pitchFamily="34" charset="0"/>
              <a:ea typeface="微软雅黑" panose="020B0503020204020204" pitchFamily="34" charset="-122"/>
            </a:endParaRPr>
          </a:p>
        </p:txBody>
      </p:sp>
    </p:spTree>
    <p:extLst>
      <p:ext uri="{BB962C8B-B14F-4D97-AF65-F5344CB8AC3E}">
        <p14:creationId xmlns:p14="http://schemas.microsoft.com/office/powerpoint/2010/main" val="156718824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right)">
                                      <p:cBhvr>
                                        <p:cTn id="10" dur="500"/>
                                        <p:tgtEl>
                                          <p:spTgt spid="20"/>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anim calcmode="lin" valueType="num">
                                      <p:cBhvr>
                                        <p:cTn id="15" dur="500" fill="hold"/>
                                        <p:tgtEl>
                                          <p:spTgt spid="18"/>
                                        </p:tgtEl>
                                        <p:attrNameLst>
                                          <p:attrName>ppt_x</p:attrName>
                                        </p:attrNameLst>
                                      </p:cBhvr>
                                      <p:tavLst>
                                        <p:tav tm="0">
                                          <p:val>
                                            <p:strVal val="#ppt_x"/>
                                          </p:val>
                                        </p:tav>
                                        <p:tav tm="100000">
                                          <p:val>
                                            <p:strVal val="#ppt_x"/>
                                          </p:val>
                                        </p:tav>
                                      </p:tavLst>
                                    </p:anim>
                                    <p:anim calcmode="lin" valueType="num">
                                      <p:cBhvr>
                                        <p:cTn id="16" dur="500" fill="hold"/>
                                        <p:tgtEl>
                                          <p:spTgt spid="1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50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anim calcmode="lin" valueType="num">
                                      <p:cBhvr>
                                        <p:cTn id="20" dur="500" fill="hold"/>
                                        <p:tgtEl>
                                          <p:spTgt spid="19"/>
                                        </p:tgtEl>
                                        <p:attrNameLst>
                                          <p:attrName>ppt_x</p:attrName>
                                        </p:attrNameLst>
                                      </p:cBhvr>
                                      <p:tavLst>
                                        <p:tav tm="0">
                                          <p:val>
                                            <p:strVal val="#ppt_x"/>
                                          </p:val>
                                        </p:tav>
                                        <p:tav tm="100000">
                                          <p:val>
                                            <p:strVal val="#ppt_x"/>
                                          </p:val>
                                        </p:tav>
                                      </p:tavLst>
                                    </p:anim>
                                    <p:anim calcmode="lin" valueType="num">
                                      <p:cBhvr>
                                        <p:cTn id="21" dur="500" fill="hold"/>
                                        <p:tgtEl>
                                          <p:spTgt spid="19"/>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1+#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96"/>
                                        </p:tgtEl>
                                        <p:attrNameLst>
                                          <p:attrName>style.visibility</p:attrName>
                                        </p:attrNameLst>
                                      </p:cBhvr>
                                      <p:to>
                                        <p:strVal val="visible"/>
                                      </p:to>
                                    </p:set>
                                    <p:anim calcmode="lin" valueType="num">
                                      <p:cBhvr additive="base">
                                        <p:cTn id="35" dur="500" fill="hold"/>
                                        <p:tgtEl>
                                          <p:spTgt spid="96"/>
                                        </p:tgtEl>
                                        <p:attrNameLst>
                                          <p:attrName>ppt_x</p:attrName>
                                        </p:attrNameLst>
                                      </p:cBhvr>
                                      <p:tavLst>
                                        <p:tav tm="0">
                                          <p:val>
                                            <p:strVal val="1+#ppt_w/2"/>
                                          </p:val>
                                        </p:tav>
                                        <p:tav tm="100000">
                                          <p:val>
                                            <p:strVal val="#ppt_x"/>
                                          </p:val>
                                        </p:tav>
                                      </p:tavLst>
                                    </p:anim>
                                    <p:anim calcmode="lin" valueType="num">
                                      <p:cBhvr additive="base">
                                        <p:cTn id="36" dur="500" fill="hold"/>
                                        <p:tgtEl>
                                          <p:spTgt spid="96"/>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01"/>
                                        </p:tgtEl>
                                        <p:attrNameLst>
                                          <p:attrName>style.visibility</p:attrName>
                                        </p:attrNameLst>
                                      </p:cBhvr>
                                      <p:to>
                                        <p:strVal val="visible"/>
                                      </p:to>
                                    </p:set>
                                    <p:anim calcmode="lin" valueType="num">
                                      <p:cBhvr additive="base">
                                        <p:cTn id="39" dur="500" fill="hold"/>
                                        <p:tgtEl>
                                          <p:spTgt spid="101"/>
                                        </p:tgtEl>
                                        <p:attrNameLst>
                                          <p:attrName>ppt_x</p:attrName>
                                        </p:attrNameLst>
                                      </p:cBhvr>
                                      <p:tavLst>
                                        <p:tav tm="0">
                                          <p:val>
                                            <p:strVal val="1+#ppt_w/2"/>
                                          </p:val>
                                        </p:tav>
                                        <p:tav tm="100000">
                                          <p:val>
                                            <p:strVal val="#ppt_x"/>
                                          </p:val>
                                        </p:tav>
                                      </p:tavLst>
                                    </p:anim>
                                    <p:anim calcmode="lin" valueType="num">
                                      <p:cBhvr additive="base">
                                        <p:cTn id="40" dur="500" fill="hold"/>
                                        <p:tgtEl>
                                          <p:spTgt spid="101"/>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02"/>
                                        </p:tgtEl>
                                        <p:attrNameLst>
                                          <p:attrName>style.visibility</p:attrName>
                                        </p:attrNameLst>
                                      </p:cBhvr>
                                      <p:to>
                                        <p:strVal val="visible"/>
                                      </p:to>
                                    </p:set>
                                    <p:anim calcmode="lin" valueType="num">
                                      <p:cBhvr additive="base">
                                        <p:cTn id="43" dur="500" fill="hold"/>
                                        <p:tgtEl>
                                          <p:spTgt spid="102"/>
                                        </p:tgtEl>
                                        <p:attrNameLst>
                                          <p:attrName>ppt_x</p:attrName>
                                        </p:attrNameLst>
                                      </p:cBhvr>
                                      <p:tavLst>
                                        <p:tav tm="0">
                                          <p:val>
                                            <p:strVal val="1+#ppt_w/2"/>
                                          </p:val>
                                        </p:tav>
                                        <p:tav tm="100000">
                                          <p:val>
                                            <p:strVal val="#ppt_x"/>
                                          </p:val>
                                        </p:tav>
                                      </p:tavLst>
                                    </p:anim>
                                    <p:anim calcmode="lin" valueType="num">
                                      <p:cBhvr additive="base">
                                        <p:cTn id="44" dur="500" fill="hold"/>
                                        <p:tgtEl>
                                          <p:spTgt spid="102"/>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16"/>
                                        </p:tgtEl>
                                        <p:attrNameLst>
                                          <p:attrName>style.visibility</p:attrName>
                                        </p:attrNameLst>
                                      </p:cBhvr>
                                      <p:to>
                                        <p:strVal val="visible"/>
                                      </p:to>
                                    </p:set>
                                    <p:anim calcmode="lin" valueType="num">
                                      <p:cBhvr additive="base">
                                        <p:cTn id="47" dur="500" fill="hold"/>
                                        <p:tgtEl>
                                          <p:spTgt spid="116"/>
                                        </p:tgtEl>
                                        <p:attrNameLst>
                                          <p:attrName>ppt_x</p:attrName>
                                        </p:attrNameLst>
                                      </p:cBhvr>
                                      <p:tavLst>
                                        <p:tav tm="0">
                                          <p:val>
                                            <p:strVal val="1+#ppt_w/2"/>
                                          </p:val>
                                        </p:tav>
                                        <p:tav tm="100000">
                                          <p:val>
                                            <p:strVal val="#ppt_x"/>
                                          </p:val>
                                        </p:tav>
                                      </p:tavLst>
                                    </p:anim>
                                    <p:anim calcmode="lin" valueType="num">
                                      <p:cBhvr additive="base">
                                        <p:cTn id="48" dur="500" fill="hold"/>
                                        <p:tgtEl>
                                          <p:spTgt spid="11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17"/>
                                        </p:tgtEl>
                                        <p:attrNameLst>
                                          <p:attrName>style.visibility</p:attrName>
                                        </p:attrNameLst>
                                      </p:cBhvr>
                                      <p:to>
                                        <p:strVal val="visible"/>
                                      </p:to>
                                    </p:set>
                                    <p:anim calcmode="lin" valueType="num">
                                      <p:cBhvr additive="base">
                                        <p:cTn id="51" dur="500" fill="hold"/>
                                        <p:tgtEl>
                                          <p:spTgt spid="117"/>
                                        </p:tgtEl>
                                        <p:attrNameLst>
                                          <p:attrName>ppt_x</p:attrName>
                                        </p:attrNameLst>
                                      </p:cBhvr>
                                      <p:tavLst>
                                        <p:tav tm="0">
                                          <p:val>
                                            <p:strVal val="1+#ppt_w/2"/>
                                          </p:val>
                                        </p:tav>
                                        <p:tav tm="100000">
                                          <p:val>
                                            <p:strVal val="#ppt_x"/>
                                          </p:val>
                                        </p:tav>
                                      </p:tavLst>
                                    </p:anim>
                                    <p:anim calcmode="lin" valueType="num">
                                      <p:cBhvr additive="base">
                                        <p:cTn id="52" dur="500" fill="hold"/>
                                        <p:tgtEl>
                                          <p:spTgt spid="11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18"/>
                                        </p:tgtEl>
                                        <p:attrNameLst>
                                          <p:attrName>style.visibility</p:attrName>
                                        </p:attrNameLst>
                                      </p:cBhvr>
                                      <p:to>
                                        <p:strVal val="visible"/>
                                      </p:to>
                                    </p:set>
                                    <p:anim calcmode="lin" valueType="num">
                                      <p:cBhvr additive="base">
                                        <p:cTn id="55" dur="500" fill="hold"/>
                                        <p:tgtEl>
                                          <p:spTgt spid="118"/>
                                        </p:tgtEl>
                                        <p:attrNameLst>
                                          <p:attrName>ppt_x</p:attrName>
                                        </p:attrNameLst>
                                      </p:cBhvr>
                                      <p:tavLst>
                                        <p:tav tm="0">
                                          <p:val>
                                            <p:strVal val="1+#ppt_w/2"/>
                                          </p:val>
                                        </p:tav>
                                        <p:tav tm="100000">
                                          <p:val>
                                            <p:strVal val="#ppt_x"/>
                                          </p:val>
                                        </p:tav>
                                      </p:tavLst>
                                    </p:anim>
                                    <p:anim calcmode="lin" valueType="num">
                                      <p:cBhvr additive="base">
                                        <p:cTn id="56" dur="500" fill="hold"/>
                                        <p:tgtEl>
                                          <p:spTgt spid="11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additive="base">
                                        <p:cTn id="59" dur="500" fill="hold"/>
                                        <p:tgtEl>
                                          <p:spTgt spid="119"/>
                                        </p:tgtEl>
                                        <p:attrNameLst>
                                          <p:attrName>ppt_x</p:attrName>
                                        </p:attrNameLst>
                                      </p:cBhvr>
                                      <p:tavLst>
                                        <p:tav tm="0">
                                          <p:val>
                                            <p:strVal val="1+#ppt_w/2"/>
                                          </p:val>
                                        </p:tav>
                                        <p:tav tm="100000">
                                          <p:val>
                                            <p:strVal val="#ppt_x"/>
                                          </p:val>
                                        </p:tav>
                                      </p:tavLst>
                                    </p:anim>
                                    <p:anim calcmode="lin" valueType="num">
                                      <p:cBhvr additive="base">
                                        <p:cTn id="60" dur="500" fill="hold"/>
                                        <p:tgtEl>
                                          <p:spTgt spid="119"/>
                                        </p:tgtEl>
                                        <p:attrNameLst>
                                          <p:attrName>ppt_y</p:attrName>
                                        </p:attrNameLst>
                                      </p:cBhvr>
                                      <p:tavLst>
                                        <p:tav tm="0">
                                          <p:val>
                                            <p:strVal val="#ppt_y"/>
                                          </p:val>
                                        </p:tav>
                                        <p:tav tm="100000">
                                          <p:val>
                                            <p:strVal val="#ppt_y"/>
                                          </p:val>
                                        </p:tav>
                                      </p:tavLst>
                                    </p:anim>
                                  </p:childTnLst>
                                </p:cTn>
                              </p:par>
                              <p:par>
                                <p:cTn id="61" presetID="22" presetClass="entr" presetSubtype="8" fill="hold" grpId="0" nodeType="with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left)">
                                      <p:cBhvr>
                                        <p:cTn id="63" dur="500"/>
                                        <p:tgtEl>
                                          <p:spTgt spid="121"/>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122"/>
                                        </p:tgtEl>
                                        <p:attrNameLst>
                                          <p:attrName>style.visibility</p:attrName>
                                        </p:attrNameLst>
                                      </p:cBhvr>
                                      <p:to>
                                        <p:strVal val="visible"/>
                                      </p:to>
                                    </p:set>
                                    <p:animEffect transition="in" filter="wipe(left)">
                                      <p:cBhvr>
                                        <p:cTn id="66" dur="500"/>
                                        <p:tgtEl>
                                          <p:spTgt spid="122"/>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123"/>
                                        </p:tgtEl>
                                        <p:attrNameLst>
                                          <p:attrName>style.visibility</p:attrName>
                                        </p:attrNameLst>
                                      </p:cBhvr>
                                      <p:to>
                                        <p:strVal val="visible"/>
                                      </p:to>
                                    </p:set>
                                    <p:animEffect transition="in" filter="wipe(left)">
                                      <p:cBhvr>
                                        <p:cTn id="69" dur="500"/>
                                        <p:tgtEl>
                                          <p:spTgt spid="12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24"/>
                                        </p:tgtEl>
                                        <p:attrNameLst>
                                          <p:attrName>style.visibility</p:attrName>
                                        </p:attrNameLst>
                                      </p:cBhvr>
                                      <p:to>
                                        <p:strVal val="visible"/>
                                      </p:to>
                                    </p:set>
                                    <p:animEffect transition="in" filter="wipe(left)">
                                      <p:cBhvr>
                                        <p:cTn id="72"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6" grpId="0" animBg="1"/>
      <p:bldP spid="101" grpId="0" animBg="1"/>
      <p:bldP spid="102" grpId="0" animBg="1"/>
      <p:bldP spid="116" grpId="0"/>
      <p:bldP spid="117" grpId="0"/>
      <p:bldP spid="118" grpId="0"/>
      <p:bldP spid="119" grpId="0"/>
      <p:bldP spid="121" grpId="0"/>
      <p:bldP spid="122" grpId="0"/>
      <p:bldP spid="123" grpId="0"/>
      <p:bldP spid="124" grpId="0"/>
      <p:bldP spid="16" grpId="0" animBg="1"/>
      <p:bldP spid="18" grpId="0"/>
      <p:bldP spid="19" grpId="0"/>
      <p:bldP spid="20" grpId="0" animBg="1"/>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Freeform 6"/>
          <p:cNvSpPr>
            <a:spLocks/>
          </p:cNvSpPr>
          <p:nvPr/>
        </p:nvSpPr>
        <p:spPr bwMode="auto">
          <a:xfrm>
            <a:off x="2" y="2487498"/>
            <a:ext cx="9144000" cy="2731502"/>
          </a:xfrm>
          <a:custGeom>
            <a:avLst/>
            <a:gdLst>
              <a:gd name="T0" fmla="*/ 3078 w 4268"/>
              <a:gd name="T1" fmla="*/ 3 h 1326"/>
              <a:gd name="T2" fmla="*/ 3355 w 4268"/>
              <a:gd name="T3" fmla="*/ 18 h 1326"/>
              <a:gd name="T4" fmla="*/ 3647 w 4268"/>
              <a:gd name="T5" fmla="*/ 50 h 1326"/>
              <a:gd name="T6" fmla="*/ 3951 w 4268"/>
              <a:gd name="T7" fmla="*/ 100 h 1326"/>
              <a:gd name="T8" fmla="*/ 4268 w 4268"/>
              <a:gd name="T9" fmla="*/ 168 h 1326"/>
              <a:gd name="T10" fmla="*/ 4106 w 4268"/>
              <a:gd name="T11" fmla="*/ 140 h 1326"/>
              <a:gd name="T12" fmla="*/ 3795 w 4268"/>
              <a:gd name="T13" fmla="*/ 80 h 1326"/>
              <a:gd name="T14" fmla="*/ 3499 w 4268"/>
              <a:gd name="T15" fmla="*/ 40 h 1326"/>
              <a:gd name="T16" fmla="*/ 3215 w 4268"/>
              <a:gd name="T17" fmla="*/ 16 h 1326"/>
              <a:gd name="T18" fmla="*/ 2943 w 4268"/>
              <a:gd name="T19" fmla="*/ 9 h 1326"/>
              <a:gd name="T20" fmla="*/ 2636 w 4268"/>
              <a:gd name="T21" fmla="*/ 18 h 1326"/>
              <a:gd name="T22" fmla="*/ 2348 w 4268"/>
              <a:gd name="T23" fmla="*/ 48 h 1326"/>
              <a:gd name="T24" fmla="*/ 2077 w 4268"/>
              <a:gd name="T25" fmla="*/ 93 h 1326"/>
              <a:gd name="T26" fmla="*/ 1825 w 4268"/>
              <a:gd name="T27" fmla="*/ 153 h 1326"/>
              <a:gd name="T28" fmla="*/ 1589 w 4268"/>
              <a:gd name="T29" fmla="*/ 225 h 1326"/>
              <a:gd name="T30" fmla="*/ 1370 w 4268"/>
              <a:gd name="T31" fmla="*/ 308 h 1326"/>
              <a:gd name="T32" fmla="*/ 1169 w 4268"/>
              <a:gd name="T33" fmla="*/ 398 h 1326"/>
              <a:gd name="T34" fmla="*/ 985 w 4268"/>
              <a:gd name="T35" fmla="*/ 494 h 1326"/>
              <a:gd name="T36" fmla="*/ 817 w 4268"/>
              <a:gd name="T37" fmla="*/ 595 h 1326"/>
              <a:gd name="T38" fmla="*/ 666 w 4268"/>
              <a:gd name="T39" fmla="*/ 696 h 1326"/>
              <a:gd name="T40" fmla="*/ 531 w 4268"/>
              <a:gd name="T41" fmla="*/ 797 h 1326"/>
              <a:gd name="T42" fmla="*/ 412 w 4268"/>
              <a:gd name="T43" fmla="*/ 895 h 1326"/>
              <a:gd name="T44" fmla="*/ 308 w 4268"/>
              <a:gd name="T45" fmla="*/ 988 h 1326"/>
              <a:gd name="T46" fmla="*/ 221 w 4268"/>
              <a:gd name="T47" fmla="*/ 1075 h 1326"/>
              <a:gd name="T48" fmla="*/ 149 w 4268"/>
              <a:gd name="T49" fmla="*/ 1151 h 1326"/>
              <a:gd name="T50" fmla="*/ 91 w 4268"/>
              <a:gd name="T51" fmla="*/ 1217 h 1326"/>
              <a:gd name="T52" fmla="*/ 49 w 4268"/>
              <a:gd name="T53" fmla="*/ 1269 h 1326"/>
              <a:gd name="T54" fmla="*/ 22 w 4268"/>
              <a:gd name="T55" fmla="*/ 1305 h 1326"/>
              <a:gd name="T56" fmla="*/ 8 w 4268"/>
              <a:gd name="T57" fmla="*/ 1323 h 1326"/>
              <a:gd name="T58" fmla="*/ 6 w 4268"/>
              <a:gd name="T59" fmla="*/ 1326 h 1326"/>
              <a:gd name="T60" fmla="*/ 1 w 4268"/>
              <a:gd name="T61" fmla="*/ 1318 h 1326"/>
              <a:gd name="T62" fmla="*/ 17 w 4268"/>
              <a:gd name="T63" fmla="*/ 1298 h 1326"/>
              <a:gd name="T64" fmla="*/ 47 w 4268"/>
              <a:gd name="T65" fmla="*/ 1259 h 1326"/>
              <a:gd name="T66" fmla="*/ 93 w 4268"/>
              <a:gd name="T67" fmla="*/ 1203 h 1326"/>
              <a:gd name="T68" fmla="*/ 154 w 4268"/>
              <a:gd name="T69" fmla="*/ 1135 h 1326"/>
              <a:gd name="T70" fmla="*/ 230 w 4268"/>
              <a:gd name="T71" fmla="*/ 1053 h 1326"/>
              <a:gd name="T72" fmla="*/ 324 w 4268"/>
              <a:gd name="T73" fmla="*/ 964 h 1326"/>
              <a:gd name="T74" fmla="*/ 434 w 4268"/>
              <a:gd name="T75" fmla="*/ 867 h 1326"/>
              <a:gd name="T76" fmla="*/ 561 w 4268"/>
              <a:gd name="T77" fmla="*/ 765 h 1326"/>
              <a:gd name="T78" fmla="*/ 703 w 4268"/>
              <a:gd name="T79" fmla="*/ 661 h 1326"/>
              <a:gd name="T80" fmla="*/ 864 w 4268"/>
              <a:gd name="T81" fmla="*/ 556 h 1326"/>
              <a:gd name="T82" fmla="*/ 1040 w 4268"/>
              <a:gd name="T83" fmla="*/ 455 h 1326"/>
              <a:gd name="T84" fmla="*/ 1235 w 4268"/>
              <a:gd name="T85" fmla="*/ 358 h 1326"/>
              <a:gd name="T86" fmla="*/ 1448 w 4268"/>
              <a:gd name="T87" fmla="*/ 268 h 1326"/>
              <a:gd name="T88" fmla="*/ 1678 w 4268"/>
              <a:gd name="T89" fmla="*/ 188 h 1326"/>
              <a:gd name="T90" fmla="*/ 1927 w 4268"/>
              <a:gd name="T91" fmla="*/ 119 h 1326"/>
              <a:gd name="T92" fmla="*/ 2194 w 4268"/>
              <a:gd name="T93" fmla="*/ 63 h 1326"/>
              <a:gd name="T94" fmla="*/ 2480 w 4268"/>
              <a:gd name="T95" fmla="*/ 23 h 1326"/>
              <a:gd name="T96" fmla="*/ 2784 w 4268"/>
              <a:gd name="T97" fmla="*/ 3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68" h="1326">
                <a:moveTo>
                  <a:pt x="2943" y="0"/>
                </a:moveTo>
                <a:lnTo>
                  <a:pt x="3078" y="3"/>
                </a:lnTo>
                <a:lnTo>
                  <a:pt x="3215" y="8"/>
                </a:lnTo>
                <a:lnTo>
                  <a:pt x="3355" y="18"/>
                </a:lnTo>
                <a:lnTo>
                  <a:pt x="3500" y="31"/>
                </a:lnTo>
                <a:lnTo>
                  <a:pt x="3647" y="50"/>
                </a:lnTo>
                <a:lnTo>
                  <a:pt x="3797" y="72"/>
                </a:lnTo>
                <a:lnTo>
                  <a:pt x="3951" y="100"/>
                </a:lnTo>
                <a:lnTo>
                  <a:pt x="4109" y="132"/>
                </a:lnTo>
                <a:lnTo>
                  <a:pt x="4268" y="168"/>
                </a:lnTo>
                <a:lnTo>
                  <a:pt x="4267" y="176"/>
                </a:lnTo>
                <a:lnTo>
                  <a:pt x="4106" y="140"/>
                </a:lnTo>
                <a:lnTo>
                  <a:pt x="3950" y="107"/>
                </a:lnTo>
                <a:lnTo>
                  <a:pt x="3795" y="80"/>
                </a:lnTo>
                <a:lnTo>
                  <a:pt x="3645" y="58"/>
                </a:lnTo>
                <a:lnTo>
                  <a:pt x="3499" y="40"/>
                </a:lnTo>
                <a:lnTo>
                  <a:pt x="3355" y="26"/>
                </a:lnTo>
                <a:lnTo>
                  <a:pt x="3215" y="16"/>
                </a:lnTo>
                <a:lnTo>
                  <a:pt x="3078" y="10"/>
                </a:lnTo>
                <a:lnTo>
                  <a:pt x="2943" y="9"/>
                </a:lnTo>
                <a:lnTo>
                  <a:pt x="2788" y="12"/>
                </a:lnTo>
                <a:lnTo>
                  <a:pt x="2636" y="18"/>
                </a:lnTo>
                <a:lnTo>
                  <a:pt x="2490" y="31"/>
                </a:lnTo>
                <a:lnTo>
                  <a:pt x="2348" y="48"/>
                </a:lnTo>
                <a:lnTo>
                  <a:pt x="2210" y="69"/>
                </a:lnTo>
                <a:lnTo>
                  <a:pt x="2077" y="93"/>
                </a:lnTo>
                <a:lnTo>
                  <a:pt x="1949" y="122"/>
                </a:lnTo>
                <a:lnTo>
                  <a:pt x="1825" y="153"/>
                </a:lnTo>
                <a:lnTo>
                  <a:pt x="1704" y="188"/>
                </a:lnTo>
                <a:lnTo>
                  <a:pt x="1589" y="225"/>
                </a:lnTo>
                <a:lnTo>
                  <a:pt x="1478" y="265"/>
                </a:lnTo>
                <a:lnTo>
                  <a:pt x="1370" y="308"/>
                </a:lnTo>
                <a:lnTo>
                  <a:pt x="1268" y="352"/>
                </a:lnTo>
                <a:lnTo>
                  <a:pt x="1169" y="398"/>
                </a:lnTo>
                <a:lnTo>
                  <a:pt x="1075" y="446"/>
                </a:lnTo>
                <a:lnTo>
                  <a:pt x="985" y="494"/>
                </a:lnTo>
                <a:lnTo>
                  <a:pt x="899" y="545"/>
                </a:lnTo>
                <a:lnTo>
                  <a:pt x="817" y="595"/>
                </a:lnTo>
                <a:lnTo>
                  <a:pt x="739" y="646"/>
                </a:lnTo>
                <a:lnTo>
                  <a:pt x="666" y="696"/>
                </a:lnTo>
                <a:lnTo>
                  <a:pt x="597" y="748"/>
                </a:lnTo>
                <a:lnTo>
                  <a:pt x="531" y="797"/>
                </a:lnTo>
                <a:lnTo>
                  <a:pt x="470" y="847"/>
                </a:lnTo>
                <a:lnTo>
                  <a:pt x="412" y="895"/>
                </a:lnTo>
                <a:lnTo>
                  <a:pt x="359" y="943"/>
                </a:lnTo>
                <a:lnTo>
                  <a:pt x="308" y="988"/>
                </a:lnTo>
                <a:lnTo>
                  <a:pt x="263" y="1032"/>
                </a:lnTo>
                <a:lnTo>
                  <a:pt x="221" y="1075"/>
                </a:lnTo>
                <a:lnTo>
                  <a:pt x="183" y="1115"/>
                </a:lnTo>
                <a:lnTo>
                  <a:pt x="149" y="1151"/>
                </a:lnTo>
                <a:lnTo>
                  <a:pt x="118" y="1186"/>
                </a:lnTo>
                <a:lnTo>
                  <a:pt x="91" y="1217"/>
                </a:lnTo>
                <a:lnTo>
                  <a:pt x="69" y="1246"/>
                </a:lnTo>
                <a:lnTo>
                  <a:pt x="49" y="1269"/>
                </a:lnTo>
                <a:lnTo>
                  <a:pt x="34" y="1288"/>
                </a:lnTo>
                <a:lnTo>
                  <a:pt x="22" y="1305"/>
                </a:lnTo>
                <a:lnTo>
                  <a:pt x="13" y="1317"/>
                </a:lnTo>
                <a:lnTo>
                  <a:pt x="8" y="1323"/>
                </a:lnTo>
                <a:lnTo>
                  <a:pt x="6" y="1326"/>
                </a:lnTo>
                <a:lnTo>
                  <a:pt x="6" y="1326"/>
                </a:lnTo>
                <a:lnTo>
                  <a:pt x="0" y="1321"/>
                </a:lnTo>
                <a:lnTo>
                  <a:pt x="1" y="1318"/>
                </a:lnTo>
                <a:lnTo>
                  <a:pt x="8" y="1310"/>
                </a:lnTo>
                <a:lnTo>
                  <a:pt x="17" y="1298"/>
                </a:lnTo>
                <a:lnTo>
                  <a:pt x="30" y="1281"/>
                </a:lnTo>
                <a:lnTo>
                  <a:pt x="47" y="1259"/>
                </a:lnTo>
                <a:lnTo>
                  <a:pt x="67" y="1233"/>
                </a:lnTo>
                <a:lnTo>
                  <a:pt x="93" y="1203"/>
                </a:lnTo>
                <a:lnTo>
                  <a:pt x="122" y="1171"/>
                </a:lnTo>
                <a:lnTo>
                  <a:pt x="154" y="1135"/>
                </a:lnTo>
                <a:lnTo>
                  <a:pt x="190" y="1094"/>
                </a:lnTo>
                <a:lnTo>
                  <a:pt x="230" y="1053"/>
                </a:lnTo>
                <a:lnTo>
                  <a:pt x="276" y="1009"/>
                </a:lnTo>
                <a:lnTo>
                  <a:pt x="324" y="964"/>
                </a:lnTo>
                <a:lnTo>
                  <a:pt x="377" y="916"/>
                </a:lnTo>
                <a:lnTo>
                  <a:pt x="434" y="867"/>
                </a:lnTo>
                <a:lnTo>
                  <a:pt x="495" y="816"/>
                </a:lnTo>
                <a:lnTo>
                  <a:pt x="561" y="765"/>
                </a:lnTo>
                <a:lnTo>
                  <a:pt x="629" y="713"/>
                </a:lnTo>
                <a:lnTo>
                  <a:pt x="703" y="661"/>
                </a:lnTo>
                <a:lnTo>
                  <a:pt x="781" y="609"/>
                </a:lnTo>
                <a:lnTo>
                  <a:pt x="864" y="556"/>
                </a:lnTo>
                <a:lnTo>
                  <a:pt x="949" y="506"/>
                </a:lnTo>
                <a:lnTo>
                  <a:pt x="1040" y="455"/>
                </a:lnTo>
                <a:lnTo>
                  <a:pt x="1136" y="406"/>
                </a:lnTo>
                <a:lnTo>
                  <a:pt x="1235" y="358"/>
                </a:lnTo>
                <a:lnTo>
                  <a:pt x="1339" y="312"/>
                </a:lnTo>
                <a:lnTo>
                  <a:pt x="1448" y="268"/>
                </a:lnTo>
                <a:lnTo>
                  <a:pt x="1560" y="226"/>
                </a:lnTo>
                <a:lnTo>
                  <a:pt x="1678" y="188"/>
                </a:lnTo>
                <a:lnTo>
                  <a:pt x="1800" y="151"/>
                </a:lnTo>
                <a:lnTo>
                  <a:pt x="1927" y="119"/>
                </a:lnTo>
                <a:lnTo>
                  <a:pt x="2058" y="89"/>
                </a:lnTo>
                <a:lnTo>
                  <a:pt x="2194" y="63"/>
                </a:lnTo>
                <a:lnTo>
                  <a:pt x="2335" y="41"/>
                </a:lnTo>
                <a:lnTo>
                  <a:pt x="2480" y="23"/>
                </a:lnTo>
                <a:lnTo>
                  <a:pt x="2630" y="12"/>
                </a:lnTo>
                <a:lnTo>
                  <a:pt x="2784" y="3"/>
                </a:lnTo>
                <a:lnTo>
                  <a:pt x="2943" y="0"/>
                </a:lnTo>
                <a:close/>
              </a:path>
            </a:pathLst>
          </a:custGeom>
          <a:solidFill>
            <a:srgbClr val="969696"/>
          </a:solidFill>
          <a:ln w="28575">
            <a:solidFill>
              <a:srgbClr val="969696"/>
            </a:solidFill>
            <a:prstDash val="solid"/>
            <a:round/>
            <a:headEnd/>
            <a:tailEnd/>
          </a:ln>
        </p:spPr>
        <p:txBody>
          <a:bodyPr vert="horz" wrap="square" lIns="99211" tIns="49606" rIns="99211" bIns="49606" numCol="1" anchor="t" anchorCtr="0" compatLnSpc="1">
            <a:prstTxWarp prst="textNoShape">
              <a:avLst/>
            </a:prstTxWarp>
          </a:bodyPr>
          <a:lstStyle/>
          <a:p>
            <a:pPr algn="ctr" fontAlgn="base">
              <a:spcBef>
                <a:spcPct val="0"/>
              </a:spcBef>
              <a:spcAft>
                <a:spcPct val="0"/>
              </a:spcAft>
              <a:defRPr/>
            </a:pPr>
            <a:endParaRPr lang="en-US" sz="2300" kern="0" dirty="0">
              <a:solidFill>
                <a:srgbClr val="000000"/>
              </a:solidFill>
              <a:latin typeface="微软雅黑"/>
              <a:ea typeface="微软雅黑"/>
              <a:sym typeface="Gill Sans" charset="0"/>
            </a:endParaRPr>
          </a:p>
        </p:txBody>
      </p:sp>
      <p:sp>
        <p:nvSpPr>
          <p:cNvPr id="170" name="Oval 9"/>
          <p:cNvSpPr/>
          <p:nvPr/>
        </p:nvSpPr>
        <p:spPr bwMode="auto">
          <a:xfrm>
            <a:off x="887415" y="4059172"/>
            <a:ext cx="272987" cy="277559"/>
          </a:xfrm>
          <a:prstGeom prst="ellipse">
            <a:avLst/>
          </a:prstGeom>
          <a:solidFill>
            <a:schemeClr val="accent1"/>
          </a:solidFill>
          <a:ln w="12700">
            <a:noFill/>
          </a:ln>
          <a:effectLst>
            <a:outerShdw blurRad="457200" dist="444500" dir="7800000" sx="89000" sy="89000" algn="tr" rotWithShape="0">
              <a:prstClr val="black">
                <a:alpha val="38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lIns="59363" tIns="29682" rIns="59363" bIns="29682" rtlCol="0" anchor="ctr"/>
          <a:lstStyle/>
          <a:p>
            <a:pPr algn="ctr"/>
            <a:endParaRPr lang="en-US" sz="1600" dirty="0">
              <a:sym typeface="Gill Sans" charset="0"/>
            </a:endParaRPr>
          </a:p>
        </p:txBody>
      </p:sp>
      <p:sp>
        <p:nvSpPr>
          <p:cNvPr id="171" name="Rectangle 17"/>
          <p:cNvSpPr>
            <a:spLocks/>
          </p:cNvSpPr>
          <p:nvPr/>
        </p:nvSpPr>
        <p:spPr bwMode="auto">
          <a:xfrm>
            <a:off x="1030461" y="4395564"/>
            <a:ext cx="1198550" cy="56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800" dirty="0">
                <a:solidFill>
                  <a:schemeClr val="bg2"/>
                </a:solidFill>
                <a:latin typeface="微软雅黑"/>
                <a:ea typeface="微软雅黑"/>
                <a:cs typeface="Lato Light" charset="0"/>
                <a:sym typeface="Lato Light" charset="0"/>
              </a:rPr>
              <a:t>此处添加详细文本描述，建议与标题相关并符合整体语言风格</a:t>
            </a:r>
            <a:endParaRPr lang="en-US" sz="800" dirty="0">
              <a:solidFill>
                <a:schemeClr val="bg2"/>
              </a:solidFill>
              <a:latin typeface="微软雅黑"/>
              <a:ea typeface="微软雅黑"/>
              <a:cs typeface="Lato Light" charset="0"/>
              <a:sym typeface="Lato Light" charset="0"/>
            </a:endParaRPr>
          </a:p>
        </p:txBody>
      </p:sp>
      <p:sp>
        <p:nvSpPr>
          <p:cNvPr id="173" name="Oval 86"/>
          <p:cNvSpPr/>
          <p:nvPr/>
        </p:nvSpPr>
        <p:spPr bwMode="auto">
          <a:xfrm rot="8637565">
            <a:off x="2358252" y="3157360"/>
            <a:ext cx="272987" cy="277559"/>
          </a:xfrm>
          <a:prstGeom prst="ellipse">
            <a:avLst/>
          </a:prstGeom>
          <a:solidFill>
            <a:schemeClr val="accent2"/>
          </a:solidFill>
          <a:ln w="12700">
            <a:noFill/>
          </a:ln>
          <a:effectLst>
            <a:outerShdw blurRad="457200" dist="444500" dir="7800000" sx="89000" sy="89000" algn="tr" rotWithShape="0">
              <a:prstClr val="black">
                <a:alpha val="38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lIns="59363" tIns="29682" rIns="59363" bIns="29682" rtlCol="0" anchor="ctr"/>
          <a:lstStyle/>
          <a:p>
            <a:pPr algn="ctr"/>
            <a:endParaRPr lang="en-US" sz="1600" dirty="0">
              <a:sym typeface="Gill Sans" charset="0"/>
            </a:endParaRPr>
          </a:p>
        </p:txBody>
      </p:sp>
      <p:sp>
        <p:nvSpPr>
          <p:cNvPr id="174" name="Oval 94"/>
          <p:cNvSpPr/>
          <p:nvPr/>
        </p:nvSpPr>
        <p:spPr bwMode="auto">
          <a:xfrm rot="9824873">
            <a:off x="5255469" y="2393457"/>
            <a:ext cx="272987" cy="277559"/>
          </a:xfrm>
          <a:prstGeom prst="ellipse">
            <a:avLst/>
          </a:prstGeom>
          <a:solidFill>
            <a:schemeClr val="accent4"/>
          </a:solidFill>
          <a:ln w="12700">
            <a:noFill/>
          </a:ln>
          <a:effectLst>
            <a:outerShdw blurRad="457200" dist="444500" dir="7800000" sx="89000" sy="89000" algn="tr" rotWithShape="0">
              <a:prstClr val="black">
                <a:alpha val="38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lIns="59363" tIns="29682" rIns="59363" bIns="29682" rtlCol="0" anchor="ctr"/>
          <a:lstStyle/>
          <a:p>
            <a:pPr algn="ctr"/>
            <a:endParaRPr lang="en-US" sz="1600" dirty="0">
              <a:sym typeface="Gill Sans" charset="0"/>
            </a:endParaRPr>
          </a:p>
        </p:txBody>
      </p:sp>
      <p:sp>
        <p:nvSpPr>
          <p:cNvPr id="175" name="Oval 99"/>
          <p:cNvSpPr/>
          <p:nvPr/>
        </p:nvSpPr>
        <p:spPr bwMode="auto">
          <a:xfrm>
            <a:off x="3760789" y="2689415"/>
            <a:ext cx="272987" cy="277559"/>
          </a:xfrm>
          <a:prstGeom prst="ellipse">
            <a:avLst/>
          </a:prstGeom>
          <a:solidFill>
            <a:schemeClr val="accent3"/>
          </a:solidFill>
          <a:ln w="12700">
            <a:noFill/>
          </a:ln>
          <a:effectLst>
            <a:outerShdw blurRad="457200" dist="444500" dir="7800000" sx="89000" sy="89000" algn="tr" rotWithShape="0">
              <a:prstClr val="black">
                <a:alpha val="38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lIns="59363" tIns="29682" rIns="59363" bIns="29682" rtlCol="0" anchor="ctr"/>
          <a:lstStyle/>
          <a:p>
            <a:pPr algn="ctr"/>
            <a:endParaRPr lang="en-US" sz="1600" dirty="0">
              <a:sym typeface="Gill Sans" charset="0"/>
            </a:endParaRPr>
          </a:p>
        </p:txBody>
      </p:sp>
      <p:sp>
        <p:nvSpPr>
          <p:cNvPr id="176" name="Rectangle 17"/>
          <p:cNvSpPr>
            <a:spLocks/>
          </p:cNvSpPr>
          <p:nvPr/>
        </p:nvSpPr>
        <p:spPr bwMode="auto">
          <a:xfrm>
            <a:off x="3547660" y="3101245"/>
            <a:ext cx="1138632" cy="56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800" dirty="0">
                <a:solidFill>
                  <a:schemeClr val="bg2"/>
                </a:solidFill>
                <a:latin typeface="微软雅黑"/>
                <a:ea typeface="微软雅黑"/>
                <a:cs typeface="Lato Light" charset="0"/>
                <a:sym typeface="Lato Light" charset="0"/>
              </a:rPr>
              <a:t>此处添加详细文本描述，建议与标题相关并符合整体语言风格</a:t>
            </a:r>
            <a:endParaRPr lang="en-US" sz="800" dirty="0">
              <a:solidFill>
                <a:schemeClr val="bg2"/>
              </a:solidFill>
              <a:latin typeface="微软雅黑"/>
              <a:ea typeface="微软雅黑"/>
              <a:cs typeface="Lato Light" charset="0"/>
              <a:sym typeface="Lato Light" charset="0"/>
            </a:endParaRPr>
          </a:p>
        </p:txBody>
      </p:sp>
      <p:sp>
        <p:nvSpPr>
          <p:cNvPr id="177" name="Rectangle 17"/>
          <p:cNvSpPr>
            <a:spLocks/>
          </p:cNvSpPr>
          <p:nvPr/>
        </p:nvSpPr>
        <p:spPr bwMode="auto">
          <a:xfrm>
            <a:off x="4857732" y="1674391"/>
            <a:ext cx="1104683" cy="544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800" dirty="0">
                <a:solidFill>
                  <a:schemeClr val="bg1">
                    <a:lumMod val="50000"/>
                  </a:schemeClr>
                </a:solidFill>
                <a:latin typeface="微软雅黑"/>
                <a:ea typeface="微软雅黑"/>
                <a:cs typeface="Lato Light" charset="0"/>
                <a:sym typeface="Lato Light" charset="0"/>
              </a:rPr>
              <a:t>此处添加详细文本描述，建议与标题相关并符合整体语言风格</a:t>
            </a:r>
            <a:endParaRPr lang="en-US" sz="800" dirty="0">
              <a:solidFill>
                <a:schemeClr val="bg1">
                  <a:lumMod val="50000"/>
                </a:schemeClr>
              </a:solidFill>
              <a:latin typeface="微软雅黑"/>
              <a:ea typeface="微软雅黑"/>
              <a:cs typeface="Lato Light" charset="0"/>
              <a:sym typeface="Lato Light" charset="0"/>
            </a:endParaRPr>
          </a:p>
        </p:txBody>
      </p:sp>
      <p:sp>
        <p:nvSpPr>
          <p:cNvPr id="178" name="Rectangle 17"/>
          <p:cNvSpPr>
            <a:spLocks/>
          </p:cNvSpPr>
          <p:nvPr/>
        </p:nvSpPr>
        <p:spPr bwMode="auto">
          <a:xfrm>
            <a:off x="1638644" y="2414916"/>
            <a:ext cx="1104683" cy="627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800" dirty="0">
                <a:solidFill>
                  <a:schemeClr val="bg2"/>
                </a:solidFill>
                <a:latin typeface="微软雅黑"/>
                <a:ea typeface="微软雅黑"/>
                <a:cs typeface="Lato Light" charset="0"/>
                <a:sym typeface="Lato Light" charset="0"/>
              </a:rPr>
              <a:t>此处添加详细文本描述，建议与标题相关并符合整体语言风格</a:t>
            </a:r>
            <a:endParaRPr lang="en-US" sz="800" dirty="0">
              <a:solidFill>
                <a:schemeClr val="bg2"/>
              </a:solidFill>
              <a:latin typeface="微软雅黑"/>
              <a:ea typeface="微软雅黑"/>
              <a:cs typeface="Lato Light" charset="0"/>
              <a:sym typeface="Lato Light" charset="0"/>
            </a:endParaRPr>
          </a:p>
        </p:txBody>
      </p:sp>
      <p:sp>
        <p:nvSpPr>
          <p:cNvPr id="206" name="Oval 99"/>
          <p:cNvSpPr/>
          <p:nvPr/>
        </p:nvSpPr>
        <p:spPr bwMode="auto">
          <a:xfrm>
            <a:off x="6614222" y="2353024"/>
            <a:ext cx="272987" cy="277559"/>
          </a:xfrm>
          <a:prstGeom prst="ellipse">
            <a:avLst/>
          </a:prstGeom>
          <a:solidFill>
            <a:schemeClr val="accent1"/>
          </a:solidFill>
          <a:ln w="12700">
            <a:noFill/>
          </a:ln>
          <a:effectLst>
            <a:outerShdw blurRad="457200" dist="444500" dir="7800000" sx="89000" sy="89000" algn="tr" rotWithShape="0">
              <a:prstClr val="black">
                <a:alpha val="38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lIns="59363" tIns="29682" rIns="59363" bIns="29682" rtlCol="0" anchor="ctr"/>
          <a:lstStyle/>
          <a:p>
            <a:pPr algn="ctr"/>
            <a:endParaRPr lang="en-US" sz="1600" dirty="0">
              <a:sym typeface="Gill Sans" charset="0"/>
            </a:endParaRPr>
          </a:p>
        </p:txBody>
      </p:sp>
      <p:sp>
        <p:nvSpPr>
          <p:cNvPr id="207" name="Oval 99"/>
          <p:cNvSpPr/>
          <p:nvPr/>
        </p:nvSpPr>
        <p:spPr bwMode="auto">
          <a:xfrm>
            <a:off x="8052509" y="2512918"/>
            <a:ext cx="272987" cy="277559"/>
          </a:xfrm>
          <a:prstGeom prst="ellipse">
            <a:avLst/>
          </a:prstGeom>
          <a:solidFill>
            <a:schemeClr val="accent2"/>
          </a:solidFill>
          <a:ln w="12700">
            <a:noFill/>
          </a:ln>
          <a:effectLst>
            <a:outerShdw blurRad="457200" dist="444500" dir="7800000" sx="89000" sy="89000" algn="tr" rotWithShape="0">
              <a:prstClr val="black">
                <a:alpha val="38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lIns="59363" tIns="29682" rIns="59363" bIns="29682" rtlCol="0" anchor="ctr"/>
          <a:lstStyle/>
          <a:p>
            <a:pPr algn="ctr"/>
            <a:endParaRPr lang="en-US" sz="1600" dirty="0">
              <a:sym typeface="Gill Sans" charset="0"/>
            </a:endParaRPr>
          </a:p>
        </p:txBody>
      </p:sp>
      <p:sp>
        <p:nvSpPr>
          <p:cNvPr id="211" name="Rectangle 17"/>
          <p:cNvSpPr>
            <a:spLocks/>
          </p:cNvSpPr>
          <p:nvPr/>
        </p:nvSpPr>
        <p:spPr bwMode="auto">
          <a:xfrm>
            <a:off x="6258604" y="2807081"/>
            <a:ext cx="1104683" cy="544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800" dirty="0">
                <a:solidFill>
                  <a:schemeClr val="bg2"/>
                </a:solidFill>
                <a:latin typeface="微软雅黑"/>
                <a:ea typeface="微软雅黑"/>
                <a:cs typeface="Lato Light" charset="0"/>
                <a:sym typeface="Lato Light" charset="0"/>
              </a:rPr>
              <a:t>此处添加详细文本描述，建议与标题相关并符合整体语言风格</a:t>
            </a:r>
            <a:endParaRPr lang="en-US" sz="800" dirty="0">
              <a:solidFill>
                <a:schemeClr val="bg2"/>
              </a:solidFill>
              <a:latin typeface="微软雅黑"/>
              <a:ea typeface="微软雅黑"/>
              <a:cs typeface="Lato Light" charset="0"/>
              <a:sym typeface="Lato Light" charset="0"/>
            </a:endParaRPr>
          </a:p>
        </p:txBody>
      </p:sp>
      <p:sp>
        <p:nvSpPr>
          <p:cNvPr id="212" name="Rectangle 17"/>
          <p:cNvSpPr>
            <a:spLocks/>
          </p:cNvSpPr>
          <p:nvPr/>
        </p:nvSpPr>
        <p:spPr bwMode="auto">
          <a:xfrm>
            <a:off x="7696891" y="1806925"/>
            <a:ext cx="1104683" cy="544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800" dirty="0">
                <a:solidFill>
                  <a:schemeClr val="bg2"/>
                </a:solidFill>
                <a:latin typeface="微软雅黑"/>
                <a:ea typeface="微软雅黑"/>
                <a:cs typeface="Lato Light" charset="0"/>
                <a:sym typeface="Lato Light" charset="0"/>
              </a:rPr>
              <a:t>此处添加详细文本描述，建议与标题相关并符合整体语言风格</a:t>
            </a:r>
            <a:endParaRPr lang="en-US" sz="800" dirty="0">
              <a:solidFill>
                <a:schemeClr val="bg2"/>
              </a:solidFill>
              <a:latin typeface="微软雅黑"/>
              <a:ea typeface="微软雅黑"/>
              <a:cs typeface="Lato Light" charset="0"/>
              <a:sym typeface="Lato Light" charset="0"/>
            </a:endParaRPr>
          </a:p>
        </p:txBody>
      </p:sp>
      <p:grpSp>
        <p:nvGrpSpPr>
          <p:cNvPr id="2" name="组合 11"/>
          <p:cNvGrpSpPr/>
          <p:nvPr/>
        </p:nvGrpSpPr>
        <p:grpSpPr>
          <a:xfrm>
            <a:off x="185056" y="2573554"/>
            <a:ext cx="1197907" cy="1194766"/>
            <a:chOff x="276876" y="3963510"/>
            <a:chExt cx="1792285" cy="1787608"/>
          </a:xfrm>
        </p:grpSpPr>
        <p:sp>
          <p:nvSpPr>
            <p:cNvPr id="169" name="Oval Callout 10"/>
            <p:cNvSpPr/>
            <p:nvPr/>
          </p:nvSpPr>
          <p:spPr bwMode="auto">
            <a:xfrm rot="19660752">
              <a:off x="276876" y="3963510"/>
              <a:ext cx="1792285" cy="1787608"/>
            </a:xfrm>
            <a:prstGeom prst="wedgeEllipseCallout">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headEnd/>
              <a:tailEnd/>
            </a:ln>
            <a:effectLst>
              <a:outerShdw blurRad="228600" dist="114300" dir="2700000" algn="tl" rotWithShape="0">
                <a:prstClr val="black">
                  <a:alpha val="25000"/>
                </a:prstClr>
              </a:outerShdw>
            </a:effectLst>
            <a:extLst/>
          </p:spPr>
          <p:txBody>
            <a:bodyPr vert="horz" wrap="square" lIns="94124" tIns="47062" rIns="94124" bIns="47062" numCol="1" anchor="t" anchorCtr="0" compatLnSpc="1">
              <a:prstTxWarp prst="textNoShape">
                <a:avLst/>
              </a:prstTxWarp>
            </a:bodyPr>
            <a:lstStyle/>
            <a:p>
              <a:endParaRPr lang="en-US" sz="1600" dirty="0">
                <a:sym typeface="Gill Sans" charset="0"/>
              </a:endParaRPr>
            </a:p>
          </p:txBody>
        </p:sp>
        <p:grpSp>
          <p:nvGrpSpPr>
            <p:cNvPr id="3" name="组合 10"/>
            <p:cNvGrpSpPr/>
            <p:nvPr/>
          </p:nvGrpSpPr>
          <p:grpSpPr>
            <a:xfrm>
              <a:off x="432216" y="4106487"/>
              <a:ext cx="1501654" cy="1501654"/>
              <a:chOff x="432216" y="4106487"/>
              <a:chExt cx="1501654" cy="1501654"/>
            </a:xfrm>
          </p:grpSpPr>
          <p:sp>
            <p:nvSpPr>
              <p:cNvPr id="10" name="椭圆 9"/>
              <p:cNvSpPr/>
              <p:nvPr/>
            </p:nvSpPr>
            <p:spPr>
              <a:xfrm>
                <a:off x="432216" y="4106487"/>
                <a:ext cx="1501654" cy="1501654"/>
              </a:xfrm>
              <a:prstGeom prst="ellipse">
                <a:avLst/>
              </a:prstGeom>
              <a:solidFill>
                <a:schemeClr val="accent1"/>
              </a:solidFill>
              <a:ln w="7938" cap="flat">
                <a:noFill/>
                <a:prstDash val="solid"/>
                <a:miter lim="800000"/>
                <a:headEnd/>
                <a:tailEnd/>
              </a:ln>
              <a:effectLst/>
            </p:spPr>
            <p:txBody>
              <a:bodyPr vert="horz" wrap="square" lIns="94124" tIns="47062" rIns="94124" bIns="47062" numCol="1" anchor="t" anchorCtr="0" compatLnSpc="1">
                <a:prstTxWarp prst="textNoShape">
                  <a:avLst/>
                </a:prstTxWarp>
              </a:bodyPr>
              <a:lstStyle/>
              <a:p>
                <a:endParaRPr lang="zh-CN" altLang="en-US" sz="1600" dirty="0"/>
              </a:p>
            </p:txBody>
          </p:sp>
          <p:sp>
            <p:nvSpPr>
              <p:cNvPr id="213" name="TextBox 212"/>
              <p:cNvSpPr txBox="1"/>
              <p:nvPr/>
            </p:nvSpPr>
            <p:spPr>
              <a:xfrm>
                <a:off x="652257" y="4608884"/>
                <a:ext cx="1194901" cy="607929"/>
              </a:xfrm>
              <a:prstGeom prst="rect">
                <a:avLst/>
              </a:prstGeom>
              <a:noFill/>
            </p:spPr>
            <p:txBody>
              <a:bodyPr wrap="none" lIns="112949" tIns="56475" rIns="112949" bIns="56475" rtlCol="0">
                <a:spAutoFit/>
              </a:bodyPr>
              <a:lstStyle/>
              <a:p>
                <a:pPr defTabSz="943835"/>
                <a:r>
                  <a:rPr lang="en-US" altLang="zh-CN" sz="1900" dirty="0">
                    <a:solidFill>
                      <a:srgbClr val="FFFFFF"/>
                    </a:solidFill>
                    <a:latin typeface="微软雅黑" panose="020B0503020204020204" pitchFamily="34" charset="-122"/>
                    <a:ea typeface="微软雅黑" panose="020B0503020204020204" pitchFamily="34" charset="-122"/>
                  </a:rPr>
                  <a:t>2010</a:t>
                </a:r>
                <a:endParaRPr lang="zh-CN" altLang="en-US" sz="1900" dirty="0">
                  <a:solidFill>
                    <a:srgbClr val="FFFFFF"/>
                  </a:solidFill>
                  <a:latin typeface="微软雅黑" panose="020B0503020204020204" pitchFamily="34" charset="-122"/>
                  <a:ea typeface="微软雅黑" panose="020B0503020204020204" pitchFamily="34" charset="-122"/>
                </a:endParaRPr>
              </a:p>
            </p:txBody>
          </p:sp>
        </p:grpSp>
      </p:grpSp>
      <p:grpSp>
        <p:nvGrpSpPr>
          <p:cNvPr id="4" name="组合 12"/>
          <p:cNvGrpSpPr/>
          <p:nvPr/>
        </p:nvGrpSpPr>
        <p:grpSpPr>
          <a:xfrm>
            <a:off x="2369781" y="3575494"/>
            <a:ext cx="1175084" cy="1217970"/>
            <a:chOff x="3545621" y="5462613"/>
            <a:chExt cx="1758137" cy="1822326"/>
          </a:xfrm>
        </p:grpSpPr>
        <p:sp>
          <p:nvSpPr>
            <p:cNvPr id="172" name="Oval Callout 85"/>
            <p:cNvSpPr/>
            <p:nvPr/>
          </p:nvSpPr>
          <p:spPr bwMode="auto">
            <a:xfrm rot="8037643">
              <a:off x="3513527" y="5494707"/>
              <a:ext cx="1822326" cy="1758137"/>
            </a:xfrm>
            <a:prstGeom prst="wedgeEllipseCallout">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headEnd/>
              <a:tailEnd/>
            </a:ln>
            <a:effectLst>
              <a:outerShdw blurRad="228600" dist="114300" dir="2700000" algn="tl" rotWithShape="0">
                <a:prstClr val="black">
                  <a:alpha val="25000"/>
                </a:prstClr>
              </a:outerShdw>
            </a:effectLst>
            <a:extLst/>
          </p:spPr>
          <p:txBody>
            <a:bodyPr vert="horz" wrap="square" lIns="94124" tIns="47062" rIns="94124" bIns="47062" numCol="1" anchor="t" anchorCtr="0" compatLnSpc="1">
              <a:prstTxWarp prst="textNoShape">
                <a:avLst/>
              </a:prstTxWarp>
            </a:bodyPr>
            <a:lstStyle/>
            <a:p>
              <a:endParaRPr lang="en-US" sz="1600" dirty="0">
                <a:sym typeface="Gill Sans" charset="0"/>
              </a:endParaRPr>
            </a:p>
          </p:txBody>
        </p:sp>
        <p:sp>
          <p:nvSpPr>
            <p:cNvPr id="225" name="椭圆 224"/>
            <p:cNvSpPr/>
            <p:nvPr/>
          </p:nvSpPr>
          <p:spPr>
            <a:xfrm>
              <a:off x="3682288" y="5619793"/>
              <a:ext cx="1504854" cy="1504854"/>
            </a:xfrm>
            <a:prstGeom prst="ellipse">
              <a:avLst/>
            </a:prstGeom>
            <a:solidFill>
              <a:schemeClr val="accent2"/>
            </a:solidFill>
            <a:ln w="7938" cap="flat">
              <a:noFill/>
              <a:prstDash val="solid"/>
              <a:miter lim="800000"/>
              <a:headEnd/>
              <a:tailEnd/>
            </a:ln>
            <a:effectLst/>
          </p:spPr>
          <p:txBody>
            <a:bodyPr vert="horz" wrap="square" lIns="94124" tIns="47062" rIns="94124" bIns="47062" numCol="1" anchor="t" anchorCtr="0" compatLnSpc="1">
              <a:prstTxWarp prst="textNoShape">
                <a:avLst/>
              </a:prstTxWarp>
            </a:bodyPr>
            <a:lstStyle/>
            <a:p>
              <a:endParaRPr lang="zh-CN" altLang="en-US" sz="1600" dirty="0"/>
            </a:p>
          </p:txBody>
        </p:sp>
        <p:sp>
          <p:nvSpPr>
            <p:cNvPr id="214" name="TextBox 213"/>
            <p:cNvSpPr txBox="1"/>
            <p:nvPr/>
          </p:nvSpPr>
          <p:spPr>
            <a:xfrm>
              <a:off x="3903928" y="6161449"/>
              <a:ext cx="1194901" cy="607929"/>
            </a:xfrm>
            <a:prstGeom prst="rect">
              <a:avLst/>
            </a:prstGeom>
            <a:noFill/>
          </p:spPr>
          <p:txBody>
            <a:bodyPr wrap="none" lIns="112949" tIns="56475" rIns="112949" bIns="56475" rtlCol="0">
              <a:spAutoFit/>
            </a:bodyPr>
            <a:lstStyle/>
            <a:p>
              <a:pPr defTabSz="943835"/>
              <a:r>
                <a:rPr lang="en-US" altLang="zh-CN" sz="1900" dirty="0">
                  <a:solidFill>
                    <a:srgbClr val="FFFFFF"/>
                  </a:solidFill>
                  <a:latin typeface="微软雅黑" panose="020B0503020204020204" pitchFamily="34" charset="-122"/>
                  <a:ea typeface="微软雅黑" panose="020B0503020204020204" pitchFamily="34" charset="-122"/>
                </a:rPr>
                <a:t>2011</a:t>
              </a:r>
              <a:endParaRPr lang="zh-CN" altLang="en-US" sz="1900" dirty="0">
                <a:solidFill>
                  <a:srgbClr val="FFFFFF"/>
                </a:solidFill>
                <a:latin typeface="微软雅黑" panose="020B0503020204020204" pitchFamily="34" charset="-122"/>
                <a:ea typeface="微软雅黑" panose="020B0503020204020204" pitchFamily="34" charset="-122"/>
              </a:endParaRPr>
            </a:p>
          </p:txBody>
        </p:sp>
      </p:grpSp>
      <p:grpSp>
        <p:nvGrpSpPr>
          <p:cNvPr id="5" name="组合 13"/>
          <p:cNvGrpSpPr/>
          <p:nvPr/>
        </p:nvGrpSpPr>
        <p:grpSpPr>
          <a:xfrm>
            <a:off x="3136496" y="1146249"/>
            <a:ext cx="1197907" cy="1194766"/>
            <a:chOff x="4692763" y="1827977"/>
            <a:chExt cx="1792285" cy="1787608"/>
          </a:xfrm>
        </p:grpSpPr>
        <p:sp>
          <p:nvSpPr>
            <p:cNvPr id="205" name="Oval Callout 10"/>
            <p:cNvSpPr/>
            <p:nvPr/>
          </p:nvSpPr>
          <p:spPr bwMode="auto">
            <a:xfrm rot="19660752">
              <a:off x="4692763" y="1827977"/>
              <a:ext cx="1792285" cy="1787608"/>
            </a:xfrm>
            <a:prstGeom prst="wedgeEllipseCallout">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headEnd/>
              <a:tailEnd/>
            </a:ln>
            <a:effectLst>
              <a:outerShdw blurRad="228600" dist="114300" dir="2700000" algn="tl" rotWithShape="0">
                <a:prstClr val="black">
                  <a:alpha val="25000"/>
                </a:prstClr>
              </a:outerShdw>
            </a:effectLst>
            <a:extLst/>
          </p:spPr>
          <p:txBody>
            <a:bodyPr vert="horz" wrap="square" lIns="94124" tIns="47062" rIns="94124" bIns="47062" numCol="1" anchor="t" anchorCtr="0" compatLnSpc="1">
              <a:prstTxWarp prst="textNoShape">
                <a:avLst/>
              </a:prstTxWarp>
            </a:bodyPr>
            <a:lstStyle/>
            <a:p>
              <a:endParaRPr lang="en-US" sz="1600" dirty="0">
                <a:sym typeface="Gill Sans" charset="0"/>
              </a:endParaRPr>
            </a:p>
          </p:txBody>
        </p:sp>
        <p:sp>
          <p:nvSpPr>
            <p:cNvPr id="226" name="椭圆 225"/>
            <p:cNvSpPr/>
            <p:nvPr/>
          </p:nvSpPr>
          <p:spPr>
            <a:xfrm>
              <a:off x="4854703" y="1977838"/>
              <a:ext cx="1501654" cy="1501654"/>
            </a:xfrm>
            <a:prstGeom prst="ellipse">
              <a:avLst/>
            </a:prstGeom>
            <a:solidFill>
              <a:schemeClr val="accent3"/>
            </a:solidFill>
            <a:ln w="7938" cap="flat">
              <a:noFill/>
              <a:prstDash val="solid"/>
              <a:miter lim="800000"/>
              <a:headEnd/>
              <a:tailEnd/>
            </a:ln>
            <a:effectLst/>
          </p:spPr>
          <p:txBody>
            <a:bodyPr vert="horz" wrap="square" lIns="94124" tIns="47062" rIns="94124" bIns="47062" numCol="1" anchor="t" anchorCtr="0" compatLnSpc="1">
              <a:prstTxWarp prst="textNoShape">
                <a:avLst/>
              </a:prstTxWarp>
            </a:bodyPr>
            <a:lstStyle/>
            <a:p>
              <a:endParaRPr lang="zh-CN" altLang="en-US" sz="1600" dirty="0"/>
            </a:p>
          </p:txBody>
        </p:sp>
        <p:sp>
          <p:nvSpPr>
            <p:cNvPr id="215" name="TextBox 214"/>
            <p:cNvSpPr txBox="1"/>
            <p:nvPr/>
          </p:nvSpPr>
          <p:spPr>
            <a:xfrm>
              <a:off x="5084771" y="2449009"/>
              <a:ext cx="1194901" cy="607929"/>
            </a:xfrm>
            <a:prstGeom prst="rect">
              <a:avLst/>
            </a:prstGeom>
            <a:noFill/>
          </p:spPr>
          <p:txBody>
            <a:bodyPr wrap="none" lIns="112949" tIns="56475" rIns="112949" bIns="56475" rtlCol="0">
              <a:spAutoFit/>
            </a:bodyPr>
            <a:lstStyle/>
            <a:p>
              <a:pPr defTabSz="943835"/>
              <a:r>
                <a:rPr lang="en-US" altLang="zh-CN" sz="1900" dirty="0">
                  <a:solidFill>
                    <a:srgbClr val="FFFFFF"/>
                  </a:solidFill>
                  <a:latin typeface="微软雅黑" panose="020B0503020204020204" pitchFamily="34" charset="-122"/>
                  <a:ea typeface="微软雅黑" panose="020B0503020204020204" pitchFamily="34" charset="-122"/>
                </a:rPr>
                <a:t>2012</a:t>
              </a:r>
              <a:endParaRPr lang="zh-CN" altLang="en-US" sz="1900" dirty="0">
                <a:solidFill>
                  <a:srgbClr val="FFFFFF"/>
                </a:solidFill>
                <a:latin typeface="微软雅黑" panose="020B0503020204020204" pitchFamily="34" charset="-122"/>
                <a:ea typeface="微软雅黑" panose="020B0503020204020204" pitchFamily="34" charset="-122"/>
              </a:endParaRPr>
            </a:p>
          </p:txBody>
        </p:sp>
      </p:grpSp>
      <p:grpSp>
        <p:nvGrpSpPr>
          <p:cNvPr id="6" name="组合 15"/>
          <p:cNvGrpSpPr/>
          <p:nvPr/>
        </p:nvGrpSpPr>
        <p:grpSpPr>
          <a:xfrm>
            <a:off x="4910915" y="2948451"/>
            <a:ext cx="1183053" cy="1209766"/>
            <a:chOff x="7347616" y="4524431"/>
            <a:chExt cx="1770060" cy="1810051"/>
          </a:xfrm>
        </p:grpSpPr>
        <p:sp>
          <p:nvSpPr>
            <p:cNvPr id="208" name="Oval Callout 85"/>
            <p:cNvSpPr/>
            <p:nvPr/>
          </p:nvSpPr>
          <p:spPr bwMode="auto">
            <a:xfrm rot="9305715">
              <a:off x="7347616" y="4524431"/>
              <a:ext cx="1770060" cy="1810051"/>
            </a:xfrm>
            <a:prstGeom prst="wedgeEllipseCallout">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headEnd/>
              <a:tailEnd/>
            </a:ln>
            <a:effectLst>
              <a:outerShdw blurRad="228600" dist="114300" dir="2700000" algn="tl" rotWithShape="0">
                <a:prstClr val="black">
                  <a:alpha val="25000"/>
                </a:prstClr>
              </a:outerShdw>
            </a:effectLst>
            <a:extLst/>
          </p:spPr>
          <p:txBody>
            <a:bodyPr vert="horz" wrap="square" lIns="94124" tIns="47062" rIns="94124" bIns="47062" numCol="1" anchor="t" anchorCtr="0" compatLnSpc="1">
              <a:prstTxWarp prst="textNoShape">
                <a:avLst/>
              </a:prstTxWarp>
            </a:bodyPr>
            <a:lstStyle/>
            <a:p>
              <a:endParaRPr lang="en-US" sz="1600" dirty="0">
                <a:sym typeface="Gill Sans" charset="0"/>
              </a:endParaRPr>
            </a:p>
          </p:txBody>
        </p:sp>
        <p:grpSp>
          <p:nvGrpSpPr>
            <p:cNvPr id="7" name="组合 14"/>
            <p:cNvGrpSpPr/>
            <p:nvPr/>
          </p:nvGrpSpPr>
          <p:grpSpPr>
            <a:xfrm>
              <a:off x="7504171" y="4700981"/>
              <a:ext cx="1490200" cy="1490200"/>
              <a:chOff x="7504171" y="4700981"/>
              <a:chExt cx="1490200" cy="1490200"/>
            </a:xfrm>
          </p:grpSpPr>
          <p:sp>
            <p:nvSpPr>
              <p:cNvPr id="227" name="椭圆 226"/>
              <p:cNvSpPr/>
              <p:nvPr/>
            </p:nvSpPr>
            <p:spPr>
              <a:xfrm>
                <a:off x="7504171" y="4700981"/>
                <a:ext cx="1490200" cy="1490200"/>
              </a:xfrm>
              <a:prstGeom prst="ellipse">
                <a:avLst/>
              </a:prstGeom>
              <a:solidFill>
                <a:schemeClr val="accent4"/>
              </a:solidFill>
              <a:ln w="7938" cap="flat">
                <a:noFill/>
                <a:prstDash val="solid"/>
                <a:miter lim="800000"/>
                <a:headEnd/>
                <a:tailEnd/>
              </a:ln>
              <a:effectLst/>
            </p:spPr>
            <p:txBody>
              <a:bodyPr vert="horz" wrap="square" lIns="94124" tIns="47062" rIns="94124" bIns="47062" numCol="1" anchor="t" anchorCtr="0" compatLnSpc="1">
                <a:prstTxWarp prst="textNoShape">
                  <a:avLst/>
                </a:prstTxWarp>
              </a:bodyPr>
              <a:lstStyle/>
              <a:p>
                <a:endParaRPr lang="zh-CN" altLang="en-US" sz="1600" dirty="0"/>
              </a:p>
            </p:txBody>
          </p:sp>
          <p:sp>
            <p:nvSpPr>
              <p:cNvPr id="216" name="TextBox 215"/>
              <p:cNvSpPr txBox="1"/>
              <p:nvPr/>
            </p:nvSpPr>
            <p:spPr>
              <a:xfrm>
                <a:off x="7711884" y="5193168"/>
                <a:ext cx="1194901" cy="607929"/>
              </a:xfrm>
              <a:prstGeom prst="rect">
                <a:avLst/>
              </a:prstGeom>
              <a:noFill/>
            </p:spPr>
            <p:txBody>
              <a:bodyPr wrap="none" lIns="112949" tIns="56475" rIns="112949" bIns="56475" rtlCol="0">
                <a:spAutoFit/>
              </a:bodyPr>
              <a:lstStyle/>
              <a:p>
                <a:pPr defTabSz="943835"/>
                <a:r>
                  <a:rPr lang="en-US" altLang="zh-CN" sz="1900" dirty="0">
                    <a:solidFill>
                      <a:srgbClr val="FFFFFF"/>
                    </a:solidFill>
                    <a:latin typeface="微软雅黑" panose="020B0503020204020204" pitchFamily="34" charset="-122"/>
                    <a:ea typeface="微软雅黑" panose="020B0503020204020204" pitchFamily="34" charset="-122"/>
                  </a:rPr>
                  <a:t>2013</a:t>
                </a:r>
                <a:endParaRPr lang="zh-CN" altLang="en-US" sz="1900" dirty="0">
                  <a:solidFill>
                    <a:srgbClr val="FFFFFF"/>
                  </a:solidFill>
                  <a:latin typeface="微软雅黑" panose="020B0503020204020204" pitchFamily="34" charset="-122"/>
                  <a:ea typeface="微软雅黑" panose="020B0503020204020204" pitchFamily="34" charset="-122"/>
                </a:endParaRPr>
              </a:p>
            </p:txBody>
          </p:sp>
        </p:grpSp>
      </p:grpSp>
      <p:grpSp>
        <p:nvGrpSpPr>
          <p:cNvPr id="8" name="组合 16"/>
          <p:cNvGrpSpPr/>
          <p:nvPr/>
        </p:nvGrpSpPr>
        <p:grpSpPr>
          <a:xfrm>
            <a:off x="6216427" y="827789"/>
            <a:ext cx="1197907" cy="1194766"/>
            <a:chOff x="9300895" y="1351498"/>
            <a:chExt cx="1792285" cy="1787608"/>
          </a:xfrm>
        </p:grpSpPr>
        <p:sp>
          <p:nvSpPr>
            <p:cNvPr id="209" name="Oval Callout 10"/>
            <p:cNvSpPr/>
            <p:nvPr/>
          </p:nvSpPr>
          <p:spPr bwMode="auto">
            <a:xfrm rot="20704326">
              <a:off x="9300895" y="1351498"/>
              <a:ext cx="1792285" cy="1787608"/>
            </a:xfrm>
            <a:prstGeom prst="wedgeEllipseCallout">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headEnd/>
              <a:tailEnd/>
            </a:ln>
            <a:effectLst>
              <a:outerShdw blurRad="228600" dist="114300" dir="2700000" algn="tl" rotWithShape="0">
                <a:prstClr val="black">
                  <a:alpha val="25000"/>
                </a:prstClr>
              </a:outerShdw>
            </a:effectLst>
            <a:extLst/>
          </p:spPr>
          <p:txBody>
            <a:bodyPr vert="horz" wrap="square" lIns="94124" tIns="47062" rIns="94124" bIns="47062" numCol="1" anchor="t" anchorCtr="0" compatLnSpc="1">
              <a:prstTxWarp prst="textNoShape">
                <a:avLst/>
              </a:prstTxWarp>
            </a:bodyPr>
            <a:lstStyle/>
            <a:p>
              <a:endParaRPr lang="en-US" sz="1600" dirty="0">
                <a:sym typeface="Gill Sans" charset="0"/>
              </a:endParaRPr>
            </a:p>
          </p:txBody>
        </p:sp>
        <p:sp>
          <p:nvSpPr>
            <p:cNvPr id="228" name="椭圆 227"/>
            <p:cNvSpPr/>
            <p:nvPr/>
          </p:nvSpPr>
          <p:spPr>
            <a:xfrm>
              <a:off x="9457949" y="1496189"/>
              <a:ext cx="1498226" cy="1498226"/>
            </a:xfrm>
            <a:prstGeom prst="ellipse">
              <a:avLst/>
            </a:prstGeom>
            <a:solidFill>
              <a:schemeClr val="accent1"/>
            </a:solidFill>
            <a:ln w="7938" cap="flat">
              <a:noFill/>
              <a:prstDash val="solid"/>
              <a:miter lim="800000"/>
              <a:headEnd/>
              <a:tailEnd/>
            </a:ln>
            <a:effectLst/>
          </p:spPr>
          <p:txBody>
            <a:bodyPr vert="horz" wrap="square" lIns="94124" tIns="47062" rIns="94124" bIns="47062" numCol="1" anchor="t" anchorCtr="0" compatLnSpc="1">
              <a:prstTxWarp prst="textNoShape">
                <a:avLst/>
              </a:prstTxWarp>
            </a:bodyPr>
            <a:lstStyle/>
            <a:p>
              <a:endParaRPr lang="zh-CN" altLang="en-US" sz="1600" dirty="0"/>
            </a:p>
          </p:txBody>
        </p:sp>
        <p:sp>
          <p:nvSpPr>
            <p:cNvPr id="217" name="TextBox 216"/>
            <p:cNvSpPr txBox="1"/>
            <p:nvPr/>
          </p:nvSpPr>
          <p:spPr>
            <a:xfrm>
              <a:off x="9676275" y="2024252"/>
              <a:ext cx="1194901" cy="607929"/>
            </a:xfrm>
            <a:prstGeom prst="rect">
              <a:avLst/>
            </a:prstGeom>
            <a:noFill/>
          </p:spPr>
          <p:txBody>
            <a:bodyPr wrap="none" lIns="112949" tIns="56475" rIns="112949" bIns="56475" rtlCol="0">
              <a:spAutoFit/>
            </a:bodyPr>
            <a:lstStyle/>
            <a:p>
              <a:pPr defTabSz="943835"/>
              <a:r>
                <a:rPr lang="en-US" altLang="zh-CN" sz="1900" dirty="0">
                  <a:solidFill>
                    <a:srgbClr val="FFFFFF"/>
                  </a:solidFill>
                  <a:latin typeface="微软雅黑" panose="020B0503020204020204" pitchFamily="34" charset="-122"/>
                  <a:ea typeface="微软雅黑" panose="020B0503020204020204" pitchFamily="34" charset="-122"/>
                </a:rPr>
                <a:t>2014</a:t>
              </a:r>
              <a:endParaRPr lang="zh-CN" altLang="en-US" sz="1900" dirty="0">
                <a:solidFill>
                  <a:srgbClr val="FFFFFF"/>
                </a:solidFill>
                <a:latin typeface="微软雅黑" panose="020B0503020204020204" pitchFamily="34" charset="-122"/>
                <a:ea typeface="微软雅黑" panose="020B0503020204020204" pitchFamily="34" charset="-122"/>
              </a:endParaRPr>
            </a:p>
          </p:txBody>
        </p:sp>
      </p:grpSp>
      <p:grpSp>
        <p:nvGrpSpPr>
          <p:cNvPr id="9" name="组合 17"/>
          <p:cNvGrpSpPr/>
          <p:nvPr/>
        </p:nvGrpSpPr>
        <p:grpSpPr>
          <a:xfrm>
            <a:off x="7543030" y="3083843"/>
            <a:ext cx="1183053" cy="1209766"/>
            <a:chOff x="11285735" y="4727004"/>
            <a:chExt cx="1770060" cy="1810051"/>
          </a:xfrm>
        </p:grpSpPr>
        <p:sp>
          <p:nvSpPr>
            <p:cNvPr id="210" name="Oval Callout 85"/>
            <p:cNvSpPr/>
            <p:nvPr/>
          </p:nvSpPr>
          <p:spPr bwMode="auto">
            <a:xfrm rot="9900337">
              <a:off x="11285735" y="4727004"/>
              <a:ext cx="1770060" cy="1810051"/>
            </a:xfrm>
            <a:prstGeom prst="wedgeEllipseCallout">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headEnd/>
              <a:tailEnd/>
            </a:ln>
            <a:effectLst>
              <a:outerShdw blurRad="228600" dist="114300" dir="2700000" algn="tl" rotWithShape="0">
                <a:prstClr val="black">
                  <a:alpha val="25000"/>
                </a:prstClr>
              </a:outerShdw>
            </a:effectLst>
            <a:extLst/>
          </p:spPr>
          <p:txBody>
            <a:bodyPr vert="horz" wrap="square" lIns="94124" tIns="47062" rIns="94124" bIns="47062" numCol="1" anchor="t" anchorCtr="0" compatLnSpc="1">
              <a:prstTxWarp prst="textNoShape">
                <a:avLst/>
              </a:prstTxWarp>
            </a:bodyPr>
            <a:lstStyle/>
            <a:p>
              <a:endParaRPr lang="en-US" sz="1600" dirty="0">
                <a:sym typeface="Gill Sans" charset="0"/>
              </a:endParaRPr>
            </a:p>
          </p:txBody>
        </p:sp>
        <p:sp>
          <p:nvSpPr>
            <p:cNvPr id="224" name="椭圆 223"/>
            <p:cNvSpPr/>
            <p:nvPr/>
          </p:nvSpPr>
          <p:spPr>
            <a:xfrm>
              <a:off x="11406926" y="4868190"/>
              <a:ext cx="1527678" cy="1527678"/>
            </a:xfrm>
            <a:prstGeom prst="ellipse">
              <a:avLst/>
            </a:prstGeom>
            <a:solidFill>
              <a:schemeClr val="accent2"/>
            </a:solidFill>
            <a:ln w="7938" cap="flat">
              <a:noFill/>
              <a:prstDash val="solid"/>
              <a:miter lim="800000"/>
              <a:headEnd/>
              <a:tailEnd/>
            </a:ln>
            <a:effectLst/>
          </p:spPr>
          <p:txBody>
            <a:bodyPr vert="horz" wrap="square" lIns="94124" tIns="47062" rIns="94124" bIns="47062" numCol="1" anchor="t" anchorCtr="0" compatLnSpc="1">
              <a:prstTxWarp prst="textNoShape">
                <a:avLst/>
              </a:prstTxWarp>
            </a:bodyPr>
            <a:lstStyle/>
            <a:p>
              <a:endParaRPr lang="zh-CN" altLang="en-US" sz="1600" dirty="0"/>
            </a:p>
          </p:txBody>
        </p:sp>
        <p:sp>
          <p:nvSpPr>
            <p:cNvPr id="218" name="TextBox 217"/>
            <p:cNvSpPr txBox="1"/>
            <p:nvPr/>
          </p:nvSpPr>
          <p:spPr>
            <a:xfrm>
              <a:off x="11665074" y="5359255"/>
              <a:ext cx="1194901" cy="607929"/>
            </a:xfrm>
            <a:prstGeom prst="rect">
              <a:avLst/>
            </a:prstGeom>
            <a:noFill/>
          </p:spPr>
          <p:txBody>
            <a:bodyPr wrap="none" lIns="112949" tIns="56475" rIns="112949" bIns="56475" rtlCol="0">
              <a:spAutoFit/>
            </a:bodyPr>
            <a:lstStyle/>
            <a:p>
              <a:pPr defTabSz="943835"/>
              <a:r>
                <a:rPr lang="en-US" altLang="zh-CN" sz="1900" dirty="0">
                  <a:solidFill>
                    <a:srgbClr val="FFFFFF"/>
                  </a:solidFill>
                  <a:latin typeface="微软雅黑" panose="020B0503020204020204" pitchFamily="34" charset="-122"/>
                  <a:ea typeface="微软雅黑" panose="020B0503020204020204" pitchFamily="34" charset="-122"/>
                </a:rPr>
                <a:t>2015</a:t>
              </a:r>
              <a:endParaRPr lang="zh-CN" altLang="en-US" sz="1900"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61272459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down)">
                                      <p:cBhvr>
                                        <p:cTn id="7" dur="800"/>
                                        <p:tgtEl>
                                          <p:spTgt spid="168"/>
                                        </p:tgtEl>
                                      </p:cBhvr>
                                    </p:animEffect>
                                  </p:childTnLst>
                                </p:cTn>
                              </p:par>
                              <p:par>
                                <p:cTn id="8" presetID="53" presetClass="entr" presetSubtype="16" fill="hold" grpId="0" nodeType="withEffect">
                                  <p:stCondLst>
                                    <p:cond delay="1000"/>
                                  </p:stCondLst>
                                  <p:childTnLst>
                                    <p:set>
                                      <p:cBhvr>
                                        <p:cTn id="9" dur="1" fill="hold">
                                          <p:stCondLst>
                                            <p:cond delay="0"/>
                                          </p:stCondLst>
                                        </p:cTn>
                                        <p:tgtEl>
                                          <p:spTgt spid="170"/>
                                        </p:tgtEl>
                                        <p:attrNameLst>
                                          <p:attrName>style.visibility</p:attrName>
                                        </p:attrNameLst>
                                      </p:cBhvr>
                                      <p:to>
                                        <p:strVal val="visible"/>
                                      </p:to>
                                    </p:set>
                                    <p:anim calcmode="lin" valueType="num">
                                      <p:cBhvr>
                                        <p:cTn id="10" dur="250" fill="hold"/>
                                        <p:tgtEl>
                                          <p:spTgt spid="170"/>
                                        </p:tgtEl>
                                        <p:attrNameLst>
                                          <p:attrName>ppt_w</p:attrName>
                                        </p:attrNameLst>
                                      </p:cBhvr>
                                      <p:tavLst>
                                        <p:tav tm="0">
                                          <p:val>
                                            <p:fltVal val="0"/>
                                          </p:val>
                                        </p:tav>
                                        <p:tav tm="100000">
                                          <p:val>
                                            <p:strVal val="#ppt_w"/>
                                          </p:val>
                                        </p:tav>
                                      </p:tavLst>
                                    </p:anim>
                                    <p:anim calcmode="lin" valueType="num">
                                      <p:cBhvr>
                                        <p:cTn id="11" dur="250" fill="hold"/>
                                        <p:tgtEl>
                                          <p:spTgt spid="170"/>
                                        </p:tgtEl>
                                        <p:attrNameLst>
                                          <p:attrName>ppt_h</p:attrName>
                                        </p:attrNameLst>
                                      </p:cBhvr>
                                      <p:tavLst>
                                        <p:tav tm="0">
                                          <p:val>
                                            <p:fltVal val="0"/>
                                          </p:val>
                                        </p:tav>
                                        <p:tav tm="100000">
                                          <p:val>
                                            <p:strVal val="#ppt_h"/>
                                          </p:val>
                                        </p:tav>
                                      </p:tavLst>
                                    </p:anim>
                                    <p:animEffect transition="in" filter="fade">
                                      <p:cBhvr>
                                        <p:cTn id="12" dur="250"/>
                                        <p:tgtEl>
                                          <p:spTgt spid="170"/>
                                        </p:tgtEl>
                                      </p:cBhvr>
                                    </p:animEffect>
                                  </p:childTnLst>
                                </p:cTn>
                              </p:par>
                              <p:par>
                                <p:cTn id="13" presetID="42" presetClass="entr" presetSubtype="0" fill="hold" nodeType="withEffect">
                                  <p:stCondLst>
                                    <p:cond delay="100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par>
                                <p:cTn id="18" presetID="22" presetClass="entr" presetSubtype="8" fill="hold" grpId="0" nodeType="withEffect">
                                  <p:stCondLst>
                                    <p:cond delay="1500"/>
                                  </p:stCondLst>
                                  <p:childTnLst>
                                    <p:set>
                                      <p:cBhvr>
                                        <p:cTn id="19" dur="1" fill="hold">
                                          <p:stCondLst>
                                            <p:cond delay="0"/>
                                          </p:stCondLst>
                                        </p:cTn>
                                        <p:tgtEl>
                                          <p:spTgt spid="171"/>
                                        </p:tgtEl>
                                        <p:attrNameLst>
                                          <p:attrName>style.visibility</p:attrName>
                                        </p:attrNameLst>
                                      </p:cBhvr>
                                      <p:to>
                                        <p:strVal val="visible"/>
                                      </p:to>
                                    </p:set>
                                    <p:animEffect transition="in" filter="wipe(left)">
                                      <p:cBhvr>
                                        <p:cTn id="20" dur="500"/>
                                        <p:tgtEl>
                                          <p:spTgt spid="171"/>
                                        </p:tgtEl>
                                      </p:cBhvr>
                                    </p:animEffect>
                                  </p:childTnLst>
                                </p:cTn>
                              </p:par>
                              <p:par>
                                <p:cTn id="21" presetID="53" presetClass="entr" presetSubtype="16" fill="hold" grpId="0" nodeType="withEffect">
                                  <p:stCondLst>
                                    <p:cond delay="2000"/>
                                  </p:stCondLst>
                                  <p:childTnLst>
                                    <p:set>
                                      <p:cBhvr>
                                        <p:cTn id="22" dur="1" fill="hold">
                                          <p:stCondLst>
                                            <p:cond delay="0"/>
                                          </p:stCondLst>
                                        </p:cTn>
                                        <p:tgtEl>
                                          <p:spTgt spid="173"/>
                                        </p:tgtEl>
                                        <p:attrNameLst>
                                          <p:attrName>style.visibility</p:attrName>
                                        </p:attrNameLst>
                                      </p:cBhvr>
                                      <p:to>
                                        <p:strVal val="visible"/>
                                      </p:to>
                                    </p:set>
                                    <p:anim calcmode="lin" valueType="num">
                                      <p:cBhvr>
                                        <p:cTn id="23" dur="250" fill="hold"/>
                                        <p:tgtEl>
                                          <p:spTgt spid="173"/>
                                        </p:tgtEl>
                                        <p:attrNameLst>
                                          <p:attrName>ppt_w</p:attrName>
                                        </p:attrNameLst>
                                      </p:cBhvr>
                                      <p:tavLst>
                                        <p:tav tm="0">
                                          <p:val>
                                            <p:fltVal val="0"/>
                                          </p:val>
                                        </p:tav>
                                        <p:tav tm="100000">
                                          <p:val>
                                            <p:strVal val="#ppt_w"/>
                                          </p:val>
                                        </p:tav>
                                      </p:tavLst>
                                    </p:anim>
                                    <p:anim calcmode="lin" valueType="num">
                                      <p:cBhvr>
                                        <p:cTn id="24" dur="250" fill="hold"/>
                                        <p:tgtEl>
                                          <p:spTgt spid="173"/>
                                        </p:tgtEl>
                                        <p:attrNameLst>
                                          <p:attrName>ppt_h</p:attrName>
                                        </p:attrNameLst>
                                      </p:cBhvr>
                                      <p:tavLst>
                                        <p:tav tm="0">
                                          <p:val>
                                            <p:fltVal val="0"/>
                                          </p:val>
                                        </p:tav>
                                        <p:tav tm="100000">
                                          <p:val>
                                            <p:strVal val="#ppt_h"/>
                                          </p:val>
                                        </p:tav>
                                      </p:tavLst>
                                    </p:anim>
                                    <p:animEffect transition="in" filter="fade">
                                      <p:cBhvr>
                                        <p:cTn id="25" dur="250"/>
                                        <p:tgtEl>
                                          <p:spTgt spid="173"/>
                                        </p:tgtEl>
                                      </p:cBhvr>
                                    </p:animEffect>
                                  </p:childTnLst>
                                </p:cTn>
                              </p:par>
                              <p:par>
                                <p:cTn id="26" presetID="47" presetClass="entr" presetSubtype="0" fill="hold" nodeType="withEffect">
                                  <p:stCondLst>
                                    <p:cond delay="200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par>
                                <p:cTn id="31" presetID="22" presetClass="entr" presetSubtype="8" fill="hold" grpId="0" nodeType="withEffect">
                                  <p:stCondLst>
                                    <p:cond delay="2500"/>
                                  </p:stCondLst>
                                  <p:childTnLst>
                                    <p:set>
                                      <p:cBhvr>
                                        <p:cTn id="32" dur="1" fill="hold">
                                          <p:stCondLst>
                                            <p:cond delay="0"/>
                                          </p:stCondLst>
                                        </p:cTn>
                                        <p:tgtEl>
                                          <p:spTgt spid="178"/>
                                        </p:tgtEl>
                                        <p:attrNameLst>
                                          <p:attrName>style.visibility</p:attrName>
                                        </p:attrNameLst>
                                      </p:cBhvr>
                                      <p:to>
                                        <p:strVal val="visible"/>
                                      </p:to>
                                    </p:set>
                                    <p:animEffect transition="in" filter="wipe(left)">
                                      <p:cBhvr>
                                        <p:cTn id="33" dur="500"/>
                                        <p:tgtEl>
                                          <p:spTgt spid="178"/>
                                        </p:tgtEl>
                                      </p:cBhvr>
                                    </p:animEffect>
                                  </p:childTnLst>
                                </p:cTn>
                              </p:par>
                              <p:par>
                                <p:cTn id="34" presetID="53" presetClass="entr" presetSubtype="16" fill="hold" grpId="0" nodeType="withEffect">
                                  <p:stCondLst>
                                    <p:cond delay="3000"/>
                                  </p:stCondLst>
                                  <p:childTnLst>
                                    <p:set>
                                      <p:cBhvr>
                                        <p:cTn id="35" dur="1" fill="hold">
                                          <p:stCondLst>
                                            <p:cond delay="0"/>
                                          </p:stCondLst>
                                        </p:cTn>
                                        <p:tgtEl>
                                          <p:spTgt spid="175"/>
                                        </p:tgtEl>
                                        <p:attrNameLst>
                                          <p:attrName>style.visibility</p:attrName>
                                        </p:attrNameLst>
                                      </p:cBhvr>
                                      <p:to>
                                        <p:strVal val="visible"/>
                                      </p:to>
                                    </p:set>
                                    <p:anim calcmode="lin" valueType="num">
                                      <p:cBhvr>
                                        <p:cTn id="36" dur="250" fill="hold"/>
                                        <p:tgtEl>
                                          <p:spTgt spid="175"/>
                                        </p:tgtEl>
                                        <p:attrNameLst>
                                          <p:attrName>ppt_w</p:attrName>
                                        </p:attrNameLst>
                                      </p:cBhvr>
                                      <p:tavLst>
                                        <p:tav tm="0">
                                          <p:val>
                                            <p:fltVal val="0"/>
                                          </p:val>
                                        </p:tav>
                                        <p:tav tm="100000">
                                          <p:val>
                                            <p:strVal val="#ppt_w"/>
                                          </p:val>
                                        </p:tav>
                                      </p:tavLst>
                                    </p:anim>
                                    <p:anim calcmode="lin" valueType="num">
                                      <p:cBhvr>
                                        <p:cTn id="37" dur="250" fill="hold"/>
                                        <p:tgtEl>
                                          <p:spTgt spid="175"/>
                                        </p:tgtEl>
                                        <p:attrNameLst>
                                          <p:attrName>ppt_h</p:attrName>
                                        </p:attrNameLst>
                                      </p:cBhvr>
                                      <p:tavLst>
                                        <p:tav tm="0">
                                          <p:val>
                                            <p:fltVal val="0"/>
                                          </p:val>
                                        </p:tav>
                                        <p:tav tm="100000">
                                          <p:val>
                                            <p:strVal val="#ppt_h"/>
                                          </p:val>
                                        </p:tav>
                                      </p:tavLst>
                                    </p:anim>
                                    <p:animEffect transition="in" filter="fade">
                                      <p:cBhvr>
                                        <p:cTn id="38" dur="250"/>
                                        <p:tgtEl>
                                          <p:spTgt spid="175"/>
                                        </p:tgtEl>
                                      </p:cBhvr>
                                    </p:animEffect>
                                  </p:childTnLst>
                                </p:cTn>
                              </p:par>
                              <p:par>
                                <p:cTn id="39" presetID="42" presetClass="entr" presetSubtype="0" fill="hold" nodeType="withEffect">
                                  <p:stCondLst>
                                    <p:cond delay="300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2" presetClass="entr" presetSubtype="8" fill="hold" grpId="0" nodeType="withEffect">
                                  <p:stCondLst>
                                    <p:cond delay="3500"/>
                                  </p:stCondLst>
                                  <p:childTnLst>
                                    <p:set>
                                      <p:cBhvr>
                                        <p:cTn id="45" dur="1" fill="hold">
                                          <p:stCondLst>
                                            <p:cond delay="0"/>
                                          </p:stCondLst>
                                        </p:cTn>
                                        <p:tgtEl>
                                          <p:spTgt spid="176"/>
                                        </p:tgtEl>
                                        <p:attrNameLst>
                                          <p:attrName>style.visibility</p:attrName>
                                        </p:attrNameLst>
                                      </p:cBhvr>
                                      <p:to>
                                        <p:strVal val="visible"/>
                                      </p:to>
                                    </p:set>
                                    <p:animEffect transition="in" filter="wipe(left)">
                                      <p:cBhvr>
                                        <p:cTn id="46" dur="500"/>
                                        <p:tgtEl>
                                          <p:spTgt spid="176"/>
                                        </p:tgtEl>
                                      </p:cBhvr>
                                    </p:animEffect>
                                  </p:childTnLst>
                                </p:cTn>
                              </p:par>
                              <p:par>
                                <p:cTn id="47" presetID="53" presetClass="entr" presetSubtype="16" fill="hold" grpId="0" nodeType="withEffect">
                                  <p:stCondLst>
                                    <p:cond delay="4000"/>
                                  </p:stCondLst>
                                  <p:childTnLst>
                                    <p:set>
                                      <p:cBhvr>
                                        <p:cTn id="48" dur="1" fill="hold">
                                          <p:stCondLst>
                                            <p:cond delay="0"/>
                                          </p:stCondLst>
                                        </p:cTn>
                                        <p:tgtEl>
                                          <p:spTgt spid="174"/>
                                        </p:tgtEl>
                                        <p:attrNameLst>
                                          <p:attrName>style.visibility</p:attrName>
                                        </p:attrNameLst>
                                      </p:cBhvr>
                                      <p:to>
                                        <p:strVal val="visible"/>
                                      </p:to>
                                    </p:set>
                                    <p:anim calcmode="lin" valueType="num">
                                      <p:cBhvr>
                                        <p:cTn id="49" dur="250" fill="hold"/>
                                        <p:tgtEl>
                                          <p:spTgt spid="174"/>
                                        </p:tgtEl>
                                        <p:attrNameLst>
                                          <p:attrName>ppt_w</p:attrName>
                                        </p:attrNameLst>
                                      </p:cBhvr>
                                      <p:tavLst>
                                        <p:tav tm="0">
                                          <p:val>
                                            <p:fltVal val="0"/>
                                          </p:val>
                                        </p:tav>
                                        <p:tav tm="100000">
                                          <p:val>
                                            <p:strVal val="#ppt_w"/>
                                          </p:val>
                                        </p:tav>
                                      </p:tavLst>
                                    </p:anim>
                                    <p:anim calcmode="lin" valueType="num">
                                      <p:cBhvr>
                                        <p:cTn id="50" dur="250" fill="hold"/>
                                        <p:tgtEl>
                                          <p:spTgt spid="174"/>
                                        </p:tgtEl>
                                        <p:attrNameLst>
                                          <p:attrName>ppt_h</p:attrName>
                                        </p:attrNameLst>
                                      </p:cBhvr>
                                      <p:tavLst>
                                        <p:tav tm="0">
                                          <p:val>
                                            <p:fltVal val="0"/>
                                          </p:val>
                                        </p:tav>
                                        <p:tav tm="100000">
                                          <p:val>
                                            <p:strVal val="#ppt_h"/>
                                          </p:val>
                                        </p:tav>
                                      </p:tavLst>
                                    </p:anim>
                                    <p:animEffect transition="in" filter="fade">
                                      <p:cBhvr>
                                        <p:cTn id="51" dur="250"/>
                                        <p:tgtEl>
                                          <p:spTgt spid="174"/>
                                        </p:tgtEl>
                                      </p:cBhvr>
                                    </p:animEffect>
                                  </p:childTnLst>
                                </p:cTn>
                              </p:par>
                              <p:par>
                                <p:cTn id="52" presetID="47" presetClass="entr" presetSubtype="0" fill="hold" nodeType="withEffect">
                                  <p:stCondLst>
                                    <p:cond delay="400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1000"/>
                                        <p:tgtEl>
                                          <p:spTgt spid="6"/>
                                        </p:tgtEl>
                                      </p:cBhvr>
                                    </p:animEffect>
                                    <p:anim calcmode="lin" valueType="num">
                                      <p:cBhvr>
                                        <p:cTn id="55" dur="1000" fill="hold"/>
                                        <p:tgtEl>
                                          <p:spTgt spid="6"/>
                                        </p:tgtEl>
                                        <p:attrNameLst>
                                          <p:attrName>ppt_x</p:attrName>
                                        </p:attrNameLst>
                                      </p:cBhvr>
                                      <p:tavLst>
                                        <p:tav tm="0">
                                          <p:val>
                                            <p:strVal val="#ppt_x"/>
                                          </p:val>
                                        </p:tav>
                                        <p:tav tm="100000">
                                          <p:val>
                                            <p:strVal val="#ppt_x"/>
                                          </p:val>
                                        </p:tav>
                                      </p:tavLst>
                                    </p:anim>
                                    <p:anim calcmode="lin" valueType="num">
                                      <p:cBhvr>
                                        <p:cTn id="56" dur="1000" fill="hold"/>
                                        <p:tgtEl>
                                          <p:spTgt spid="6"/>
                                        </p:tgtEl>
                                        <p:attrNameLst>
                                          <p:attrName>ppt_y</p:attrName>
                                        </p:attrNameLst>
                                      </p:cBhvr>
                                      <p:tavLst>
                                        <p:tav tm="0">
                                          <p:val>
                                            <p:strVal val="#ppt_y-.1"/>
                                          </p:val>
                                        </p:tav>
                                        <p:tav tm="100000">
                                          <p:val>
                                            <p:strVal val="#ppt_y"/>
                                          </p:val>
                                        </p:tav>
                                      </p:tavLst>
                                    </p:anim>
                                  </p:childTnLst>
                                </p:cTn>
                              </p:par>
                              <p:par>
                                <p:cTn id="57" presetID="22" presetClass="entr" presetSubtype="8" fill="hold" grpId="0" nodeType="withEffect">
                                  <p:stCondLst>
                                    <p:cond delay="4500"/>
                                  </p:stCondLst>
                                  <p:childTnLst>
                                    <p:set>
                                      <p:cBhvr>
                                        <p:cTn id="58" dur="1" fill="hold">
                                          <p:stCondLst>
                                            <p:cond delay="0"/>
                                          </p:stCondLst>
                                        </p:cTn>
                                        <p:tgtEl>
                                          <p:spTgt spid="177"/>
                                        </p:tgtEl>
                                        <p:attrNameLst>
                                          <p:attrName>style.visibility</p:attrName>
                                        </p:attrNameLst>
                                      </p:cBhvr>
                                      <p:to>
                                        <p:strVal val="visible"/>
                                      </p:to>
                                    </p:set>
                                    <p:animEffect transition="in" filter="wipe(left)">
                                      <p:cBhvr>
                                        <p:cTn id="59" dur="500"/>
                                        <p:tgtEl>
                                          <p:spTgt spid="177"/>
                                        </p:tgtEl>
                                      </p:cBhvr>
                                    </p:animEffect>
                                  </p:childTnLst>
                                </p:cTn>
                              </p:par>
                              <p:par>
                                <p:cTn id="60" presetID="53" presetClass="entr" presetSubtype="16" fill="hold" grpId="0" nodeType="withEffect">
                                  <p:stCondLst>
                                    <p:cond delay="5000"/>
                                  </p:stCondLst>
                                  <p:childTnLst>
                                    <p:set>
                                      <p:cBhvr>
                                        <p:cTn id="61" dur="1" fill="hold">
                                          <p:stCondLst>
                                            <p:cond delay="0"/>
                                          </p:stCondLst>
                                        </p:cTn>
                                        <p:tgtEl>
                                          <p:spTgt spid="206"/>
                                        </p:tgtEl>
                                        <p:attrNameLst>
                                          <p:attrName>style.visibility</p:attrName>
                                        </p:attrNameLst>
                                      </p:cBhvr>
                                      <p:to>
                                        <p:strVal val="visible"/>
                                      </p:to>
                                    </p:set>
                                    <p:anim calcmode="lin" valueType="num">
                                      <p:cBhvr>
                                        <p:cTn id="62" dur="250" fill="hold"/>
                                        <p:tgtEl>
                                          <p:spTgt spid="206"/>
                                        </p:tgtEl>
                                        <p:attrNameLst>
                                          <p:attrName>ppt_w</p:attrName>
                                        </p:attrNameLst>
                                      </p:cBhvr>
                                      <p:tavLst>
                                        <p:tav tm="0">
                                          <p:val>
                                            <p:fltVal val="0"/>
                                          </p:val>
                                        </p:tav>
                                        <p:tav tm="100000">
                                          <p:val>
                                            <p:strVal val="#ppt_w"/>
                                          </p:val>
                                        </p:tav>
                                      </p:tavLst>
                                    </p:anim>
                                    <p:anim calcmode="lin" valueType="num">
                                      <p:cBhvr>
                                        <p:cTn id="63" dur="250" fill="hold"/>
                                        <p:tgtEl>
                                          <p:spTgt spid="206"/>
                                        </p:tgtEl>
                                        <p:attrNameLst>
                                          <p:attrName>ppt_h</p:attrName>
                                        </p:attrNameLst>
                                      </p:cBhvr>
                                      <p:tavLst>
                                        <p:tav tm="0">
                                          <p:val>
                                            <p:fltVal val="0"/>
                                          </p:val>
                                        </p:tav>
                                        <p:tav tm="100000">
                                          <p:val>
                                            <p:strVal val="#ppt_h"/>
                                          </p:val>
                                        </p:tav>
                                      </p:tavLst>
                                    </p:anim>
                                    <p:animEffect transition="in" filter="fade">
                                      <p:cBhvr>
                                        <p:cTn id="64" dur="250"/>
                                        <p:tgtEl>
                                          <p:spTgt spid="206"/>
                                        </p:tgtEl>
                                      </p:cBhvr>
                                    </p:animEffect>
                                  </p:childTnLst>
                                </p:cTn>
                              </p:par>
                              <p:par>
                                <p:cTn id="65" presetID="42" presetClass="entr" presetSubtype="0" fill="hold" nodeType="withEffect">
                                  <p:stCondLst>
                                    <p:cond delay="500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1000"/>
                                        <p:tgtEl>
                                          <p:spTgt spid="8"/>
                                        </p:tgtEl>
                                      </p:cBhvr>
                                    </p:animEffect>
                                    <p:anim calcmode="lin" valueType="num">
                                      <p:cBhvr>
                                        <p:cTn id="68" dur="1000" fill="hold"/>
                                        <p:tgtEl>
                                          <p:spTgt spid="8"/>
                                        </p:tgtEl>
                                        <p:attrNameLst>
                                          <p:attrName>ppt_x</p:attrName>
                                        </p:attrNameLst>
                                      </p:cBhvr>
                                      <p:tavLst>
                                        <p:tav tm="0">
                                          <p:val>
                                            <p:strVal val="#ppt_x"/>
                                          </p:val>
                                        </p:tav>
                                        <p:tav tm="100000">
                                          <p:val>
                                            <p:strVal val="#ppt_x"/>
                                          </p:val>
                                        </p:tav>
                                      </p:tavLst>
                                    </p:anim>
                                    <p:anim calcmode="lin" valueType="num">
                                      <p:cBhvr>
                                        <p:cTn id="69" dur="1000" fill="hold"/>
                                        <p:tgtEl>
                                          <p:spTgt spid="8"/>
                                        </p:tgtEl>
                                        <p:attrNameLst>
                                          <p:attrName>ppt_y</p:attrName>
                                        </p:attrNameLst>
                                      </p:cBhvr>
                                      <p:tavLst>
                                        <p:tav tm="0">
                                          <p:val>
                                            <p:strVal val="#ppt_y+.1"/>
                                          </p:val>
                                        </p:tav>
                                        <p:tav tm="100000">
                                          <p:val>
                                            <p:strVal val="#ppt_y"/>
                                          </p:val>
                                        </p:tav>
                                      </p:tavLst>
                                    </p:anim>
                                  </p:childTnLst>
                                </p:cTn>
                              </p:par>
                              <p:par>
                                <p:cTn id="70" presetID="22" presetClass="entr" presetSubtype="8" fill="hold" grpId="0" nodeType="withEffect">
                                  <p:stCondLst>
                                    <p:cond delay="5500"/>
                                  </p:stCondLst>
                                  <p:childTnLst>
                                    <p:set>
                                      <p:cBhvr>
                                        <p:cTn id="71" dur="1" fill="hold">
                                          <p:stCondLst>
                                            <p:cond delay="0"/>
                                          </p:stCondLst>
                                        </p:cTn>
                                        <p:tgtEl>
                                          <p:spTgt spid="211"/>
                                        </p:tgtEl>
                                        <p:attrNameLst>
                                          <p:attrName>style.visibility</p:attrName>
                                        </p:attrNameLst>
                                      </p:cBhvr>
                                      <p:to>
                                        <p:strVal val="visible"/>
                                      </p:to>
                                    </p:set>
                                    <p:animEffect transition="in" filter="wipe(left)">
                                      <p:cBhvr>
                                        <p:cTn id="72" dur="500"/>
                                        <p:tgtEl>
                                          <p:spTgt spid="211"/>
                                        </p:tgtEl>
                                      </p:cBhvr>
                                    </p:animEffect>
                                  </p:childTnLst>
                                </p:cTn>
                              </p:par>
                              <p:par>
                                <p:cTn id="73" presetID="53" presetClass="entr" presetSubtype="16" fill="hold" grpId="0" nodeType="withEffect">
                                  <p:stCondLst>
                                    <p:cond delay="6000"/>
                                  </p:stCondLst>
                                  <p:childTnLst>
                                    <p:set>
                                      <p:cBhvr>
                                        <p:cTn id="74" dur="1" fill="hold">
                                          <p:stCondLst>
                                            <p:cond delay="0"/>
                                          </p:stCondLst>
                                        </p:cTn>
                                        <p:tgtEl>
                                          <p:spTgt spid="207"/>
                                        </p:tgtEl>
                                        <p:attrNameLst>
                                          <p:attrName>style.visibility</p:attrName>
                                        </p:attrNameLst>
                                      </p:cBhvr>
                                      <p:to>
                                        <p:strVal val="visible"/>
                                      </p:to>
                                    </p:set>
                                    <p:anim calcmode="lin" valueType="num">
                                      <p:cBhvr>
                                        <p:cTn id="75" dur="250" fill="hold"/>
                                        <p:tgtEl>
                                          <p:spTgt spid="207"/>
                                        </p:tgtEl>
                                        <p:attrNameLst>
                                          <p:attrName>ppt_w</p:attrName>
                                        </p:attrNameLst>
                                      </p:cBhvr>
                                      <p:tavLst>
                                        <p:tav tm="0">
                                          <p:val>
                                            <p:fltVal val="0"/>
                                          </p:val>
                                        </p:tav>
                                        <p:tav tm="100000">
                                          <p:val>
                                            <p:strVal val="#ppt_w"/>
                                          </p:val>
                                        </p:tav>
                                      </p:tavLst>
                                    </p:anim>
                                    <p:anim calcmode="lin" valueType="num">
                                      <p:cBhvr>
                                        <p:cTn id="76" dur="250" fill="hold"/>
                                        <p:tgtEl>
                                          <p:spTgt spid="207"/>
                                        </p:tgtEl>
                                        <p:attrNameLst>
                                          <p:attrName>ppt_h</p:attrName>
                                        </p:attrNameLst>
                                      </p:cBhvr>
                                      <p:tavLst>
                                        <p:tav tm="0">
                                          <p:val>
                                            <p:fltVal val="0"/>
                                          </p:val>
                                        </p:tav>
                                        <p:tav tm="100000">
                                          <p:val>
                                            <p:strVal val="#ppt_h"/>
                                          </p:val>
                                        </p:tav>
                                      </p:tavLst>
                                    </p:anim>
                                    <p:animEffect transition="in" filter="fade">
                                      <p:cBhvr>
                                        <p:cTn id="77" dur="250"/>
                                        <p:tgtEl>
                                          <p:spTgt spid="207"/>
                                        </p:tgtEl>
                                      </p:cBhvr>
                                    </p:animEffect>
                                  </p:childTnLst>
                                </p:cTn>
                              </p:par>
                              <p:par>
                                <p:cTn id="78" presetID="47" presetClass="entr" presetSubtype="0" fill="hold" nodeType="withEffect">
                                  <p:stCondLst>
                                    <p:cond delay="6000"/>
                                  </p:stCondLst>
                                  <p:childTnLst>
                                    <p:set>
                                      <p:cBhvr>
                                        <p:cTn id="79" dur="1" fill="hold">
                                          <p:stCondLst>
                                            <p:cond delay="0"/>
                                          </p:stCondLst>
                                        </p:cTn>
                                        <p:tgtEl>
                                          <p:spTgt spid="9"/>
                                        </p:tgtEl>
                                        <p:attrNameLst>
                                          <p:attrName>style.visibility</p:attrName>
                                        </p:attrNameLst>
                                      </p:cBhvr>
                                      <p:to>
                                        <p:strVal val="visible"/>
                                      </p:to>
                                    </p:set>
                                    <p:animEffect transition="in" filter="fade">
                                      <p:cBhvr>
                                        <p:cTn id="80" dur="1000"/>
                                        <p:tgtEl>
                                          <p:spTgt spid="9"/>
                                        </p:tgtEl>
                                      </p:cBhvr>
                                    </p:animEffect>
                                    <p:anim calcmode="lin" valueType="num">
                                      <p:cBhvr>
                                        <p:cTn id="81" dur="1000" fill="hold"/>
                                        <p:tgtEl>
                                          <p:spTgt spid="9"/>
                                        </p:tgtEl>
                                        <p:attrNameLst>
                                          <p:attrName>ppt_x</p:attrName>
                                        </p:attrNameLst>
                                      </p:cBhvr>
                                      <p:tavLst>
                                        <p:tav tm="0">
                                          <p:val>
                                            <p:strVal val="#ppt_x"/>
                                          </p:val>
                                        </p:tav>
                                        <p:tav tm="100000">
                                          <p:val>
                                            <p:strVal val="#ppt_x"/>
                                          </p:val>
                                        </p:tav>
                                      </p:tavLst>
                                    </p:anim>
                                    <p:anim calcmode="lin" valueType="num">
                                      <p:cBhvr>
                                        <p:cTn id="82" dur="1000" fill="hold"/>
                                        <p:tgtEl>
                                          <p:spTgt spid="9"/>
                                        </p:tgtEl>
                                        <p:attrNameLst>
                                          <p:attrName>ppt_y</p:attrName>
                                        </p:attrNameLst>
                                      </p:cBhvr>
                                      <p:tavLst>
                                        <p:tav tm="0">
                                          <p:val>
                                            <p:strVal val="#ppt_y-.1"/>
                                          </p:val>
                                        </p:tav>
                                        <p:tav tm="100000">
                                          <p:val>
                                            <p:strVal val="#ppt_y"/>
                                          </p:val>
                                        </p:tav>
                                      </p:tavLst>
                                    </p:anim>
                                  </p:childTnLst>
                                </p:cTn>
                              </p:par>
                              <p:par>
                                <p:cTn id="83" presetID="22" presetClass="entr" presetSubtype="8" fill="hold" grpId="0" nodeType="withEffect">
                                  <p:stCondLst>
                                    <p:cond delay="6500"/>
                                  </p:stCondLst>
                                  <p:childTnLst>
                                    <p:set>
                                      <p:cBhvr>
                                        <p:cTn id="84" dur="1" fill="hold">
                                          <p:stCondLst>
                                            <p:cond delay="0"/>
                                          </p:stCondLst>
                                        </p:cTn>
                                        <p:tgtEl>
                                          <p:spTgt spid="212"/>
                                        </p:tgtEl>
                                        <p:attrNameLst>
                                          <p:attrName>style.visibility</p:attrName>
                                        </p:attrNameLst>
                                      </p:cBhvr>
                                      <p:to>
                                        <p:strVal val="visible"/>
                                      </p:to>
                                    </p:set>
                                    <p:animEffect transition="in" filter="wipe(left)">
                                      <p:cBhvr>
                                        <p:cTn id="85" dur="50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p:bldP spid="170" grpId="0" animBg="1"/>
      <p:bldP spid="171" grpId="0"/>
      <p:bldP spid="173" grpId="0" animBg="1"/>
      <p:bldP spid="174" grpId="0" animBg="1"/>
      <p:bldP spid="175" grpId="0" animBg="1"/>
      <p:bldP spid="176" grpId="0"/>
      <p:bldP spid="177" grpId="0"/>
      <p:bldP spid="178" grpId="0"/>
      <p:bldP spid="206" grpId="0" animBg="1"/>
      <p:bldP spid="207" grpId="0" animBg="1"/>
      <p:bldP spid="211" grpId="0"/>
      <p:bldP spid="2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p:nvPr/>
        </p:nvGrpSpPr>
        <p:grpSpPr>
          <a:xfrm>
            <a:off x="4643501" y="1133476"/>
            <a:ext cx="1212056" cy="4010026"/>
            <a:chOff x="4643501" y="1469232"/>
            <a:chExt cx="1212056" cy="3674269"/>
          </a:xfrm>
          <a:solidFill>
            <a:schemeClr val="accent3"/>
          </a:solidFill>
        </p:grpSpPr>
        <p:sp>
          <p:nvSpPr>
            <p:cNvPr id="24" name="Freeform 23"/>
            <p:cNvSpPr/>
            <p:nvPr/>
          </p:nvSpPr>
          <p:spPr bwMode="auto">
            <a:xfrm>
              <a:off x="4643501" y="1634729"/>
              <a:ext cx="345281" cy="3508772"/>
            </a:xfrm>
            <a:custGeom>
              <a:avLst/>
              <a:gdLst>
                <a:gd name="T0" fmla="*/ 290 w 290"/>
                <a:gd name="T1" fmla="*/ 0 h 2947"/>
                <a:gd name="T2" fmla="*/ 290 w 290"/>
                <a:gd name="T3" fmla="*/ 2947 h 2947"/>
                <a:gd name="T4" fmla="*/ 0 w 290"/>
                <a:gd name="T5" fmla="*/ 2947 h 2947"/>
                <a:gd name="T6" fmla="*/ 0 w 290"/>
                <a:gd name="T7" fmla="*/ 290 h 2947"/>
                <a:gd name="T8" fmla="*/ 290 w 290"/>
                <a:gd name="T9" fmla="*/ 0 h 2947"/>
              </a:gdLst>
              <a:ahLst/>
              <a:cxnLst>
                <a:cxn ang="0">
                  <a:pos x="T0" y="T1"/>
                </a:cxn>
                <a:cxn ang="0">
                  <a:pos x="T2" y="T3"/>
                </a:cxn>
                <a:cxn ang="0">
                  <a:pos x="T4" y="T5"/>
                </a:cxn>
                <a:cxn ang="0">
                  <a:pos x="T6" y="T7"/>
                </a:cxn>
                <a:cxn ang="0">
                  <a:pos x="T8" y="T9"/>
                </a:cxn>
              </a:cxnLst>
              <a:rect l="0" t="0" r="r" b="b"/>
              <a:pathLst>
                <a:path w="290" h="2947">
                  <a:moveTo>
                    <a:pt x="290" y="0"/>
                  </a:moveTo>
                  <a:lnTo>
                    <a:pt x="290" y="2947"/>
                  </a:lnTo>
                  <a:lnTo>
                    <a:pt x="0" y="2947"/>
                  </a:lnTo>
                  <a:lnTo>
                    <a:pt x="0" y="290"/>
                  </a:lnTo>
                  <a:lnTo>
                    <a:pt x="29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27" name="Freeform 26"/>
            <p:cNvSpPr/>
            <p:nvPr/>
          </p:nvSpPr>
          <p:spPr bwMode="auto">
            <a:xfrm>
              <a:off x="4643501" y="1634729"/>
              <a:ext cx="881063" cy="345281"/>
            </a:xfrm>
            <a:custGeom>
              <a:avLst/>
              <a:gdLst>
                <a:gd name="T0" fmla="*/ 740 w 740"/>
                <a:gd name="T1" fmla="*/ 290 h 290"/>
                <a:gd name="T2" fmla="*/ 0 w 740"/>
                <a:gd name="T3" fmla="*/ 290 h 290"/>
                <a:gd name="T4" fmla="*/ 290 w 740"/>
                <a:gd name="T5" fmla="*/ 0 h 290"/>
                <a:gd name="T6" fmla="*/ 740 w 740"/>
                <a:gd name="T7" fmla="*/ 0 h 290"/>
                <a:gd name="T8" fmla="*/ 740 w 740"/>
                <a:gd name="T9" fmla="*/ 290 h 290"/>
              </a:gdLst>
              <a:ahLst/>
              <a:cxnLst>
                <a:cxn ang="0">
                  <a:pos x="T0" y="T1"/>
                </a:cxn>
                <a:cxn ang="0">
                  <a:pos x="T2" y="T3"/>
                </a:cxn>
                <a:cxn ang="0">
                  <a:pos x="T4" y="T5"/>
                </a:cxn>
                <a:cxn ang="0">
                  <a:pos x="T6" y="T7"/>
                </a:cxn>
                <a:cxn ang="0">
                  <a:pos x="T8" y="T9"/>
                </a:cxn>
              </a:cxnLst>
              <a:rect l="0" t="0" r="r" b="b"/>
              <a:pathLst>
                <a:path w="740" h="290">
                  <a:moveTo>
                    <a:pt x="740" y="290"/>
                  </a:moveTo>
                  <a:lnTo>
                    <a:pt x="0" y="290"/>
                  </a:lnTo>
                  <a:lnTo>
                    <a:pt x="290" y="0"/>
                  </a:lnTo>
                  <a:lnTo>
                    <a:pt x="740" y="0"/>
                  </a:lnTo>
                  <a:lnTo>
                    <a:pt x="740" y="2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28" name="Freeform 27"/>
            <p:cNvSpPr/>
            <p:nvPr/>
          </p:nvSpPr>
          <p:spPr bwMode="auto">
            <a:xfrm>
              <a:off x="4643501" y="1634729"/>
              <a:ext cx="881063" cy="345281"/>
            </a:xfrm>
            <a:custGeom>
              <a:avLst/>
              <a:gdLst>
                <a:gd name="T0" fmla="*/ 740 w 740"/>
                <a:gd name="T1" fmla="*/ 290 h 290"/>
                <a:gd name="T2" fmla="*/ 0 w 740"/>
                <a:gd name="T3" fmla="*/ 290 h 290"/>
                <a:gd name="T4" fmla="*/ 290 w 740"/>
                <a:gd name="T5" fmla="*/ 0 h 290"/>
                <a:gd name="T6" fmla="*/ 740 w 740"/>
                <a:gd name="T7" fmla="*/ 0 h 290"/>
                <a:gd name="T8" fmla="*/ 740 w 740"/>
                <a:gd name="T9" fmla="*/ 290 h 290"/>
              </a:gdLst>
              <a:ahLst/>
              <a:cxnLst>
                <a:cxn ang="0">
                  <a:pos x="T0" y="T1"/>
                </a:cxn>
                <a:cxn ang="0">
                  <a:pos x="T2" y="T3"/>
                </a:cxn>
                <a:cxn ang="0">
                  <a:pos x="T4" y="T5"/>
                </a:cxn>
                <a:cxn ang="0">
                  <a:pos x="T6" y="T7"/>
                </a:cxn>
                <a:cxn ang="0">
                  <a:pos x="T8" y="T9"/>
                </a:cxn>
              </a:cxnLst>
              <a:rect l="0" t="0" r="r" b="b"/>
              <a:pathLst>
                <a:path w="740" h="290">
                  <a:moveTo>
                    <a:pt x="740" y="290"/>
                  </a:moveTo>
                  <a:lnTo>
                    <a:pt x="0" y="290"/>
                  </a:lnTo>
                  <a:lnTo>
                    <a:pt x="290" y="0"/>
                  </a:lnTo>
                  <a:lnTo>
                    <a:pt x="740" y="0"/>
                  </a:lnTo>
                  <a:lnTo>
                    <a:pt x="740" y="29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29" name="Freeform 28"/>
            <p:cNvSpPr/>
            <p:nvPr/>
          </p:nvSpPr>
          <p:spPr bwMode="auto">
            <a:xfrm>
              <a:off x="5486463" y="1469232"/>
              <a:ext cx="369094" cy="682228"/>
            </a:xfrm>
            <a:custGeom>
              <a:avLst/>
              <a:gdLst>
                <a:gd name="T0" fmla="*/ 310 w 310"/>
                <a:gd name="T1" fmla="*/ 286 h 573"/>
                <a:gd name="T2" fmla="*/ 0 w 310"/>
                <a:gd name="T3" fmla="*/ 0 h 573"/>
                <a:gd name="T4" fmla="*/ 0 w 310"/>
                <a:gd name="T5" fmla="*/ 286 h 573"/>
                <a:gd name="T6" fmla="*/ 0 w 310"/>
                <a:gd name="T7" fmla="*/ 573 h 573"/>
                <a:gd name="T8" fmla="*/ 310 w 310"/>
                <a:gd name="T9" fmla="*/ 286 h 573"/>
              </a:gdLst>
              <a:ahLst/>
              <a:cxnLst>
                <a:cxn ang="0">
                  <a:pos x="T0" y="T1"/>
                </a:cxn>
                <a:cxn ang="0">
                  <a:pos x="T2" y="T3"/>
                </a:cxn>
                <a:cxn ang="0">
                  <a:pos x="T4" y="T5"/>
                </a:cxn>
                <a:cxn ang="0">
                  <a:pos x="T6" y="T7"/>
                </a:cxn>
                <a:cxn ang="0">
                  <a:pos x="T8" y="T9"/>
                </a:cxn>
              </a:cxnLst>
              <a:rect l="0" t="0" r="r" b="b"/>
              <a:pathLst>
                <a:path w="310" h="573">
                  <a:moveTo>
                    <a:pt x="310" y="286"/>
                  </a:moveTo>
                  <a:lnTo>
                    <a:pt x="0" y="0"/>
                  </a:lnTo>
                  <a:lnTo>
                    <a:pt x="0" y="286"/>
                  </a:lnTo>
                  <a:lnTo>
                    <a:pt x="0" y="573"/>
                  </a:lnTo>
                  <a:lnTo>
                    <a:pt x="310" y="2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30" name="Freeform 29"/>
            <p:cNvSpPr/>
            <p:nvPr/>
          </p:nvSpPr>
          <p:spPr bwMode="auto">
            <a:xfrm>
              <a:off x="5486463" y="1469232"/>
              <a:ext cx="369094" cy="682228"/>
            </a:xfrm>
            <a:custGeom>
              <a:avLst/>
              <a:gdLst>
                <a:gd name="T0" fmla="*/ 310 w 310"/>
                <a:gd name="T1" fmla="*/ 286 h 573"/>
                <a:gd name="T2" fmla="*/ 0 w 310"/>
                <a:gd name="T3" fmla="*/ 0 h 573"/>
                <a:gd name="T4" fmla="*/ 0 w 310"/>
                <a:gd name="T5" fmla="*/ 286 h 573"/>
                <a:gd name="T6" fmla="*/ 0 w 310"/>
                <a:gd name="T7" fmla="*/ 573 h 573"/>
                <a:gd name="T8" fmla="*/ 310 w 310"/>
                <a:gd name="T9" fmla="*/ 286 h 573"/>
              </a:gdLst>
              <a:ahLst/>
              <a:cxnLst>
                <a:cxn ang="0">
                  <a:pos x="T0" y="T1"/>
                </a:cxn>
                <a:cxn ang="0">
                  <a:pos x="T2" y="T3"/>
                </a:cxn>
                <a:cxn ang="0">
                  <a:pos x="T4" y="T5"/>
                </a:cxn>
                <a:cxn ang="0">
                  <a:pos x="T6" y="T7"/>
                </a:cxn>
                <a:cxn ang="0">
                  <a:pos x="T8" y="T9"/>
                </a:cxn>
              </a:cxnLst>
              <a:rect l="0" t="0" r="r" b="b"/>
              <a:pathLst>
                <a:path w="310" h="573">
                  <a:moveTo>
                    <a:pt x="310" y="286"/>
                  </a:moveTo>
                  <a:lnTo>
                    <a:pt x="0" y="0"/>
                  </a:lnTo>
                  <a:lnTo>
                    <a:pt x="0" y="286"/>
                  </a:lnTo>
                  <a:lnTo>
                    <a:pt x="0" y="573"/>
                  </a:lnTo>
                  <a:lnTo>
                    <a:pt x="310" y="286"/>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31" name="Freeform 30"/>
            <p:cNvSpPr/>
            <p:nvPr/>
          </p:nvSpPr>
          <p:spPr bwMode="auto">
            <a:xfrm>
              <a:off x="4643501" y="1634729"/>
              <a:ext cx="842963" cy="345281"/>
            </a:xfrm>
            <a:custGeom>
              <a:avLst/>
              <a:gdLst>
                <a:gd name="T0" fmla="*/ 708 w 708"/>
                <a:gd name="T1" fmla="*/ 0 h 290"/>
                <a:gd name="T2" fmla="*/ 290 w 708"/>
                <a:gd name="T3" fmla="*/ 0 h 290"/>
                <a:gd name="T4" fmla="*/ 0 w 708"/>
                <a:gd name="T5" fmla="*/ 290 h 290"/>
                <a:gd name="T6" fmla="*/ 708 w 708"/>
                <a:gd name="T7" fmla="*/ 290 h 290"/>
                <a:gd name="T8" fmla="*/ 708 w 708"/>
                <a:gd name="T9" fmla="*/ 147 h 290"/>
                <a:gd name="T10" fmla="*/ 708 w 708"/>
                <a:gd name="T11" fmla="*/ 0 h 290"/>
              </a:gdLst>
              <a:ahLst/>
              <a:cxnLst>
                <a:cxn ang="0">
                  <a:pos x="T0" y="T1"/>
                </a:cxn>
                <a:cxn ang="0">
                  <a:pos x="T2" y="T3"/>
                </a:cxn>
                <a:cxn ang="0">
                  <a:pos x="T4" y="T5"/>
                </a:cxn>
                <a:cxn ang="0">
                  <a:pos x="T6" y="T7"/>
                </a:cxn>
                <a:cxn ang="0">
                  <a:pos x="T8" y="T9"/>
                </a:cxn>
                <a:cxn ang="0">
                  <a:pos x="T10" y="T11"/>
                </a:cxn>
              </a:cxnLst>
              <a:rect l="0" t="0" r="r" b="b"/>
              <a:pathLst>
                <a:path w="708" h="290">
                  <a:moveTo>
                    <a:pt x="708" y="0"/>
                  </a:moveTo>
                  <a:lnTo>
                    <a:pt x="290" y="0"/>
                  </a:lnTo>
                  <a:lnTo>
                    <a:pt x="0" y="290"/>
                  </a:lnTo>
                  <a:lnTo>
                    <a:pt x="708" y="290"/>
                  </a:lnTo>
                  <a:lnTo>
                    <a:pt x="708" y="147"/>
                  </a:lnTo>
                  <a:lnTo>
                    <a:pt x="70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32" name="Freeform 31"/>
            <p:cNvSpPr/>
            <p:nvPr/>
          </p:nvSpPr>
          <p:spPr bwMode="auto">
            <a:xfrm>
              <a:off x="4643501" y="1634729"/>
              <a:ext cx="842963" cy="345281"/>
            </a:xfrm>
            <a:custGeom>
              <a:avLst/>
              <a:gdLst>
                <a:gd name="T0" fmla="*/ 708 w 708"/>
                <a:gd name="T1" fmla="*/ 0 h 290"/>
                <a:gd name="T2" fmla="*/ 290 w 708"/>
                <a:gd name="T3" fmla="*/ 0 h 290"/>
                <a:gd name="T4" fmla="*/ 0 w 708"/>
                <a:gd name="T5" fmla="*/ 290 h 290"/>
                <a:gd name="T6" fmla="*/ 708 w 708"/>
                <a:gd name="T7" fmla="*/ 290 h 290"/>
                <a:gd name="T8" fmla="*/ 708 w 708"/>
                <a:gd name="T9" fmla="*/ 147 h 290"/>
                <a:gd name="T10" fmla="*/ 708 w 708"/>
                <a:gd name="T11" fmla="*/ 0 h 290"/>
              </a:gdLst>
              <a:ahLst/>
              <a:cxnLst>
                <a:cxn ang="0">
                  <a:pos x="T0" y="T1"/>
                </a:cxn>
                <a:cxn ang="0">
                  <a:pos x="T2" y="T3"/>
                </a:cxn>
                <a:cxn ang="0">
                  <a:pos x="T4" y="T5"/>
                </a:cxn>
                <a:cxn ang="0">
                  <a:pos x="T6" y="T7"/>
                </a:cxn>
                <a:cxn ang="0">
                  <a:pos x="T8" y="T9"/>
                </a:cxn>
                <a:cxn ang="0">
                  <a:pos x="T10" y="T11"/>
                </a:cxn>
              </a:cxnLst>
              <a:rect l="0" t="0" r="r" b="b"/>
              <a:pathLst>
                <a:path w="708" h="290">
                  <a:moveTo>
                    <a:pt x="708" y="0"/>
                  </a:moveTo>
                  <a:lnTo>
                    <a:pt x="290" y="0"/>
                  </a:lnTo>
                  <a:lnTo>
                    <a:pt x="0" y="290"/>
                  </a:lnTo>
                  <a:lnTo>
                    <a:pt x="708" y="290"/>
                  </a:lnTo>
                  <a:lnTo>
                    <a:pt x="708" y="147"/>
                  </a:lnTo>
                  <a:lnTo>
                    <a:pt x="708"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33" name="Freeform 32"/>
            <p:cNvSpPr/>
            <p:nvPr/>
          </p:nvSpPr>
          <p:spPr bwMode="auto">
            <a:xfrm>
              <a:off x="5486463" y="1469232"/>
              <a:ext cx="369094" cy="682228"/>
            </a:xfrm>
            <a:custGeom>
              <a:avLst/>
              <a:gdLst>
                <a:gd name="T0" fmla="*/ 0 w 310"/>
                <a:gd name="T1" fmla="*/ 0 h 573"/>
                <a:gd name="T2" fmla="*/ 0 w 310"/>
                <a:gd name="T3" fmla="*/ 139 h 573"/>
                <a:gd name="T4" fmla="*/ 0 w 310"/>
                <a:gd name="T5" fmla="*/ 286 h 573"/>
                <a:gd name="T6" fmla="*/ 0 w 310"/>
                <a:gd name="T7" fmla="*/ 429 h 573"/>
                <a:gd name="T8" fmla="*/ 0 w 310"/>
                <a:gd name="T9" fmla="*/ 573 h 573"/>
                <a:gd name="T10" fmla="*/ 310 w 310"/>
                <a:gd name="T11" fmla="*/ 286 h 573"/>
                <a:gd name="T12" fmla="*/ 0 w 310"/>
                <a:gd name="T13" fmla="*/ 0 h 573"/>
              </a:gdLst>
              <a:ahLst/>
              <a:cxnLst>
                <a:cxn ang="0">
                  <a:pos x="T0" y="T1"/>
                </a:cxn>
                <a:cxn ang="0">
                  <a:pos x="T2" y="T3"/>
                </a:cxn>
                <a:cxn ang="0">
                  <a:pos x="T4" y="T5"/>
                </a:cxn>
                <a:cxn ang="0">
                  <a:pos x="T6" y="T7"/>
                </a:cxn>
                <a:cxn ang="0">
                  <a:pos x="T8" y="T9"/>
                </a:cxn>
                <a:cxn ang="0">
                  <a:pos x="T10" y="T11"/>
                </a:cxn>
                <a:cxn ang="0">
                  <a:pos x="T12" y="T13"/>
                </a:cxn>
              </a:cxnLst>
              <a:rect l="0" t="0" r="r" b="b"/>
              <a:pathLst>
                <a:path w="310" h="573">
                  <a:moveTo>
                    <a:pt x="0" y="0"/>
                  </a:moveTo>
                  <a:lnTo>
                    <a:pt x="0" y="139"/>
                  </a:lnTo>
                  <a:lnTo>
                    <a:pt x="0" y="286"/>
                  </a:lnTo>
                  <a:lnTo>
                    <a:pt x="0" y="429"/>
                  </a:lnTo>
                  <a:lnTo>
                    <a:pt x="0" y="573"/>
                  </a:lnTo>
                  <a:lnTo>
                    <a:pt x="310" y="286"/>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34" name="Freeform 33"/>
            <p:cNvSpPr/>
            <p:nvPr/>
          </p:nvSpPr>
          <p:spPr bwMode="auto">
            <a:xfrm>
              <a:off x="5486463" y="1469232"/>
              <a:ext cx="369094" cy="682228"/>
            </a:xfrm>
            <a:custGeom>
              <a:avLst/>
              <a:gdLst>
                <a:gd name="T0" fmla="*/ 0 w 310"/>
                <a:gd name="T1" fmla="*/ 0 h 573"/>
                <a:gd name="T2" fmla="*/ 0 w 310"/>
                <a:gd name="T3" fmla="*/ 139 h 573"/>
                <a:gd name="T4" fmla="*/ 0 w 310"/>
                <a:gd name="T5" fmla="*/ 286 h 573"/>
                <a:gd name="T6" fmla="*/ 0 w 310"/>
                <a:gd name="T7" fmla="*/ 429 h 573"/>
                <a:gd name="T8" fmla="*/ 0 w 310"/>
                <a:gd name="T9" fmla="*/ 573 h 573"/>
                <a:gd name="T10" fmla="*/ 310 w 310"/>
                <a:gd name="T11" fmla="*/ 286 h 573"/>
                <a:gd name="T12" fmla="*/ 0 w 310"/>
                <a:gd name="T13" fmla="*/ 0 h 573"/>
              </a:gdLst>
              <a:ahLst/>
              <a:cxnLst>
                <a:cxn ang="0">
                  <a:pos x="T0" y="T1"/>
                </a:cxn>
                <a:cxn ang="0">
                  <a:pos x="T2" y="T3"/>
                </a:cxn>
                <a:cxn ang="0">
                  <a:pos x="T4" y="T5"/>
                </a:cxn>
                <a:cxn ang="0">
                  <a:pos x="T6" y="T7"/>
                </a:cxn>
                <a:cxn ang="0">
                  <a:pos x="T8" y="T9"/>
                </a:cxn>
                <a:cxn ang="0">
                  <a:pos x="T10" y="T11"/>
                </a:cxn>
                <a:cxn ang="0">
                  <a:pos x="T12" y="T13"/>
                </a:cxn>
              </a:cxnLst>
              <a:rect l="0" t="0" r="r" b="b"/>
              <a:pathLst>
                <a:path w="310" h="573">
                  <a:moveTo>
                    <a:pt x="0" y="0"/>
                  </a:moveTo>
                  <a:lnTo>
                    <a:pt x="0" y="139"/>
                  </a:lnTo>
                  <a:lnTo>
                    <a:pt x="0" y="286"/>
                  </a:lnTo>
                  <a:lnTo>
                    <a:pt x="0" y="429"/>
                  </a:lnTo>
                  <a:lnTo>
                    <a:pt x="0" y="573"/>
                  </a:lnTo>
                  <a:lnTo>
                    <a:pt x="310" y="286"/>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grpSp>
      <p:grpSp>
        <p:nvGrpSpPr>
          <p:cNvPr id="3" name="组合 5"/>
          <p:cNvGrpSpPr/>
          <p:nvPr/>
        </p:nvGrpSpPr>
        <p:grpSpPr>
          <a:xfrm>
            <a:off x="3392155" y="1786341"/>
            <a:ext cx="1175147" cy="3357160"/>
            <a:chOff x="3392154" y="2202657"/>
            <a:chExt cx="1175147" cy="2940844"/>
          </a:xfrm>
          <a:solidFill>
            <a:schemeClr val="accent2"/>
          </a:solidFill>
        </p:grpSpPr>
        <p:sp>
          <p:nvSpPr>
            <p:cNvPr id="37" name="Freeform 36"/>
            <p:cNvSpPr/>
            <p:nvPr/>
          </p:nvSpPr>
          <p:spPr bwMode="auto">
            <a:xfrm>
              <a:off x="4220829" y="2372916"/>
              <a:ext cx="346472" cy="2770585"/>
            </a:xfrm>
            <a:custGeom>
              <a:avLst/>
              <a:gdLst>
                <a:gd name="T0" fmla="*/ 0 w 291"/>
                <a:gd name="T1" fmla="*/ 0 h 2327"/>
                <a:gd name="T2" fmla="*/ 0 w 291"/>
                <a:gd name="T3" fmla="*/ 2327 h 2327"/>
                <a:gd name="T4" fmla="*/ 291 w 291"/>
                <a:gd name="T5" fmla="*/ 2327 h 2327"/>
                <a:gd name="T6" fmla="*/ 291 w 291"/>
                <a:gd name="T7" fmla="*/ 291 h 2327"/>
                <a:gd name="T8" fmla="*/ 0 w 291"/>
                <a:gd name="T9" fmla="*/ 0 h 2327"/>
              </a:gdLst>
              <a:ahLst/>
              <a:cxnLst>
                <a:cxn ang="0">
                  <a:pos x="T0" y="T1"/>
                </a:cxn>
                <a:cxn ang="0">
                  <a:pos x="T2" y="T3"/>
                </a:cxn>
                <a:cxn ang="0">
                  <a:pos x="T4" y="T5"/>
                </a:cxn>
                <a:cxn ang="0">
                  <a:pos x="T6" y="T7"/>
                </a:cxn>
                <a:cxn ang="0">
                  <a:pos x="T8" y="T9"/>
                </a:cxn>
              </a:cxnLst>
              <a:rect l="0" t="0" r="r" b="b"/>
              <a:pathLst>
                <a:path w="291" h="2327">
                  <a:moveTo>
                    <a:pt x="0" y="0"/>
                  </a:moveTo>
                  <a:lnTo>
                    <a:pt x="0" y="2327"/>
                  </a:lnTo>
                  <a:lnTo>
                    <a:pt x="291" y="2327"/>
                  </a:lnTo>
                  <a:lnTo>
                    <a:pt x="291" y="291"/>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39" name="Freeform 38"/>
            <p:cNvSpPr/>
            <p:nvPr/>
          </p:nvSpPr>
          <p:spPr bwMode="auto">
            <a:xfrm>
              <a:off x="3723148" y="2372916"/>
              <a:ext cx="844153" cy="346472"/>
            </a:xfrm>
            <a:custGeom>
              <a:avLst/>
              <a:gdLst>
                <a:gd name="T0" fmla="*/ 0 w 709"/>
                <a:gd name="T1" fmla="*/ 291 h 291"/>
                <a:gd name="T2" fmla="*/ 709 w 709"/>
                <a:gd name="T3" fmla="*/ 291 h 291"/>
                <a:gd name="T4" fmla="*/ 418 w 709"/>
                <a:gd name="T5" fmla="*/ 0 h 291"/>
                <a:gd name="T6" fmla="*/ 0 w 709"/>
                <a:gd name="T7" fmla="*/ 0 h 291"/>
                <a:gd name="T8" fmla="*/ 0 w 709"/>
                <a:gd name="T9" fmla="*/ 291 h 291"/>
              </a:gdLst>
              <a:ahLst/>
              <a:cxnLst>
                <a:cxn ang="0">
                  <a:pos x="T0" y="T1"/>
                </a:cxn>
                <a:cxn ang="0">
                  <a:pos x="T2" y="T3"/>
                </a:cxn>
                <a:cxn ang="0">
                  <a:pos x="T4" y="T5"/>
                </a:cxn>
                <a:cxn ang="0">
                  <a:pos x="T6" y="T7"/>
                </a:cxn>
                <a:cxn ang="0">
                  <a:pos x="T8" y="T9"/>
                </a:cxn>
              </a:cxnLst>
              <a:rect l="0" t="0" r="r" b="b"/>
              <a:pathLst>
                <a:path w="709" h="291">
                  <a:moveTo>
                    <a:pt x="0" y="291"/>
                  </a:moveTo>
                  <a:lnTo>
                    <a:pt x="709" y="291"/>
                  </a:lnTo>
                  <a:lnTo>
                    <a:pt x="418" y="0"/>
                  </a:lnTo>
                  <a:lnTo>
                    <a:pt x="0" y="0"/>
                  </a:lnTo>
                  <a:lnTo>
                    <a:pt x="0" y="2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40" name="Freeform 39"/>
            <p:cNvSpPr/>
            <p:nvPr/>
          </p:nvSpPr>
          <p:spPr bwMode="auto">
            <a:xfrm>
              <a:off x="3723148" y="2372916"/>
              <a:ext cx="844153" cy="346472"/>
            </a:xfrm>
            <a:custGeom>
              <a:avLst/>
              <a:gdLst>
                <a:gd name="T0" fmla="*/ 0 w 709"/>
                <a:gd name="T1" fmla="*/ 291 h 291"/>
                <a:gd name="T2" fmla="*/ 709 w 709"/>
                <a:gd name="T3" fmla="*/ 291 h 291"/>
                <a:gd name="T4" fmla="*/ 418 w 709"/>
                <a:gd name="T5" fmla="*/ 0 h 291"/>
                <a:gd name="T6" fmla="*/ 0 w 709"/>
                <a:gd name="T7" fmla="*/ 0 h 291"/>
                <a:gd name="T8" fmla="*/ 0 w 709"/>
                <a:gd name="T9" fmla="*/ 291 h 291"/>
              </a:gdLst>
              <a:ahLst/>
              <a:cxnLst>
                <a:cxn ang="0">
                  <a:pos x="T0" y="T1"/>
                </a:cxn>
                <a:cxn ang="0">
                  <a:pos x="T2" y="T3"/>
                </a:cxn>
                <a:cxn ang="0">
                  <a:pos x="T4" y="T5"/>
                </a:cxn>
                <a:cxn ang="0">
                  <a:pos x="T6" y="T7"/>
                </a:cxn>
                <a:cxn ang="0">
                  <a:pos x="T8" y="T9"/>
                </a:cxn>
              </a:cxnLst>
              <a:rect l="0" t="0" r="r" b="b"/>
              <a:pathLst>
                <a:path w="709" h="291">
                  <a:moveTo>
                    <a:pt x="0" y="291"/>
                  </a:moveTo>
                  <a:lnTo>
                    <a:pt x="709" y="291"/>
                  </a:lnTo>
                  <a:lnTo>
                    <a:pt x="418" y="0"/>
                  </a:lnTo>
                  <a:lnTo>
                    <a:pt x="0" y="0"/>
                  </a:lnTo>
                  <a:lnTo>
                    <a:pt x="0" y="291"/>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41" name="Freeform 40"/>
            <p:cNvSpPr/>
            <p:nvPr/>
          </p:nvSpPr>
          <p:spPr bwMode="auto">
            <a:xfrm>
              <a:off x="3392154" y="2202657"/>
              <a:ext cx="369094" cy="682228"/>
            </a:xfrm>
            <a:custGeom>
              <a:avLst/>
              <a:gdLst>
                <a:gd name="T0" fmla="*/ 0 w 310"/>
                <a:gd name="T1" fmla="*/ 287 h 573"/>
                <a:gd name="T2" fmla="*/ 310 w 310"/>
                <a:gd name="T3" fmla="*/ 0 h 573"/>
                <a:gd name="T4" fmla="*/ 310 w 310"/>
                <a:gd name="T5" fmla="*/ 287 h 573"/>
                <a:gd name="T6" fmla="*/ 310 w 310"/>
                <a:gd name="T7" fmla="*/ 573 h 573"/>
                <a:gd name="T8" fmla="*/ 0 w 310"/>
                <a:gd name="T9" fmla="*/ 287 h 573"/>
              </a:gdLst>
              <a:ahLst/>
              <a:cxnLst>
                <a:cxn ang="0">
                  <a:pos x="T0" y="T1"/>
                </a:cxn>
                <a:cxn ang="0">
                  <a:pos x="T2" y="T3"/>
                </a:cxn>
                <a:cxn ang="0">
                  <a:pos x="T4" y="T5"/>
                </a:cxn>
                <a:cxn ang="0">
                  <a:pos x="T6" y="T7"/>
                </a:cxn>
                <a:cxn ang="0">
                  <a:pos x="T8" y="T9"/>
                </a:cxn>
              </a:cxnLst>
              <a:rect l="0" t="0" r="r" b="b"/>
              <a:pathLst>
                <a:path w="310" h="573">
                  <a:moveTo>
                    <a:pt x="0" y="287"/>
                  </a:moveTo>
                  <a:lnTo>
                    <a:pt x="310" y="0"/>
                  </a:lnTo>
                  <a:lnTo>
                    <a:pt x="310" y="287"/>
                  </a:lnTo>
                  <a:lnTo>
                    <a:pt x="310" y="573"/>
                  </a:lnTo>
                  <a:lnTo>
                    <a:pt x="0" y="287"/>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42" name="Freeform 41"/>
            <p:cNvSpPr/>
            <p:nvPr/>
          </p:nvSpPr>
          <p:spPr bwMode="auto">
            <a:xfrm>
              <a:off x="3761248" y="2372916"/>
              <a:ext cx="806053" cy="346472"/>
            </a:xfrm>
            <a:custGeom>
              <a:avLst/>
              <a:gdLst>
                <a:gd name="T0" fmla="*/ 386 w 677"/>
                <a:gd name="T1" fmla="*/ 0 h 291"/>
                <a:gd name="T2" fmla="*/ 0 w 677"/>
                <a:gd name="T3" fmla="*/ 0 h 291"/>
                <a:gd name="T4" fmla="*/ 0 w 677"/>
                <a:gd name="T5" fmla="*/ 144 h 291"/>
                <a:gd name="T6" fmla="*/ 0 w 677"/>
                <a:gd name="T7" fmla="*/ 291 h 291"/>
                <a:gd name="T8" fmla="*/ 677 w 677"/>
                <a:gd name="T9" fmla="*/ 291 h 291"/>
                <a:gd name="T10" fmla="*/ 386 w 677"/>
                <a:gd name="T11" fmla="*/ 0 h 291"/>
              </a:gdLst>
              <a:ahLst/>
              <a:cxnLst>
                <a:cxn ang="0">
                  <a:pos x="T0" y="T1"/>
                </a:cxn>
                <a:cxn ang="0">
                  <a:pos x="T2" y="T3"/>
                </a:cxn>
                <a:cxn ang="0">
                  <a:pos x="T4" y="T5"/>
                </a:cxn>
                <a:cxn ang="0">
                  <a:pos x="T6" y="T7"/>
                </a:cxn>
                <a:cxn ang="0">
                  <a:pos x="T8" y="T9"/>
                </a:cxn>
                <a:cxn ang="0">
                  <a:pos x="T10" y="T11"/>
                </a:cxn>
              </a:cxnLst>
              <a:rect l="0" t="0" r="r" b="b"/>
              <a:pathLst>
                <a:path w="677" h="291">
                  <a:moveTo>
                    <a:pt x="386" y="0"/>
                  </a:moveTo>
                  <a:lnTo>
                    <a:pt x="0" y="0"/>
                  </a:lnTo>
                  <a:lnTo>
                    <a:pt x="0" y="144"/>
                  </a:lnTo>
                  <a:lnTo>
                    <a:pt x="0" y="291"/>
                  </a:lnTo>
                  <a:lnTo>
                    <a:pt x="677" y="291"/>
                  </a:lnTo>
                  <a:lnTo>
                    <a:pt x="3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43" name="Freeform 42"/>
            <p:cNvSpPr/>
            <p:nvPr/>
          </p:nvSpPr>
          <p:spPr bwMode="auto">
            <a:xfrm>
              <a:off x="3761248" y="2372916"/>
              <a:ext cx="806053" cy="346472"/>
            </a:xfrm>
            <a:custGeom>
              <a:avLst/>
              <a:gdLst>
                <a:gd name="T0" fmla="*/ 386 w 677"/>
                <a:gd name="T1" fmla="*/ 0 h 291"/>
                <a:gd name="T2" fmla="*/ 0 w 677"/>
                <a:gd name="T3" fmla="*/ 0 h 291"/>
                <a:gd name="T4" fmla="*/ 0 w 677"/>
                <a:gd name="T5" fmla="*/ 144 h 291"/>
                <a:gd name="T6" fmla="*/ 0 w 677"/>
                <a:gd name="T7" fmla="*/ 291 h 291"/>
                <a:gd name="T8" fmla="*/ 677 w 677"/>
                <a:gd name="T9" fmla="*/ 291 h 291"/>
                <a:gd name="T10" fmla="*/ 386 w 677"/>
                <a:gd name="T11" fmla="*/ 0 h 291"/>
              </a:gdLst>
              <a:ahLst/>
              <a:cxnLst>
                <a:cxn ang="0">
                  <a:pos x="T0" y="T1"/>
                </a:cxn>
                <a:cxn ang="0">
                  <a:pos x="T2" y="T3"/>
                </a:cxn>
                <a:cxn ang="0">
                  <a:pos x="T4" y="T5"/>
                </a:cxn>
                <a:cxn ang="0">
                  <a:pos x="T6" y="T7"/>
                </a:cxn>
                <a:cxn ang="0">
                  <a:pos x="T8" y="T9"/>
                </a:cxn>
                <a:cxn ang="0">
                  <a:pos x="T10" y="T11"/>
                </a:cxn>
              </a:cxnLst>
              <a:rect l="0" t="0" r="r" b="b"/>
              <a:pathLst>
                <a:path w="677" h="291">
                  <a:moveTo>
                    <a:pt x="386" y="0"/>
                  </a:moveTo>
                  <a:lnTo>
                    <a:pt x="0" y="0"/>
                  </a:lnTo>
                  <a:lnTo>
                    <a:pt x="0" y="144"/>
                  </a:lnTo>
                  <a:lnTo>
                    <a:pt x="0" y="291"/>
                  </a:lnTo>
                  <a:lnTo>
                    <a:pt x="677" y="291"/>
                  </a:lnTo>
                  <a:lnTo>
                    <a:pt x="386"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44" name="Freeform 43"/>
            <p:cNvSpPr/>
            <p:nvPr/>
          </p:nvSpPr>
          <p:spPr bwMode="auto">
            <a:xfrm>
              <a:off x="3392154" y="2202657"/>
              <a:ext cx="369094" cy="682228"/>
            </a:xfrm>
            <a:custGeom>
              <a:avLst/>
              <a:gdLst>
                <a:gd name="T0" fmla="*/ 310 w 310"/>
                <a:gd name="T1" fmla="*/ 0 h 573"/>
                <a:gd name="T2" fmla="*/ 0 w 310"/>
                <a:gd name="T3" fmla="*/ 287 h 573"/>
                <a:gd name="T4" fmla="*/ 310 w 310"/>
                <a:gd name="T5" fmla="*/ 573 h 573"/>
                <a:gd name="T6" fmla="*/ 310 w 310"/>
                <a:gd name="T7" fmla="*/ 434 h 573"/>
                <a:gd name="T8" fmla="*/ 310 w 310"/>
                <a:gd name="T9" fmla="*/ 287 h 573"/>
                <a:gd name="T10" fmla="*/ 310 w 310"/>
                <a:gd name="T11" fmla="*/ 143 h 573"/>
                <a:gd name="T12" fmla="*/ 310 w 310"/>
                <a:gd name="T13" fmla="*/ 0 h 573"/>
              </a:gdLst>
              <a:ahLst/>
              <a:cxnLst>
                <a:cxn ang="0">
                  <a:pos x="T0" y="T1"/>
                </a:cxn>
                <a:cxn ang="0">
                  <a:pos x="T2" y="T3"/>
                </a:cxn>
                <a:cxn ang="0">
                  <a:pos x="T4" y="T5"/>
                </a:cxn>
                <a:cxn ang="0">
                  <a:pos x="T6" y="T7"/>
                </a:cxn>
                <a:cxn ang="0">
                  <a:pos x="T8" y="T9"/>
                </a:cxn>
                <a:cxn ang="0">
                  <a:pos x="T10" y="T11"/>
                </a:cxn>
                <a:cxn ang="0">
                  <a:pos x="T12" y="T13"/>
                </a:cxn>
              </a:cxnLst>
              <a:rect l="0" t="0" r="r" b="b"/>
              <a:pathLst>
                <a:path w="310" h="573">
                  <a:moveTo>
                    <a:pt x="310" y="0"/>
                  </a:moveTo>
                  <a:lnTo>
                    <a:pt x="0" y="287"/>
                  </a:lnTo>
                  <a:lnTo>
                    <a:pt x="310" y="573"/>
                  </a:lnTo>
                  <a:lnTo>
                    <a:pt x="310" y="434"/>
                  </a:lnTo>
                  <a:lnTo>
                    <a:pt x="310" y="287"/>
                  </a:lnTo>
                  <a:lnTo>
                    <a:pt x="310" y="143"/>
                  </a:lnTo>
                  <a:lnTo>
                    <a:pt x="3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45" name="Freeform 44"/>
            <p:cNvSpPr/>
            <p:nvPr/>
          </p:nvSpPr>
          <p:spPr bwMode="auto">
            <a:xfrm>
              <a:off x="3392154" y="2202657"/>
              <a:ext cx="369094" cy="682228"/>
            </a:xfrm>
            <a:custGeom>
              <a:avLst/>
              <a:gdLst>
                <a:gd name="T0" fmla="*/ 310 w 310"/>
                <a:gd name="T1" fmla="*/ 0 h 573"/>
                <a:gd name="T2" fmla="*/ 0 w 310"/>
                <a:gd name="T3" fmla="*/ 287 h 573"/>
                <a:gd name="T4" fmla="*/ 310 w 310"/>
                <a:gd name="T5" fmla="*/ 573 h 573"/>
                <a:gd name="T6" fmla="*/ 310 w 310"/>
                <a:gd name="T7" fmla="*/ 434 h 573"/>
                <a:gd name="T8" fmla="*/ 310 w 310"/>
                <a:gd name="T9" fmla="*/ 287 h 573"/>
                <a:gd name="T10" fmla="*/ 310 w 310"/>
                <a:gd name="T11" fmla="*/ 143 h 573"/>
                <a:gd name="T12" fmla="*/ 310 w 310"/>
                <a:gd name="T13" fmla="*/ 0 h 573"/>
              </a:gdLst>
              <a:ahLst/>
              <a:cxnLst>
                <a:cxn ang="0">
                  <a:pos x="T0" y="T1"/>
                </a:cxn>
                <a:cxn ang="0">
                  <a:pos x="T2" y="T3"/>
                </a:cxn>
                <a:cxn ang="0">
                  <a:pos x="T4" y="T5"/>
                </a:cxn>
                <a:cxn ang="0">
                  <a:pos x="T6" y="T7"/>
                </a:cxn>
                <a:cxn ang="0">
                  <a:pos x="T8" y="T9"/>
                </a:cxn>
                <a:cxn ang="0">
                  <a:pos x="T10" y="T11"/>
                </a:cxn>
                <a:cxn ang="0">
                  <a:pos x="T12" y="T13"/>
                </a:cxn>
              </a:cxnLst>
              <a:rect l="0" t="0" r="r" b="b"/>
              <a:pathLst>
                <a:path w="310" h="573">
                  <a:moveTo>
                    <a:pt x="310" y="0"/>
                  </a:moveTo>
                  <a:lnTo>
                    <a:pt x="0" y="287"/>
                  </a:lnTo>
                  <a:lnTo>
                    <a:pt x="310" y="573"/>
                  </a:lnTo>
                  <a:lnTo>
                    <a:pt x="310" y="434"/>
                  </a:lnTo>
                  <a:lnTo>
                    <a:pt x="310" y="287"/>
                  </a:lnTo>
                  <a:lnTo>
                    <a:pt x="310" y="143"/>
                  </a:lnTo>
                  <a:lnTo>
                    <a:pt x="31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grpSp>
      <p:grpSp>
        <p:nvGrpSpPr>
          <p:cNvPr id="4" name="组合 14"/>
          <p:cNvGrpSpPr/>
          <p:nvPr/>
        </p:nvGrpSpPr>
        <p:grpSpPr>
          <a:xfrm>
            <a:off x="5064982" y="2586039"/>
            <a:ext cx="1108472" cy="2557463"/>
            <a:chOff x="5064982" y="2586038"/>
            <a:chExt cx="1108472" cy="2557463"/>
          </a:xfrm>
          <a:solidFill>
            <a:schemeClr val="accent4"/>
          </a:solidFill>
        </p:grpSpPr>
        <p:sp>
          <p:nvSpPr>
            <p:cNvPr id="47" name="Freeform 46"/>
            <p:cNvSpPr/>
            <p:nvPr/>
          </p:nvSpPr>
          <p:spPr bwMode="auto">
            <a:xfrm>
              <a:off x="5064982" y="2752726"/>
              <a:ext cx="345281" cy="2390775"/>
            </a:xfrm>
            <a:custGeom>
              <a:avLst/>
              <a:gdLst>
                <a:gd name="T0" fmla="*/ 290 w 290"/>
                <a:gd name="T1" fmla="*/ 0 h 2008"/>
                <a:gd name="T2" fmla="*/ 290 w 290"/>
                <a:gd name="T3" fmla="*/ 2008 h 2008"/>
                <a:gd name="T4" fmla="*/ 0 w 290"/>
                <a:gd name="T5" fmla="*/ 2008 h 2008"/>
                <a:gd name="T6" fmla="*/ 0 w 290"/>
                <a:gd name="T7" fmla="*/ 290 h 2008"/>
                <a:gd name="T8" fmla="*/ 290 w 290"/>
                <a:gd name="T9" fmla="*/ 0 h 2008"/>
              </a:gdLst>
              <a:ahLst/>
              <a:cxnLst>
                <a:cxn ang="0">
                  <a:pos x="T0" y="T1"/>
                </a:cxn>
                <a:cxn ang="0">
                  <a:pos x="T2" y="T3"/>
                </a:cxn>
                <a:cxn ang="0">
                  <a:pos x="T4" y="T5"/>
                </a:cxn>
                <a:cxn ang="0">
                  <a:pos x="T6" y="T7"/>
                </a:cxn>
                <a:cxn ang="0">
                  <a:pos x="T8" y="T9"/>
                </a:cxn>
              </a:cxnLst>
              <a:rect l="0" t="0" r="r" b="b"/>
              <a:pathLst>
                <a:path w="290" h="2008">
                  <a:moveTo>
                    <a:pt x="290" y="0"/>
                  </a:moveTo>
                  <a:lnTo>
                    <a:pt x="290" y="2008"/>
                  </a:lnTo>
                  <a:lnTo>
                    <a:pt x="0" y="2008"/>
                  </a:lnTo>
                  <a:lnTo>
                    <a:pt x="0" y="290"/>
                  </a:lnTo>
                  <a:lnTo>
                    <a:pt x="290" y="0"/>
                  </a:lnTo>
                  <a:close/>
                </a:path>
              </a:pathLst>
            </a:custGeom>
            <a:grpFill/>
            <a:ln>
              <a:noFill/>
            </a:ln>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53" name="Freeform 52"/>
            <p:cNvSpPr/>
            <p:nvPr/>
          </p:nvSpPr>
          <p:spPr bwMode="auto">
            <a:xfrm>
              <a:off x="5064982" y="2752726"/>
              <a:ext cx="739378" cy="345281"/>
            </a:xfrm>
            <a:custGeom>
              <a:avLst/>
              <a:gdLst>
                <a:gd name="T0" fmla="*/ 621 w 621"/>
                <a:gd name="T1" fmla="*/ 0 h 290"/>
                <a:gd name="T2" fmla="*/ 290 w 621"/>
                <a:gd name="T3" fmla="*/ 0 h 290"/>
                <a:gd name="T4" fmla="*/ 0 w 621"/>
                <a:gd name="T5" fmla="*/ 290 h 290"/>
                <a:gd name="T6" fmla="*/ 621 w 621"/>
                <a:gd name="T7" fmla="*/ 290 h 290"/>
                <a:gd name="T8" fmla="*/ 621 w 621"/>
                <a:gd name="T9" fmla="*/ 147 h 290"/>
                <a:gd name="T10" fmla="*/ 621 w 621"/>
                <a:gd name="T11" fmla="*/ 0 h 290"/>
              </a:gdLst>
              <a:ahLst/>
              <a:cxnLst>
                <a:cxn ang="0">
                  <a:pos x="T0" y="T1"/>
                </a:cxn>
                <a:cxn ang="0">
                  <a:pos x="T2" y="T3"/>
                </a:cxn>
                <a:cxn ang="0">
                  <a:pos x="T4" y="T5"/>
                </a:cxn>
                <a:cxn ang="0">
                  <a:pos x="T6" y="T7"/>
                </a:cxn>
                <a:cxn ang="0">
                  <a:pos x="T8" y="T9"/>
                </a:cxn>
                <a:cxn ang="0">
                  <a:pos x="T10" y="T11"/>
                </a:cxn>
              </a:cxnLst>
              <a:rect l="0" t="0" r="r" b="b"/>
              <a:pathLst>
                <a:path w="621" h="290">
                  <a:moveTo>
                    <a:pt x="621" y="0"/>
                  </a:moveTo>
                  <a:lnTo>
                    <a:pt x="290" y="0"/>
                  </a:lnTo>
                  <a:lnTo>
                    <a:pt x="0" y="290"/>
                  </a:lnTo>
                  <a:lnTo>
                    <a:pt x="621" y="290"/>
                  </a:lnTo>
                  <a:lnTo>
                    <a:pt x="621" y="147"/>
                  </a:lnTo>
                  <a:lnTo>
                    <a:pt x="6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55" name="Freeform 54"/>
            <p:cNvSpPr/>
            <p:nvPr/>
          </p:nvSpPr>
          <p:spPr bwMode="auto">
            <a:xfrm>
              <a:off x="5804360" y="2586038"/>
              <a:ext cx="369094" cy="682228"/>
            </a:xfrm>
            <a:custGeom>
              <a:avLst/>
              <a:gdLst>
                <a:gd name="T0" fmla="*/ 0 w 310"/>
                <a:gd name="T1" fmla="*/ 0 h 573"/>
                <a:gd name="T2" fmla="*/ 0 w 310"/>
                <a:gd name="T3" fmla="*/ 140 h 573"/>
                <a:gd name="T4" fmla="*/ 0 w 310"/>
                <a:gd name="T5" fmla="*/ 287 h 573"/>
                <a:gd name="T6" fmla="*/ 0 w 310"/>
                <a:gd name="T7" fmla="*/ 430 h 573"/>
                <a:gd name="T8" fmla="*/ 0 w 310"/>
                <a:gd name="T9" fmla="*/ 573 h 573"/>
                <a:gd name="T10" fmla="*/ 310 w 310"/>
                <a:gd name="T11" fmla="*/ 287 h 573"/>
                <a:gd name="T12" fmla="*/ 0 w 310"/>
                <a:gd name="T13" fmla="*/ 0 h 573"/>
              </a:gdLst>
              <a:ahLst/>
              <a:cxnLst>
                <a:cxn ang="0">
                  <a:pos x="T0" y="T1"/>
                </a:cxn>
                <a:cxn ang="0">
                  <a:pos x="T2" y="T3"/>
                </a:cxn>
                <a:cxn ang="0">
                  <a:pos x="T4" y="T5"/>
                </a:cxn>
                <a:cxn ang="0">
                  <a:pos x="T6" y="T7"/>
                </a:cxn>
                <a:cxn ang="0">
                  <a:pos x="T8" y="T9"/>
                </a:cxn>
                <a:cxn ang="0">
                  <a:pos x="T10" y="T11"/>
                </a:cxn>
                <a:cxn ang="0">
                  <a:pos x="T12" y="T13"/>
                </a:cxn>
              </a:cxnLst>
              <a:rect l="0" t="0" r="r" b="b"/>
              <a:pathLst>
                <a:path w="310" h="573">
                  <a:moveTo>
                    <a:pt x="0" y="0"/>
                  </a:moveTo>
                  <a:lnTo>
                    <a:pt x="0" y="140"/>
                  </a:lnTo>
                  <a:lnTo>
                    <a:pt x="0" y="287"/>
                  </a:lnTo>
                  <a:lnTo>
                    <a:pt x="0" y="430"/>
                  </a:lnTo>
                  <a:lnTo>
                    <a:pt x="0" y="573"/>
                  </a:lnTo>
                  <a:lnTo>
                    <a:pt x="310" y="28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grpSp>
      <p:grpSp>
        <p:nvGrpSpPr>
          <p:cNvPr id="5" name="组合 13"/>
          <p:cNvGrpSpPr/>
          <p:nvPr/>
        </p:nvGrpSpPr>
        <p:grpSpPr>
          <a:xfrm>
            <a:off x="3140932" y="3268267"/>
            <a:ext cx="1004888" cy="1875235"/>
            <a:chOff x="3140932" y="3268266"/>
            <a:chExt cx="1004888" cy="1875235"/>
          </a:xfrm>
          <a:solidFill>
            <a:schemeClr val="accent1"/>
          </a:solidFill>
        </p:grpSpPr>
        <p:sp>
          <p:nvSpPr>
            <p:cNvPr id="57" name="Freeform 56"/>
            <p:cNvSpPr/>
            <p:nvPr/>
          </p:nvSpPr>
          <p:spPr bwMode="auto">
            <a:xfrm>
              <a:off x="3799348" y="3433763"/>
              <a:ext cx="346472" cy="1709738"/>
            </a:xfrm>
            <a:custGeom>
              <a:avLst/>
              <a:gdLst>
                <a:gd name="T0" fmla="*/ 0 w 291"/>
                <a:gd name="T1" fmla="*/ 0 h 1436"/>
                <a:gd name="T2" fmla="*/ 0 w 291"/>
                <a:gd name="T3" fmla="*/ 1436 h 1436"/>
                <a:gd name="T4" fmla="*/ 291 w 291"/>
                <a:gd name="T5" fmla="*/ 1436 h 1436"/>
                <a:gd name="T6" fmla="*/ 291 w 291"/>
                <a:gd name="T7" fmla="*/ 291 h 1436"/>
                <a:gd name="T8" fmla="*/ 0 w 291"/>
                <a:gd name="T9" fmla="*/ 0 h 1436"/>
              </a:gdLst>
              <a:ahLst/>
              <a:cxnLst>
                <a:cxn ang="0">
                  <a:pos x="T0" y="T1"/>
                </a:cxn>
                <a:cxn ang="0">
                  <a:pos x="T2" y="T3"/>
                </a:cxn>
                <a:cxn ang="0">
                  <a:pos x="T4" y="T5"/>
                </a:cxn>
                <a:cxn ang="0">
                  <a:pos x="T6" y="T7"/>
                </a:cxn>
                <a:cxn ang="0">
                  <a:pos x="T8" y="T9"/>
                </a:cxn>
              </a:cxnLst>
              <a:rect l="0" t="0" r="r" b="b"/>
              <a:pathLst>
                <a:path w="291" h="1436">
                  <a:moveTo>
                    <a:pt x="0" y="0"/>
                  </a:moveTo>
                  <a:lnTo>
                    <a:pt x="0" y="1436"/>
                  </a:lnTo>
                  <a:lnTo>
                    <a:pt x="291" y="1436"/>
                  </a:lnTo>
                  <a:lnTo>
                    <a:pt x="291" y="291"/>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58" name="Freeform 57"/>
            <p:cNvSpPr/>
            <p:nvPr/>
          </p:nvSpPr>
          <p:spPr bwMode="auto">
            <a:xfrm>
              <a:off x="3799348" y="3433763"/>
              <a:ext cx="346472" cy="1709738"/>
            </a:xfrm>
            <a:custGeom>
              <a:avLst/>
              <a:gdLst>
                <a:gd name="T0" fmla="*/ 0 w 291"/>
                <a:gd name="T1" fmla="*/ 0 h 1436"/>
                <a:gd name="T2" fmla="*/ 0 w 291"/>
                <a:gd name="T3" fmla="*/ 1436 h 1436"/>
                <a:gd name="T4" fmla="*/ 291 w 291"/>
                <a:gd name="T5" fmla="*/ 1436 h 1436"/>
                <a:gd name="T6" fmla="*/ 291 w 291"/>
                <a:gd name="T7" fmla="*/ 291 h 1436"/>
                <a:gd name="T8" fmla="*/ 0 w 291"/>
                <a:gd name="T9" fmla="*/ 0 h 1436"/>
              </a:gdLst>
              <a:ahLst/>
              <a:cxnLst>
                <a:cxn ang="0">
                  <a:pos x="T0" y="T1"/>
                </a:cxn>
                <a:cxn ang="0">
                  <a:pos x="T2" y="T3"/>
                </a:cxn>
                <a:cxn ang="0">
                  <a:pos x="T4" y="T5"/>
                </a:cxn>
                <a:cxn ang="0">
                  <a:pos x="T6" y="T7"/>
                </a:cxn>
                <a:cxn ang="0">
                  <a:pos x="T8" y="T9"/>
                </a:cxn>
              </a:cxnLst>
              <a:rect l="0" t="0" r="r" b="b"/>
              <a:pathLst>
                <a:path w="291" h="1436">
                  <a:moveTo>
                    <a:pt x="0" y="0"/>
                  </a:moveTo>
                  <a:lnTo>
                    <a:pt x="0" y="1436"/>
                  </a:lnTo>
                  <a:lnTo>
                    <a:pt x="291" y="1436"/>
                  </a:lnTo>
                  <a:lnTo>
                    <a:pt x="291" y="291"/>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59" name="Freeform 58"/>
            <p:cNvSpPr/>
            <p:nvPr/>
          </p:nvSpPr>
          <p:spPr bwMode="auto">
            <a:xfrm>
              <a:off x="3799348" y="3433763"/>
              <a:ext cx="346472" cy="1709738"/>
            </a:xfrm>
            <a:custGeom>
              <a:avLst/>
              <a:gdLst>
                <a:gd name="T0" fmla="*/ 0 w 291"/>
                <a:gd name="T1" fmla="*/ 0 h 1436"/>
                <a:gd name="T2" fmla="*/ 0 w 291"/>
                <a:gd name="T3" fmla="*/ 1436 h 1436"/>
                <a:gd name="T4" fmla="*/ 291 w 291"/>
                <a:gd name="T5" fmla="*/ 1436 h 1436"/>
                <a:gd name="T6" fmla="*/ 291 w 291"/>
                <a:gd name="T7" fmla="*/ 291 h 1436"/>
                <a:gd name="T8" fmla="*/ 0 w 291"/>
                <a:gd name="T9" fmla="*/ 0 h 1436"/>
              </a:gdLst>
              <a:ahLst/>
              <a:cxnLst>
                <a:cxn ang="0">
                  <a:pos x="T0" y="T1"/>
                </a:cxn>
                <a:cxn ang="0">
                  <a:pos x="T2" y="T3"/>
                </a:cxn>
                <a:cxn ang="0">
                  <a:pos x="T4" y="T5"/>
                </a:cxn>
                <a:cxn ang="0">
                  <a:pos x="T6" y="T7"/>
                </a:cxn>
                <a:cxn ang="0">
                  <a:pos x="T8" y="T9"/>
                </a:cxn>
              </a:cxnLst>
              <a:rect l="0" t="0" r="r" b="b"/>
              <a:pathLst>
                <a:path w="291" h="1436">
                  <a:moveTo>
                    <a:pt x="0" y="0"/>
                  </a:moveTo>
                  <a:lnTo>
                    <a:pt x="0" y="1436"/>
                  </a:lnTo>
                  <a:lnTo>
                    <a:pt x="291" y="1436"/>
                  </a:lnTo>
                  <a:lnTo>
                    <a:pt x="291" y="291"/>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60" name="Freeform 59"/>
            <p:cNvSpPr/>
            <p:nvPr/>
          </p:nvSpPr>
          <p:spPr bwMode="auto">
            <a:xfrm>
              <a:off x="3799348" y="3433763"/>
              <a:ext cx="346472" cy="1709738"/>
            </a:xfrm>
            <a:custGeom>
              <a:avLst/>
              <a:gdLst>
                <a:gd name="T0" fmla="*/ 0 w 291"/>
                <a:gd name="T1" fmla="*/ 0 h 1436"/>
                <a:gd name="T2" fmla="*/ 0 w 291"/>
                <a:gd name="T3" fmla="*/ 1436 h 1436"/>
                <a:gd name="T4" fmla="*/ 291 w 291"/>
                <a:gd name="T5" fmla="*/ 1436 h 1436"/>
                <a:gd name="T6" fmla="*/ 291 w 291"/>
                <a:gd name="T7" fmla="*/ 291 h 1436"/>
                <a:gd name="T8" fmla="*/ 0 w 291"/>
                <a:gd name="T9" fmla="*/ 0 h 1436"/>
              </a:gdLst>
              <a:ahLst/>
              <a:cxnLst>
                <a:cxn ang="0">
                  <a:pos x="T0" y="T1"/>
                </a:cxn>
                <a:cxn ang="0">
                  <a:pos x="T2" y="T3"/>
                </a:cxn>
                <a:cxn ang="0">
                  <a:pos x="T4" y="T5"/>
                </a:cxn>
                <a:cxn ang="0">
                  <a:pos x="T6" y="T7"/>
                </a:cxn>
                <a:cxn ang="0">
                  <a:pos x="T8" y="T9"/>
                </a:cxn>
              </a:cxnLst>
              <a:rect l="0" t="0" r="r" b="b"/>
              <a:pathLst>
                <a:path w="291" h="1436">
                  <a:moveTo>
                    <a:pt x="0" y="0"/>
                  </a:moveTo>
                  <a:lnTo>
                    <a:pt x="0" y="1436"/>
                  </a:lnTo>
                  <a:lnTo>
                    <a:pt x="291" y="1436"/>
                  </a:lnTo>
                  <a:lnTo>
                    <a:pt x="291" y="291"/>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61" name="Freeform 60"/>
            <p:cNvSpPr/>
            <p:nvPr/>
          </p:nvSpPr>
          <p:spPr bwMode="auto">
            <a:xfrm>
              <a:off x="3471926" y="3433763"/>
              <a:ext cx="673894" cy="346472"/>
            </a:xfrm>
            <a:custGeom>
              <a:avLst/>
              <a:gdLst>
                <a:gd name="T0" fmla="*/ 0 w 566"/>
                <a:gd name="T1" fmla="*/ 291 h 291"/>
                <a:gd name="T2" fmla="*/ 566 w 566"/>
                <a:gd name="T3" fmla="*/ 291 h 291"/>
                <a:gd name="T4" fmla="*/ 275 w 566"/>
                <a:gd name="T5" fmla="*/ 0 h 291"/>
                <a:gd name="T6" fmla="*/ 0 w 566"/>
                <a:gd name="T7" fmla="*/ 0 h 291"/>
                <a:gd name="T8" fmla="*/ 0 w 566"/>
                <a:gd name="T9" fmla="*/ 291 h 291"/>
              </a:gdLst>
              <a:ahLst/>
              <a:cxnLst>
                <a:cxn ang="0">
                  <a:pos x="T0" y="T1"/>
                </a:cxn>
                <a:cxn ang="0">
                  <a:pos x="T2" y="T3"/>
                </a:cxn>
                <a:cxn ang="0">
                  <a:pos x="T4" y="T5"/>
                </a:cxn>
                <a:cxn ang="0">
                  <a:pos x="T6" y="T7"/>
                </a:cxn>
                <a:cxn ang="0">
                  <a:pos x="T8" y="T9"/>
                </a:cxn>
              </a:cxnLst>
              <a:rect l="0" t="0" r="r" b="b"/>
              <a:pathLst>
                <a:path w="566" h="291">
                  <a:moveTo>
                    <a:pt x="0" y="291"/>
                  </a:moveTo>
                  <a:lnTo>
                    <a:pt x="566" y="291"/>
                  </a:lnTo>
                  <a:lnTo>
                    <a:pt x="275" y="0"/>
                  </a:lnTo>
                  <a:lnTo>
                    <a:pt x="0" y="0"/>
                  </a:lnTo>
                  <a:lnTo>
                    <a:pt x="0" y="2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62" name="Freeform 61"/>
            <p:cNvSpPr/>
            <p:nvPr/>
          </p:nvSpPr>
          <p:spPr bwMode="auto">
            <a:xfrm>
              <a:off x="3471926" y="3433763"/>
              <a:ext cx="673894" cy="346472"/>
            </a:xfrm>
            <a:custGeom>
              <a:avLst/>
              <a:gdLst>
                <a:gd name="T0" fmla="*/ 0 w 566"/>
                <a:gd name="T1" fmla="*/ 291 h 291"/>
                <a:gd name="T2" fmla="*/ 566 w 566"/>
                <a:gd name="T3" fmla="*/ 291 h 291"/>
                <a:gd name="T4" fmla="*/ 275 w 566"/>
                <a:gd name="T5" fmla="*/ 0 h 291"/>
                <a:gd name="T6" fmla="*/ 0 w 566"/>
                <a:gd name="T7" fmla="*/ 0 h 291"/>
                <a:gd name="T8" fmla="*/ 0 w 566"/>
                <a:gd name="T9" fmla="*/ 291 h 291"/>
              </a:gdLst>
              <a:ahLst/>
              <a:cxnLst>
                <a:cxn ang="0">
                  <a:pos x="T0" y="T1"/>
                </a:cxn>
                <a:cxn ang="0">
                  <a:pos x="T2" y="T3"/>
                </a:cxn>
                <a:cxn ang="0">
                  <a:pos x="T4" y="T5"/>
                </a:cxn>
                <a:cxn ang="0">
                  <a:pos x="T6" y="T7"/>
                </a:cxn>
                <a:cxn ang="0">
                  <a:pos x="T8" y="T9"/>
                </a:cxn>
              </a:cxnLst>
              <a:rect l="0" t="0" r="r" b="b"/>
              <a:pathLst>
                <a:path w="566" h="291">
                  <a:moveTo>
                    <a:pt x="0" y="291"/>
                  </a:moveTo>
                  <a:lnTo>
                    <a:pt x="566" y="291"/>
                  </a:lnTo>
                  <a:lnTo>
                    <a:pt x="275" y="0"/>
                  </a:lnTo>
                  <a:lnTo>
                    <a:pt x="0" y="0"/>
                  </a:lnTo>
                  <a:lnTo>
                    <a:pt x="0" y="291"/>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63" name="Freeform 62"/>
            <p:cNvSpPr/>
            <p:nvPr/>
          </p:nvSpPr>
          <p:spPr bwMode="auto">
            <a:xfrm>
              <a:off x="3140932" y="3268266"/>
              <a:ext cx="373856" cy="682228"/>
            </a:xfrm>
            <a:custGeom>
              <a:avLst/>
              <a:gdLst>
                <a:gd name="T0" fmla="*/ 0 w 314"/>
                <a:gd name="T1" fmla="*/ 286 h 573"/>
                <a:gd name="T2" fmla="*/ 314 w 314"/>
                <a:gd name="T3" fmla="*/ 0 h 573"/>
                <a:gd name="T4" fmla="*/ 314 w 314"/>
                <a:gd name="T5" fmla="*/ 286 h 573"/>
                <a:gd name="T6" fmla="*/ 314 w 314"/>
                <a:gd name="T7" fmla="*/ 573 h 573"/>
                <a:gd name="T8" fmla="*/ 0 w 314"/>
                <a:gd name="T9" fmla="*/ 286 h 573"/>
              </a:gdLst>
              <a:ahLst/>
              <a:cxnLst>
                <a:cxn ang="0">
                  <a:pos x="T0" y="T1"/>
                </a:cxn>
                <a:cxn ang="0">
                  <a:pos x="T2" y="T3"/>
                </a:cxn>
                <a:cxn ang="0">
                  <a:pos x="T4" y="T5"/>
                </a:cxn>
                <a:cxn ang="0">
                  <a:pos x="T6" y="T7"/>
                </a:cxn>
                <a:cxn ang="0">
                  <a:pos x="T8" y="T9"/>
                </a:cxn>
              </a:cxnLst>
              <a:rect l="0" t="0" r="r" b="b"/>
              <a:pathLst>
                <a:path w="314" h="573">
                  <a:moveTo>
                    <a:pt x="0" y="286"/>
                  </a:moveTo>
                  <a:lnTo>
                    <a:pt x="314" y="0"/>
                  </a:lnTo>
                  <a:lnTo>
                    <a:pt x="314" y="286"/>
                  </a:lnTo>
                  <a:lnTo>
                    <a:pt x="314" y="573"/>
                  </a:lnTo>
                  <a:lnTo>
                    <a:pt x="0" y="2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64" name="Freeform 63"/>
            <p:cNvSpPr/>
            <p:nvPr/>
          </p:nvSpPr>
          <p:spPr bwMode="auto">
            <a:xfrm>
              <a:off x="3140932" y="3268266"/>
              <a:ext cx="373856" cy="682228"/>
            </a:xfrm>
            <a:custGeom>
              <a:avLst/>
              <a:gdLst>
                <a:gd name="T0" fmla="*/ 0 w 314"/>
                <a:gd name="T1" fmla="*/ 286 h 573"/>
                <a:gd name="T2" fmla="*/ 314 w 314"/>
                <a:gd name="T3" fmla="*/ 0 h 573"/>
                <a:gd name="T4" fmla="*/ 314 w 314"/>
                <a:gd name="T5" fmla="*/ 286 h 573"/>
                <a:gd name="T6" fmla="*/ 314 w 314"/>
                <a:gd name="T7" fmla="*/ 573 h 573"/>
                <a:gd name="T8" fmla="*/ 0 w 314"/>
                <a:gd name="T9" fmla="*/ 286 h 573"/>
              </a:gdLst>
              <a:ahLst/>
              <a:cxnLst>
                <a:cxn ang="0">
                  <a:pos x="T0" y="T1"/>
                </a:cxn>
                <a:cxn ang="0">
                  <a:pos x="T2" y="T3"/>
                </a:cxn>
                <a:cxn ang="0">
                  <a:pos x="T4" y="T5"/>
                </a:cxn>
                <a:cxn ang="0">
                  <a:pos x="T6" y="T7"/>
                </a:cxn>
                <a:cxn ang="0">
                  <a:pos x="T8" y="T9"/>
                </a:cxn>
              </a:cxnLst>
              <a:rect l="0" t="0" r="r" b="b"/>
              <a:pathLst>
                <a:path w="314" h="573">
                  <a:moveTo>
                    <a:pt x="0" y="286"/>
                  </a:moveTo>
                  <a:lnTo>
                    <a:pt x="314" y="0"/>
                  </a:lnTo>
                  <a:lnTo>
                    <a:pt x="314" y="286"/>
                  </a:lnTo>
                  <a:lnTo>
                    <a:pt x="314" y="573"/>
                  </a:lnTo>
                  <a:lnTo>
                    <a:pt x="0" y="286"/>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65" name="Freeform 64"/>
            <p:cNvSpPr>
              <a:spLocks noEditPoints="1"/>
            </p:cNvSpPr>
            <p:nvPr/>
          </p:nvSpPr>
          <p:spPr bwMode="auto">
            <a:xfrm>
              <a:off x="3140932" y="3268266"/>
              <a:ext cx="373856" cy="682228"/>
            </a:xfrm>
            <a:custGeom>
              <a:avLst/>
              <a:gdLst>
                <a:gd name="T0" fmla="*/ 0 w 314"/>
                <a:gd name="T1" fmla="*/ 286 h 573"/>
                <a:gd name="T2" fmla="*/ 314 w 314"/>
                <a:gd name="T3" fmla="*/ 573 h 573"/>
                <a:gd name="T4" fmla="*/ 314 w 314"/>
                <a:gd name="T5" fmla="*/ 573 h 573"/>
                <a:gd name="T6" fmla="*/ 0 w 314"/>
                <a:gd name="T7" fmla="*/ 286 h 573"/>
                <a:gd name="T8" fmla="*/ 314 w 314"/>
                <a:gd name="T9" fmla="*/ 0 h 573"/>
                <a:gd name="T10" fmla="*/ 0 w 314"/>
                <a:gd name="T11" fmla="*/ 286 h 573"/>
                <a:gd name="T12" fmla="*/ 314 w 314"/>
                <a:gd name="T13" fmla="*/ 0 h 573"/>
                <a:gd name="T14" fmla="*/ 314 w 314"/>
                <a:gd name="T15" fmla="*/ 0 h 5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573">
                  <a:moveTo>
                    <a:pt x="0" y="286"/>
                  </a:moveTo>
                  <a:lnTo>
                    <a:pt x="314" y="573"/>
                  </a:lnTo>
                  <a:lnTo>
                    <a:pt x="314" y="573"/>
                  </a:lnTo>
                  <a:lnTo>
                    <a:pt x="0" y="286"/>
                  </a:lnTo>
                  <a:close/>
                  <a:moveTo>
                    <a:pt x="314" y="0"/>
                  </a:moveTo>
                  <a:lnTo>
                    <a:pt x="0" y="286"/>
                  </a:lnTo>
                  <a:lnTo>
                    <a:pt x="314" y="0"/>
                  </a:lnTo>
                  <a:lnTo>
                    <a:pt x="3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66" name="Freeform 65"/>
            <p:cNvSpPr>
              <a:spLocks noEditPoints="1"/>
            </p:cNvSpPr>
            <p:nvPr/>
          </p:nvSpPr>
          <p:spPr bwMode="auto">
            <a:xfrm>
              <a:off x="3140932" y="3268266"/>
              <a:ext cx="373856" cy="682228"/>
            </a:xfrm>
            <a:custGeom>
              <a:avLst/>
              <a:gdLst>
                <a:gd name="T0" fmla="*/ 0 w 314"/>
                <a:gd name="T1" fmla="*/ 286 h 573"/>
                <a:gd name="T2" fmla="*/ 314 w 314"/>
                <a:gd name="T3" fmla="*/ 573 h 573"/>
                <a:gd name="T4" fmla="*/ 314 w 314"/>
                <a:gd name="T5" fmla="*/ 573 h 573"/>
                <a:gd name="T6" fmla="*/ 0 w 314"/>
                <a:gd name="T7" fmla="*/ 286 h 573"/>
                <a:gd name="T8" fmla="*/ 314 w 314"/>
                <a:gd name="T9" fmla="*/ 0 h 573"/>
                <a:gd name="T10" fmla="*/ 0 w 314"/>
                <a:gd name="T11" fmla="*/ 286 h 573"/>
                <a:gd name="T12" fmla="*/ 314 w 314"/>
                <a:gd name="T13" fmla="*/ 0 h 573"/>
                <a:gd name="T14" fmla="*/ 314 w 314"/>
                <a:gd name="T15" fmla="*/ 0 h 5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573">
                  <a:moveTo>
                    <a:pt x="0" y="286"/>
                  </a:moveTo>
                  <a:lnTo>
                    <a:pt x="314" y="573"/>
                  </a:lnTo>
                  <a:lnTo>
                    <a:pt x="314" y="573"/>
                  </a:lnTo>
                  <a:lnTo>
                    <a:pt x="0" y="286"/>
                  </a:lnTo>
                  <a:moveTo>
                    <a:pt x="314" y="0"/>
                  </a:moveTo>
                  <a:lnTo>
                    <a:pt x="0" y="286"/>
                  </a:lnTo>
                  <a:lnTo>
                    <a:pt x="314" y="0"/>
                  </a:lnTo>
                  <a:lnTo>
                    <a:pt x="314"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68" name="Freeform 67"/>
            <p:cNvSpPr/>
            <p:nvPr/>
          </p:nvSpPr>
          <p:spPr bwMode="auto">
            <a:xfrm>
              <a:off x="3514788" y="3433763"/>
              <a:ext cx="631031" cy="346472"/>
            </a:xfrm>
            <a:custGeom>
              <a:avLst/>
              <a:gdLst>
                <a:gd name="T0" fmla="*/ 239 w 530"/>
                <a:gd name="T1" fmla="*/ 0 h 291"/>
                <a:gd name="T2" fmla="*/ 0 w 530"/>
                <a:gd name="T3" fmla="*/ 0 h 291"/>
                <a:gd name="T4" fmla="*/ 0 w 530"/>
                <a:gd name="T5" fmla="*/ 147 h 291"/>
                <a:gd name="T6" fmla="*/ 0 w 530"/>
                <a:gd name="T7" fmla="*/ 291 h 291"/>
                <a:gd name="T8" fmla="*/ 530 w 530"/>
                <a:gd name="T9" fmla="*/ 291 h 291"/>
                <a:gd name="T10" fmla="*/ 239 w 530"/>
                <a:gd name="T11" fmla="*/ 0 h 291"/>
              </a:gdLst>
              <a:ahLst/>
              <a:cxnLst>
                <a:cxn ang="0">
                  <a:pos x="T0" y="T1"/>
                </a:cxn>
                <a:cxn ang="0">
                  <a:pos x="T2" y="T3"/>
                </a:cxn>
                <a:cxn ang="0">
                  <a:pos x="T4" y="T5"/>
                </a:cxn>
                <a:cxn ang="0">
                  <a:pos x="T6" y="T7"/>
                </a:cxn>
                <a:cxn ang="0">
                  <a:pos x="T8" y="T9"/>
                </a:cxn>
                <a:cxn ang="0">
                  <a:pos x="T10" y="T11"/>
                </a:cxn>
              </a:cxnLst>
              <a:rect l="0" t="0" r="r" b="b"/>
              <a:pathLst>
                <a:path w="530" h="291">
                  <a:moveTo>
                    <a:pt x="239" y="0"/>
                  </a:moveTo>
                  <a:lnTo>
                    <a:pt x="0" y="0"/>
                  </a:lnTo>
                  <a:lnTo>
                    <a:pt x="0" y="147"/>
                  </a:lnTo>
                  <a:lnTo>
                    <a:pt x="0" y="291"/>
                  </a:lnTo>
                  <a:lnTo>
                    <a:pt x="530" y="291"/>
                  </a:lnTo>
                  <a:lnTo>
                    <a:pt x="239"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grpSp>
          <p:nvGrpSpPr>
            <p:cNvPr id="6" name="组合 8"/>
            <p:cNvGrpSpPr/>
            <p:nvPr/>
          </p:nvGrpSpPr>
          <p:grpSpPr>
            <a:xfrm>
              <a:off x="3140932" y="3268266"/>
              <a:ext cx="1004887" cy="682228"/>
              <a:chOff x="3140932" y="3268266"/>
              <a:chExt cx="1004887" cy="682228"/>
            </a:xfrm>
            <a:grpFill/>
          </p:grpSpPr>
          <p:sp>
            <p:nvSpPr>
              <p:cNvPr id="67" name="Freeform 66"/>
              <p:cNvSpPr/>
              <p:nvPr/>
            </p:nvSpPr>
            <p:spPr bwMode="auto">
              <a:xfrm>
                <a:off x="3514788" y="3433763"/>
                <a:ext cx="631031" cy="346472"/>
              </a:xfrm>
              <a:custGeom>
                <a:avLst/>
                <a:gdLst>
                  <a:gd name="T0" fmla="*/ 239 w 530"/>
                  <a:gd name="T1" fmla="*/ 0 h 291"/>
                  <a:gd name="T2" fmla="*/ 0 w 530"/>
                  <a:gd name="T3" fmla="*/ 0 h 291"/>
                  <a:gd name="T4" fmla="*/ 0 w 530"/>
                  <a:gd name="T5" fmla="*/ 147 h 291"/>
                  <a:gd name="T6" fmla="*/ 0 w 530"/>
                  <a:gd name="T7" fmla="*/ 291 h 291"/>
                  <a:gd name="T8" fmla="*/ 530 w 530"/>
                  <a:gd name="T9" fmla="*/ 291 h 291"/>
                  <a:gd name="T10" fmla="*/ 239 w 530"/>
                  <a:gd name="T11" fmla="*/ 0 h 291"/>
                </a:gdLst>
                <a:ahLst/>
                <a:cxnLst>
                  <a:cxn ang="0">
                    <a:pos x="T0" y="T1"/>
                  </a:cxn>
                  <a:cxn ang="0">
                    <a:pos x="T2" y="T3"/>
                  </a:cxn>
                  <a:cxn ang="0">
                    <a:pos x="T4" y="T5"/>
                  </a:cxn>
                  <a:cxn ang="0">
                    <a:pos x="T6" y="T7"/>
                  </a:cxn>
                  <a:cxn ang="0">
                    <a:pos x="T8" y="T9"/>
                  </a:cxn>
                  <a:cxn ang="0">
                    <a:pos x="T10" y="T11"/>
                  </a:cxn>
                </a:cxnLst>
                <a:rect l="0" t="0" r="r" b="b"/>
                <a:pathLst>
                  <a:path w="530" h="291">
                    <a:moveTo>
                      <a:pt x="239" y="0"/>
                    </a:moveTo>
                    <a:lnTo>
                      <a:pt x="0" y="0"/>
                    </a:lnTo>
                    <a:lnTo>
                      <a:pt x="0" y="147"/>
                    </a:lnTo>
                    <a:lnTo>
                      <a:pt x="0" y="291"/>
                    </a:lnTo>
                    <a:lnTo>
                      <a:pt x="530" y="291"/>
                    </a:lnTo>
                    <a:lnTo>
                      <a:pt x="23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69" name="Freeform 68"/>
              <p:cNvSpPr/>
              <p:nvPr/>
            </p:nvSpPr>
            <p:spPr bwMode="auto">
              <a:xfrm>
                <a:off x="3140932" y="3268266"/>
                <a:ext cx="373856" cy="682228"/>
              </a:xfrm>
              <a:custGeom>
                <a:avLst/>
                <a:gdLst>
                  <a:gd name="T0" fmla="*/ 314 w 314"/>
                  <a:gd name="T1" fmla="*/ 0 h 573"/>
                  <a:gd name="T2" fmla="*/ 0 w 314"/>
                  <a:gd name="T3" fmla="*/ 286 h 573"/>
                  <a:gd name="T4" fmla="*/ 314 w 314"/>
                  <a:gd name="T5" fmla="*/ 573 h 573"/>
                  <a:gd name="T6" fmla="*/ 314 w 314"/>
                  <a:gd name="T7" fmla="*/ 430 h 573"/>
                  <a:gd name="T8" fmla="*/ 314 w 314"/>
                  <a:gd name="T9" fmla="*/ 286 h 573"/>
                  <a:gd name="T10" fmla="*/ 314 w 314"/>
                  <a:gd name="T11" fmla="*/ 139 h 573"/>
                  <a:gd name="T12" fmla="*/ 314 w 314"/>
                  <a:gd name="T13" fmla="*/ 139 h 573"/>
                  <a:gd name="T14" fmla="*/ 314 w 314"/>
                  <a:gd name="T15" fmla="*/ 0 h 5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573">
                    <a:moveTo>
                      <a:pt x="314" y="0"/>
                    </a:moveTo>
                    <a:lnTo>
                      <a:pt x="0" y="286"/>
                    </a:lnTo>
                    <a:lnTo>
                      <a:pt x="314" y="573"/>
                    </a:lnTo>
                    <a:lnTo>
                      <a:pt x="314" y="430"/>
                    </a:lnTo>
                    <a:lnTo>
                      <a:pt x="314" y="286"/>
                    </a:lnTo>
                    <a:lnTo>
                      <a:pt x="314" y="139"/>
                    </a:lnTo>
                    <a:lnTo>
                      <a:pt x="314" y="139"/>
                    </a:lnTo>
                    <a:lnTo>
                      <a:pt x="3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grpSp>
        <p:sp>
          <p:nvSpPr>
            <p:cNvPr id="70" name="Freeform 69"/>
            <p:cNvSpPr/>
            <p:nvPr/>
          </p:nvSpPr>
          <p:spPr bwMode="auto">
            <a:xfrm>
              <a:off x="3140932" y="3268266"/>
              <a:ext cx="373856" cy="682228"/>
            </a:xfrm>
            <a:custGeom>
              <a:avLst/>
              <a:gdLst>
                <a:gd name="T0" fmla="*/ 314 w 314"/>
                <a:gd name="T1" fmla="*/ 0 h 573"/>
                <a:gd name="T2" fmla="*/ 0 w 314"/>
                <a:gd name="T3" fmla="*/ 286 h 573"/>
                <a:gd name="T4" fmla="*/ 314 w 314"/>
                <a:gd name="T5" fmla="*/ 573 h 573"/>
                <a:gd name="T6" fmla="*/ 314 w 314"/>
                <a:gd name="T7" fmla="*/ 430 h 573"/>
                <a:gd name="T8" fmla="*/ 314 w 314"/>
                <a:gd name="T9" fmla="*/ 286 h 573"/>
                <a:gd name="T10" fmla="*/ 314 w 314"/>
                <a:gd name="T11" fmla="*/ 139 h 573"/>
                <a:gd name="T12" fmla="*/ 314 w 314"/>
                <a:gd name="T13" fmla="*/ 139 h 573"/>
                <a:gd name="T14" fmla="*/ 314 w 314"/>
                <a:gd name="T15" fmla="*/ 0 h 5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573">
                  <a:moveTo>
                    <a:pt x="314" y="0"/>
                  </a:moveTo>
                  <a:lnTo>
                    <a:pt x="0" y="286"/>
                  </a:lnTo>
                  <a:lnTo>
                    <a:pt x="314" y="573"/>
                  </a:lnTo>
                  <a:lnTo>
                    <a:pt x="314" y="430"/>
                  </a:lnTo>
                  <a:lnTo>
                    <a:pt x="314" y="286"/>
                  </a:lnTo>
                  <a:lnTo>
                    <a:pt x="314" y="139"/>
                  </a:lnTo>
                  <a:lnTo>
                    <a:pt x="314" y="139"/>
                  </a:lnTo>
                  <a:lnTo>
                    <a:pt x="314"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grpSp>
      <p:sp>
        <p:nvSpPr>
          <p:cNvPr id="46" name="Freeform 45"/>
          <p:cNvSpPr/>
          <p:nvPr/>
        </p:nvSpPr>
        <p:spPr bwMode="auto">
          <a:xfrm>
            <a:off x="5064983" y="2752727"/>
            <a:ext cx="345281" cy="2390775"/>
          </a:xfrm>
          <a:custGeom>
            <a:avLst/>
            <a:gdLst>
              <a:gd name="T0" fmla="*/ 290 w 290"/>
              <a:gd name="T1" fmla="*/ 0 h 2008"/>
              <a:gd name="T2" fmla="*/ 290 w 290"/>
              <a:gd name="T3" fmla="*/ 2008 h 2008"/>
              <a:gd name="T4" fmla="*/ 0 w 290"/>
              <a:gd name="T5" fmla="*/ 2008 h 2008"/>
              <a:gd name="T6" fmla="*/ 0 w 290"/>
              <a:gd name="T7" fmla="*/ 290 h 2008"/>
              <a:gd name="T8" fmla="*/ 290 w 290"/>
              <a:gd name="T9" fmla="*/ 0 h 2008"/>
            </a:gdLst>
            <a:ahLst/>
            <a:cxnLst>
              <a:cxn ang="0">
                <a:pos x="T0" y="T1"/>
              </a:cxn>
              <a:cxn ang="0">
                <a:pos x="T2" y="T3"/>
              </a:cxn>
              <a:cxn ang="0">
                <a:pos x="T4" y="T5"/>
              </a:cxn>
              <a:cxn ang="0">
                <a:pos x="T6" y="T7"/>
              </a:cxn>
              <a:cxn ang="0">
                <a:pos x="T8" y="T9"/>
              </a:cxn>
            </a:cxnLst>
            <a:rect l="0" t="0" r="r" b="b"/>
            <a:pathLst>
              <a:path w="290" h="2008">
                <a:moveTo>
                  <a:pt x="290" y="0"/>
                </a:moveTo>
                <a:lnTo>
                  <a:pt x="290" y="2008"/>
                </a:lnTo>
                <a:lnTo>
                  <a:pt x="0" y="2008"/>
                </a:lnTo>
                <a:lnTo>
                  <a:pt x="0" y="290"/>
                </a:lnTo>
                <a:lnTo>
                  <a:pt x="29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3" tIns="34287" rIns="68573" bIns="34287" numCol="1" anchor="t" anchorCtr="0" compatLnSpc="1"/>
          <a:lstStyle/>
          <a:p>
            <a:endParaRPr lang="en-US" sz="1100" dirty="0">
              <a:ea typeface="微软雅黑" panose="020B0503020204020204" pitchFamily="34" charset="-122"/>
            </a:endParaRPr>
          </a:p>
        </p:txBody>
      </p:sp>
      <p:sp>
        <p:nvSpPr>
          <p:cNvPr id="48" name="Freeform 47"/>
          <p:cNvSpPr/>
          <p:nvPr/>
        </p:nvSpPr>
        <p:spPr bwMode="auto">
          <a:xfrm>
            <a:off x="5064983" y="2752727"/>
            <a:ext cx="345281" cy="2390775"/>
          </a:xfrm>
          <a:custGeom>
            <a:avLst/>
            <a:gdLst>
              <a:gd name="T0" fmla="*/ 290 w 290"/>
              <a:gd name="T1" fmla="*/ 0 h 2008"/>
              <a:gd name="T2" fmla="*/ 290 w 290"/>
              <a:gd name="T3" fmla="*/ 2008 h 2008"/>
              <a:gd name="T4" fmla="*/ 0 w 290"/>
              <a:gd name="T5" fmla="*/ 2008 h 2008"/>
              <a:gd name="T6" fmla="*/ 0 w 290"/>
              <a:gd name="T7" fmla="*/ 290 h 2008"/>
              <a:gd name="T8" fmla="*/ 290 w 290"/>
              <a:gd name="T9" fmla="*/ 0 h 2008"/>
            </a:gdLst>
            <a:ahLst/>
            <a:cxnLst>
              <a:cxn ang="0">
                <a:pos x="T0" y="T1"/>
              </a:cxn>
              <a:cxn ang="0">
                <a:pos x="T2" y="T3"/>
              </a:cxn>
              <a:cxn ang="0">
                <a:pos x="T4" y="T5"/>
              </a:cxn>
              <a:cxn ang="0">
                <a:pos x="T6" y="T7"/>
              </a:cxn>
              <a:cxn ang="0">
                <a:pos x="T8" y="T9"/>
              </a:cxn>
            </a:cxnLst>
            <a:rect l="0" t="0" r="r" b="b"/>
            <a:pathLst>
              <a:path w="290" h="2008">
                <a:moveTo>
                  <a:pt x="290" y="0"/>
                </a:moveTo>
                <a:lnTo>
                  <a:pt x="290" y="2008"/>
                </a:lnTo>
                <a:lnTo>
                  <a:pt x="0" y="2008"/>
                </a:lnTo>
                <a:lnTo>
                  <a:pt x="0" y="290"/>
                </a:lnTo>
                <a:lnTo>
                  <a:pt x="29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3" tIns="34287" rIns="68573" bIns="34287" numCol="1" anchor="t" anchorCtr="0" compatLnSpc="1"/>
          <a:lstStyle/>
          <a:p>
            <a:endParaRPr lang="en-US" sz="1100" dirty="0">
              <a:ea typeface="微软雅黑" panose="020B0503020204020204" pitchFamily="34" charset="-122"/>
            </a:endParaRPr>
          </a:p>
        </p:txBody>
      </p:sp>
      <p:sp>
        <p:nvSpPr>
          <p:cNvPr id="50" name="Freeform 49"/>
          <p:cNvSpPr/>
          <p:nvPr/>
        </p:nvSpPr>
        <p:spPr bwMode="auto">
          <a:xfrm>
            <a:off x="5064983" y="2752726"/>
            <a:ext cx="777478" cy="345281"/>
          </a:xfrm>
          <a:custGeom>
            <a:avLst/>
            <a:gdLst>
              <a:gd name="T0" fmla="*/ 653 w 653"/>
              <a:gd name="T1" fmla="*/ 290 h 290"/>
              <a:gd name="T2" fmla="*/ 0 w 653"/>
              <a:gd name="T3" fmla="*/ 290 h 290"/>
              <a:gd name="T4" fmla="*/ 290 w 653"/>
              <a:gd name="T5" fmla="*/ 0 h 290"/>
              <a:gd name="T6" fmla="*/ 653 w 653"/>
              <a:gd name="T7" fmla="*/ 0 h 290"/>
              <a:gd name="T8" fmla="*/ 653 w 653"/>
              <a:gd name="T9" fmla="*/ 290 h 290"/>
            </a:gdLst>
            <a:ahLst/>
            <a:cxnLst>
              <a:cxn ang="0">
                <a:pos x="T0" y="T1"/>
              </a:cxn>
              <a:cxn ang="0">
                <a:pos x="T2" y="T3"/>
              </a:cxn>
              <a:cxn ang="0">
                <a:pos x="T4" y="T5"/>
              </a:cxn>
              <a:cxn ang="0">
                <a:pos x="T6" y="T7"/>
              </a:cxn>
              <a:cxn ang="0">
                <a:pos x="T8" y="T9"/>
              </a:cxn>
            </a:cxnLst>
            <a:rect l="0" t="0" r="r" b="b"/>
            <a:pathLst>
              <a:path w="653" h="290">
                <a:moveTo>
                  <a:pt x="653" y="290"/>
                </a:moveTo>
                <a:lnTo>
                  <a:pt x="0" y="290"/>
                </a:lnTo>
                <a:lnTo>
                  <a:pt x="290" y="0"/>
                </a:lnTo>
                <a:lnTo>
                  <a:pt x="653" y="0"/>
                </a:lnTo>
                <a:lnTo>
                  <a:pt x="653" y="2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3" tIns="34287" rIns="68573" bIns="34287" numCol="1" anchor="t" anchorCtr="0" compatLnSpc="1"/>
          <a:lstStyle/>
          <a:p>
            <a:endParaRPr lang="en-US" sz="1100" dirty="0">
              <a:ea typeface="微软雅黑" panose="020B0503020204020204" pitchFamily="34" charset="-122"/>
            </a:endParaRPr>
          </a:p>
        </p:txBody>
      </p:sp>
      <p:sp>
        <p:nvSpPr>
          <p:cNvPr id="52" name="Freeform 51"/>
          <p:cNvSpPr/>
          <p:nvPr/>
        </p:nvSpPr>
        <p:spPr bwMode="auto">
          <a:xfrm>
            <a:off x="5804360" y="2586038"/>
            <a:ext cx="369094" cy="682228"/>
          </a:xfrm>
          <a:custGeom>
            <a:avLst/>
            <a:gdLst>
              <a:gd name="T0" fmla="*/ 310 w 310"/>
              <a:gd name="T1" fmla="*/ 287 h 573"/>
              <a:gd name="T2" fmla="*/ 0 w 310"/>
              <a:gd name="T3" fmla="*/ 0 h 573"/>
              <a:gd name="T4" fmla="*/ 0 w 310"/>
              <a:gd name="T5" fmla="*/ 287 h 573"/>
              <a:gd name="T6" fmla="*/ 0 w 310"/>
              <a:gd name="T7" fmla="*/ 573 h 573"/>
              <a:gd name="T8" fmla="*/ 310 w 310"/>
              <a:gd name="T9" fmla="*/ 287 h 573"/>
            </a:gdLst>
            <a:ahLst/>
            <a:cxnLst>
              <a:cxn ang="0">
                <a:pos x="T0" y="T1"/>
              </a:cxn>
              <a:cxn ang="0">
                <a:pos x="T2" y="T3"/>
              </a:cxn>
              <a:cxn ang="0">
                <a:pos x="T4" y="T5"/>
              </a:cxn>
              <a:cxn ang="0">
                <a:pos x="T6" y="T7"/>
              </a:cxn>
              <a:cxn ang="0">
                <a:pos x="T8" y="T9"/>
              </a:cxn>
            </a:cxnLst>
            <a:rect l="0" t="0" r="r" b="b"/>
            <a:pathLst>
              <a:path w="310" h="573">
                <a:moveTo>
                  <a:pt x="310" y="287"/>
                </a:moveTo>
                <a:lnTo>
                  <a:pt x="0" y="0"/>
                </a:lnTo>
                <a:lnTo>
                  <a:pt x="0" y="287"/>
                </a:lnTo>
                <a:lnTo>
                  <a:pt x="0" y="573"/>
                </a:lnTo>
                <a:lnTo>
                  <a:pt x="310" y="2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3" tIns="34287" rIns="68573" bIns="34287" numCol="1" anchor="t" anchorCtr="0" compatLnSpc="1"/>
          <a:lstStyle/>
          <a:p>
            <a:endParaRPr lang="en-US" sz="1100" dirty="0">
              <a:ea typeface="微软雅黑" panose="020B0503020204020204" pitchFamily="34" charset="-122"/>
            </a:endParaRPr>
          </a:p>
        </p:txBody>
      </p:sp>
      <p:sp>
        <p:nvSpPr>
          <p:cNvPr id="54" name="Freeform 53"/>
          <p:cNvSpPr/>
          <p:nvPr/>
        </p:nvSpPr>
        <p:spPr bwMode="auto">
          <a:xfrm>
            <a:off x="5064982" y="2752726"/>
            <a:ext cx="739378" cy="345281"/>
          </a:xfrm>
          <a:custGeom>
            <a:avLst/>
            <a:gdLst>
              <a:gd name="T0" fmla="*/ 621 w 621"/>
              <a:gd name="T1" fmla="*/ 0 h 290"/>
              <a:gd name="T2" fmla="*/ 290 w 621"/>
              <a:gd name="T3" fmla="*/ 0 h 290"/>
              <a:gd name="T4" fmla="*/ 0 w 621"/>
              <a:gd name="T5" fmla="*/ 290 h 290"/>
              <a:gd name="T6" fmla="*/ 621 w 621"/>
              <a:gd name="T7" fmla="*/ 290 h 290"/>
              <a:gd name="T8" fmla="*/ 621 w 621"/>
              <a:gd name="T9" fmla="*/ 147 h 290"/>
              <a:gd name="T10" fmla="*/ 621 w 621"/>
              <a:gd name="T11" fmla="*/ 0 h 290"/>
            </a:gdLst>
            <a:ahLst/>
            <a:cxnLst>
              <a:cxn ang="0">
                <a:pos x="T0" y="T1"/>
              </a:cxn>
              <a:cxn ang="0">
                <a:pos x="T2" y="T3"/>
              </a:cxn>
              <a:cxn ang="0">
                <a:pos x="T4" y="T5"/>
              </a:cxn>
              <a:cxn ang="0">
                <a:pos x="T6" y="T7"/>
              </a:cxn>
              <a:cxn ang="0">
                <a:pos x="T8" y="T9"/>
              </a:cxn>
              <a:cxn ang="0">
                <a:pos x="T10" y="T11"/>
              </a:cxn>
            </a:cxnLst>
            <a:rect l="0" t="0" r="r" b="b"/>
            <a:pathLst>
              <a:path w="621" h="290">
                <a:moveTo>
                  <a:pt x="621" y="0"/>
                </a:moveTo>
                <a:lnTo>
                  <a:pt x="290" y="0"/>
                </a:lnTo>
                <a:lnTo>
                  <a:pt x="0" y="290"/>
                </a:lnTo>
                <a:lnTo>
                  <a:pt x="621" y="290"/>
                </a:lnTo>
                <a:lnTo>
                  <a:pt x="621" y="147"/>
                </a:lnTo>
                <a:lnTo>
                  <a:pt x="6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3" tIns="34287" rIns="68573" bIns="34287" numCol="1" anchor="t" anchorCtr="0" compatLnSpc="1"/>
          <a:lstStyle/>
          <a:p>
            <a:endParaRPr lang="en-US" sz="1100" dirty="0">
              <a:ea typeface="微软雅黑" panose="020B0503020204020204" pitchFamily="34" charset="-122"/>
            </a:endParaRPr>
          </a:p>
        </p:txBody>
      </p:sp>
      <p:sp>
        <p:nvSpPr>
          <p:cNvPr id="56" name="Freeform 55"/>
          <p:cNvSpPr/>
          <p:nvPr/>
        </p:nvSpPr>
        <p:spPr bwMode="auto">
          <a:xfrm>
            <a:off x="5804360" y="2586038"/>
            <a:ext cx="369094" cy="682228"/>
          </a:xfrm>
          <a:custGeom>
            <a:avLst/>
            <a:gdLst>
              <a:gd name="T0" fmla="*/ 0 w 310"/>
              <a:gd name="T1" fmla="*/ 0 h 573"/>
              <a:gd name="T2" fmla="*/ 0 w 310"/>
              <a:gd name="T3" fmla="*/ 140 h 573"/>
              <a:gd name="T4" fmla="*/ 0 w 310"/>
              <a:gd name="T5" fmla="*/ 287 h 573"/>
              <a:gd name="T6" fmla="*/ 0 w 310"/>
              <a:gd name="T7" fmla="*/ 430 h 573"/>
              <a:gd name="T8" fmla="*/ 0 w 310"/>
              <a:gd name="T9" fmla="*/ 573 h 573"/>
              <a:gd name="T10" fmla="*/ 310 w 310"/>
              <a:gd name="T11" fmla="*/ 287 h 573"/>
              <a:gd name="T12" fmla="*/ 0 w 310"/>
              <a:gd name="T13" fmla="*/ 0 h 573"/>
            </a:gdLst>
            <a:ahLst/>
            <a:cxnLst>
              <a:cxn ang="0">
                <a:pos x="T0" y="T1"/>
              </a:cxn>
              <a:cxn ang="0">
                <a:pos x="T2" y="T3"/>
              </a:cxn>
              <a:cxn ang="0">
                <a:pos x="T4" y="T5"/>
              </a:cxn>
              <a:cxn ang="0">
                <a:pos x="T6" y="T7"/>
              </a:cxn>
              <a:cxn ang="0">
                <a:pos x="T8" y="T9"/>
              </a:cxn>
              <a:cxn ang="0">
                <a:pos x="T10" y="T11"/>
              </a:cxn>
              <a:cxn ang="0">
                <a:pos x="T12" y="T13"/>
              </a:cxn>
            </a:cxnLst>
            <a:rect l="0" t="0" r="r" b="b"/>
            <a:pathLst>
              <a:path w="310" h="573">
                <a:moveTo>
                  <a:pt x="0" y="0"/>
                </a:moveTo>
                <a:lnTo>
                  <a:pt x="0" y="140"/>
                </a:lnTo>
                <a:lnTo>
                  <a:pt x="0" y="287"/>
                </a:lnTo>
                <a:lnTo>
                  <a:pt x="0" y="430"/>
                </a:lnTo>
                <a:lnTo>
                  <a:pt x="0" y="573"/>
                </a:lnTo>
                <a:lnTo>
                  <a:pt x="310" y="28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73" tIns="34287" rIns="68573" bIns="34287" numCol="1" anchor="t" anchorCtr="0" compatLnSpc="1"/>
          <a:lstStyle/>
          <a:p>
            <a:endParaRPr lang="en-US" sz="1100" dirty="0">
              <a:ea typeface="微软雅黑" panose="020B0503020204020204" pitchFamily="34" charset="-122"/>
            </a:endParaRPr>
          </a:p>
        </p:txBody>
      </p:sp>
      <p:grpSp>
        <p:nvGrpSpPr>
          <p:cNvPr id="7" name="Group 4"/>
          <p:cNvGrpSpPr>
            <a:grpSpLocks noChangeAspect="1"/>
          </p:cNvGrpSpPr>
          <p:nvPr/>
        </p:nvGrpSpPr>
        <p:grpSpPr bwMode="auto">
          <a:xfrm>
            <a:off x="6319676" y="2673718"/>
            <a:ext cx="313998" cy="667016"/>
            <a:chOff x="5303" y="1589"/>
            <a:chExt cx="515" cy="1094"/>
          </a:xfrm>
        </p:grpSpPr>
        <p:sp>
          <p:nvSpPr>
            <p:cNvPr id="72" name="Oval 5"/>
            <p:cNvSpPr>
              <a:spLocks noChangeArrowheads="1"/>
            </p:cNvSpPr>
            <p:nvPr/>
          </p:nvSpPr>
          <p:spPr bwMode="auto">
            <a:xfrm>
              <a:off x="5303" y="1589"/>
              <a:ext cx="515" cy="511"/>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100" dirty="0">
                <a:ea typeface="微软雅黑" panose="020B0503020204020204" pitchFamily="34" charset="-122"/>
              </a:endParaRPr>
            </a:p>
          </p:txBody>
        </p:sp>
        <p:sp>
          <p:nvSpPr>
            <p:cNvPr id="73" name="Freeform 6"/>
            <p:cNvSpPr/>
            <p:nvPr/>
          </p:nvSpPr>
          <p:spPr bwMode="auto">
            <a:xfrm>
              <a:off x="5480" y="2050"/>
              <a:ext cx="161" cy="633"/>
            </a:xfrm>
            <a:custGeom>
              <a:avLst/>
              <a:gdLst>
                <a:gd name="T0" fmla="*/ 67 w 67"/>
                <a:gd name="T1" fmla="*/ 0 h 266"/>
                <a:gd name="T2" fmla="*/ 67 w 67"/>
                <a:gd name="T3" fmla="*/ 233 h 266"/>
                <a:gd name="T4" fmla="*/ 34 w 67"/>
                <a:gd name="T5" fmla="*/ 266 h 266"/>
                <a:gd name="T6" fmla="*/ 34 w 67"/>
                <a:gd name="T7" fmla="*/ 266 h 266"/>
                <a:gd name="T8" fmla="*/ 0 w 67"/>
                <a:gd name="T9" fmla="*/ 233 h 266"/>
                <a:gd name="T10" fmla="*/ 0 w 67"/>
                <a:gd name="T11" fmla="*/ 0 h 266"/>
                <a:gd name="T12" fmla="*/ 67 w 67"/>
                <a:gd name="T13" fmla="*/ 0 h 266"/>
              </a:gdLst>
              <a:ahLst/>
              <a:cxnLst>
                <a:cxn ang="0">
                  <a:pos x="T0" y="T1"/>
                </a:cxn>
                <a:cxn ang="0">
                  <a:pos x="T2" y="T3"/>
                </a:cxn>
                <a:cxn ang="0">
                  <a:pos x="T4" y="T5"/>
                </a:cxn>
                <a:cxn ang="0">
                  <a:pos x="T6" y="T7"/>
                </a:cxn>
                <a:cxn ang="0">
                  <a:pos x="T8" y="T9"/>
                </a:cxn>
                <a:cxn ang="0">
                  <a:pos x="T10" y="T11"/>
                </a:cxn>
                <a:cxn ang="0">
                  <a:pos x="T12" y="T13"/>
                </a:cxn>
              </a:cxnLst>
              <a:rect l="0" t="0" r="r" b="b"/>
              <a:pathLst>
                <a:path w="67" h="266">
                  <a:moveTo>
                    <a:pt x="67" y="0"/>
                  </a:moveTo>
                  <a:cubicBezTo>
                    <a:pt x="67" y="233"/>
                    <a:pt x="67" y="233"/>
                    <a:pt x="67" y="233"/>
                  </a:cubicBezTo>
                  <a:cubicBezTo>
                    <a:pt x="67" y="251"/>
                    <a:pt x="52" y="266"/>
                    <a:pt x="34" y="266"/>
                  </a:cubicBezTo>
                  <a:cubicBezTo>
                    <a:pt x="34" y="266"/>
                    <a:pt x="34" y="266"/>
                    <a:pt x="34" y="266"/>
                  </a:cubicBezTo>
                  <a:cubicBezTo>
                    <a:pt x="15" y="266"/>
                    <a:pt x="0" y="251"/>
                    <a:pt x="0" y="233"/>
                  </a:cubicBezTo>
                  <a:cubicBezTo>
                    <a:pt x="0" y="0"/>
                    <a:pt x="0" y="0"/>
                    <a:pt x="0" y="0"/>
                  </a:cubicBezTo>
                  <a:lnTo>
                    <a:pt x="67"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100" dirty="0">
                <a:ea typeface="微软雅黑" panose="020B0503020204020204" pitchFamily="34" charset="-122"/>
              </a:endParaRPr>
            </a:p>
          </p:txBody>
        </p:sp>
        <p:sp>
          <p:nvSpPr>
            <p:cNvPr id="74" name="Oval 7"/>
            <p:cNvSpPr>
              <a:spLocks noChangeArrowheads="1"/>
            </p:cNvSpPr>
            <p:nvPr/>
          </p:nvSpPr>
          <p:spPr bwMode="auto">
            <a:xfrm>
              <a:off x="5416" y="1704"/>
              <a:ext cx="289" cy="285"/>
            </a:xfrm>
            <a:prstGeom prst="ellipse">
              <a:avLst/>
            </a:prstGeom>
            <a:solidFill>
              <a:srgbClr val="EEEEE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100" dirty="0">
                <a:ea typeface="微软雅黑" panose="020B0503020204020204" pitchFamily="34" charset="-122"/>
              </a:endParaRPr>
            </a:p>
          </p:txBody>
        </p:sp>
        <p:sp>
          <p:nvSpPr>
            <p:cNvPr id="75" name="Freeform 8"/>
            <p:cNvSpPr/>
            <p:nvPr/>
          </p:nvSpPr>
          <p:spPr bwMode="auto">
            <a:xfrm>
              <a:off x="5548" y="2416"/>
              <a:ext cx="220" cy="160"/>
            </a:xfrm>
            <a:custGeom>
              <a:avLst/>
              <a:gdLst>
                <a:gd name="T0" fmla="*/ 20 w 92"/>
                <a:gd name="T1" fmla="*/ 0 h 67"/>
                <a:gd name="T2" fmla="*/ 71 w 92"/>
                <a:gd name="T3" fmla="*/ 0 h 67"/>
                <a:gd name="T4" fmla="*/ 92 w 92"/>
                <a:gd name="T5" fmla="*/ 21 h 67"/>
                <a:gd name="T6" fmla="*/ 92 w 92"/>
                <a:gd name="T7" fmla="*/ 46 h 67"/>
                <a:gd name="T8" fmla="*/ 71 w 92"/>
                <a:gd name="T9" fmla="*/ 67 h 67"/>
                <a:gd name="T10" fmla="*/ 20 w 92"/>
                <a:gd name="T11" fmla="*/ 67 h 67"/>
                <a:gd name="T12" fmla="*/ 0 w 92"/>
                <a:gd name="T13" fmla="*/ 46 h 67"/>
                <a:gd name="T14" fmla="*/ 0 w 92"/>
                <a:gd name="T15" fmla="*/ 21 h 67"/>
                <a:gd name="T16" fmla="*/ 20 w 92"/>
                <a:gd name="T1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67">
                  <a:moveTo>
                    <a:pt x="20" y="0"/>
                  </a:moveTo>
                  <a:cubicBezTo>
                    <a:pt x="71" y="0"/>
                    <a:pt x="71" y="0"/>
                    <a:pt x="71" y="0"/>
                  </a:cubicBezTo>
                  <a:cubicBezTo>
                    <a:pt x="83" y="0"/>
                    <a:pt x="92" y="10"/>
                    <a:pt x="92" y="21"/>
                  </a:cubicBezTo>
                  <a:cubicBezTo>
                    <a:pt x="92" y="46"/>
                    <a:pt x="92" y="46"/>
                    <a:pt x="92" y="46"/>
                  </a:cubicBezTo>
                  <a:cubicBezTo>
                    <a:pt x="92" y="57"/>
                    <a:pt x="83" y="67"/>
                    <a:pt x="71" y="67"/>
                  </a:cubicBezTo>
                  <a:cubicBezTo>
                    <a:pt x="20" y="67"/>
                    <a:pt x="20" y="67"/>
                    <a:pt x="20" y="67"/>
                  </a:cubicBezTo>
                  <a:cubicBezTo>
                    <a:pt x="9" y="67"/>
                    <a:pt x="0" y="57"/>
                    <a:pt x="0" y="46"/>
                  </a:cubicBezTo>
                  <a:cubicBezTo>
                    <a:pt x="0" y="21"/>
                    <a:pt x="0" y="21"/>
                    <a:pt x="0" y="21"/>
                  </a:cubicBezTo>
                  <a:cubicBezTo>
                    <a:pt x="0" y="10"/>
                    <a:pt x="9" y="0"/>
                    <a:pt x="20" y="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100" dirty="0">
                <a:ea typeface="微软雅黑" panose="020B0503020204020204" pitchFamily="34" charset="-122"/>
              </a:endParaRPr>
            </a:p>
          </p:txBody>
        </p:sp>
        <p:sp>
          <p:nvSpPr>
            <p:cNvPr id="76" name="Freeform 9"/>
            <p:cNvSpPr/>
            <p:nvPr/>
          </p:nvSpPr>
          <p:spPr bwMode="auto">
            <a:xfrm>
              <a:off x="5548" y="2233"/>
              <a:ext cx="220" cy="157"/>
            </a:xfrm>
            <a:custGeom>
              <a:avLst/>
              <a:gdLst>
                <a:gd name="T0" fmla="*/ 20 w 92"/>
                <a:gd name="T1" fmla="*/ 0 h 66"/>
                <a:gd name="T2" fmla="*/ 71 w 92"/>
                <a:gd name="T3" fmla="*/ 0 h 66"/>
                <a:gd name="T4" fmla="*/ 92 w 92"/>
                <a:gd name="T5" fmla="*/ 20 h 66"/>
                <a:gd name="T6" fmla="*/ 92 w 92"/>
                <a:gd name="T7" fmla="*/ 46 h 66"/>
                <a:gd name="T8" fmla="*/ 71 w 92"/>
                <a:gd name="T9" fmla="*/ 66 h 66"/>
                <a:gd name="T10" fmla="*/ 20 w 92"/>
                <a:gd name="T11" fmla="*/ 66 h 66"/>
                <a:gd name="T12" fmla="*/ 0 w 92"/>
                <a:gd name="T13" fmla="*/ 46 h 66"/>
                <a:gd name="T14" fmla="*/ 0 w 92"/>
                <a:gd name="T15" fmla="*/ 20 h 66"/>
                <a:gd name="T16" fmla="*/ 20 w 92"/>
                <a:gd name="T1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66">
                  <a:moveTo>
                    <a:pt x="20" y="0"/>
                  </a:moveTo>
                  <a:cubicBezTo>
                    <a:pt x="71" y="0"/>
                    <a:pt x="71" y="0"/>
                    <a:pt x="71" y="0"/>
                  </a:cubicBezTo>
                  <a:cubicBezTo>
                    <a:pt x="83" y="0"/>
                    <a:pt x="92" y="9"/>
                    <a:pt x="92" y="20"/>
                  </a:cubicBezTo>
                  <a:cubicBezTo>
                    <a:pt x="92" y="46"/>
                    <a:pt x="92" y="46"/>
                    <a:pt x="92" y="46"/>
                  </a:cubicBezTo>
                  <a:cubicBezTo>
                    <a:pt x="92" y="57"/>
                    <a:pt x="83" y="66"/>
                    <a:pt x="71" y="66"/>
                  </a:cubicBezTo>
                  <a:cubicBezTo>
                    <a:pt x="20" y="66"/>
                    <a:pt x="20" y="66"/>
                    <a:pt x="20" y="66"/>
                  </a:cubicBezTo>
                  <a:cubicBezTo>
                    <a:pt x="9" y="66"/>
                    <a:pt x="0" y="57"/>
                    <a:pt x="0" y="46"/>
                  </a:cubicBezTo>
                  <a:cubicBezTo>
                    <a:pt x="0" y="20"/>
                    <a:pt x="0" y="20"/>
                    <a:pt x="0" y="20"/>
                  </a:cubicBezTo>
                  <a:cubicBezTo>
                    <a:pt x="0" y="9"/>
                    <a:pt x="9" y="0"/>
                    <a:pt x="20" y="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100" dirty="0">
                <a:ea typeface="微软雅黑" panose="020B0503020204020204" pitchFamily="34" charset="-122"/>
              </a:endParaRPr>
            </a:p>
          </p:txBody>
        </p:sp>
      </p:grpSp>
      <p:grpSp>
        <p:nvGrpSpPr>
          <p:cNvPr id="8" name="Group 12"/>
          <p:cNvGrpSpPr>
            <a:grpSpLocks noChangeAspect="1"/>
          </p:cNvGrpSpPr>
          <p:nvPr/>
        </p:nvGrpSpPr>
        <p:grpSpPr bwMode="auto">
          <a:xfrm>
            <a:off x="5987265" y="1254651"/>
            <a:ext cx="635120" cy="531690"/>
            <a:chOff x="4757" y="734"/>
            <a:chExt cx="1136" cy="951"/>
          </a:xfrm>
          <a:solidFill>
            <a:schemeClr val="accent3"/>
          </a:solidFill>
        </p:grpSpPr>
        <p:sp>
          <p:nvSpPr>
            <p:cNvPr id="78" name="Freeform 13"/>
            <p:cNvSpPr>
              <a:spLocks noEditPoints="1"/>
            </p:cNvSpPr>
            <p:nvPr/>
          </p:nvSpPr>
          <p:spPr bwMode="auto">
            <a:xfrm>
              <a:off x="4757" y="872"/>
              <a:ext cx="689" cy="689"/>
            </a:xfrm>
            <a:custGeom>
              <a:avLst/>
              <a:gdLst>
                <a:gd name="T0" fmla="*/ 145 w 290"/>
                <a:gd name="T1" fmla="*/ 290 h 290"/>
                <a:gd name="T2" fmla="*/ 168 w 290"/>
                <a:gd name="T3" fmla="*/ 290 h 290"/>
                <a:gd name="T4" fmla="*/ 168 w 290"/>
                <a:gd name="T5" fmla="*/ 268 h 290"/>
                <a:gd name="T6" fmla="*/ 216 w 290"/>
                <a:gd name="T7" fmla="*/ 249 h 290"/>
                <a:gd name="T8" fmla="*/ 231 w 290"/>
                <a:gd name="T9" fmla="*/ 264 h 290"/>
                <a:gd name="T10" fmla="*/ 264 w 290"/>
                <a:gd name="T11" fmla="*/ 232 h 290"/>
                <a:gd name="T12" fmla="*/ 248 w 290"/>
                <a:gd name="T13" fmla="*/ 216 h 290"/>
                <a:gd name="T14" fmla="*/ 268 w 290"/>
                <a:gd name="T15" fmla="*/ 168 h 290"/>
                <a:gd name="T16" fmla="*/ 290 w 290"/>
                <a:gd name="T17" fmla="*/ 168 h 290"/>
                <a:gd name="T18" fmla="*/ 290 w 290"/>
                <a:gd name="T19" fmla="*/ 122 h 290"/>
                <a:gd name="T20" fmla="*/ 268 w 290"/>
                <a:gd name="T21" fmla="*/ 122 h 290"/>
                <a:gd name="T22" fmla="*/ 248 w 290"/>
                <a:gd name="T23" fmla="*/ 74 h 290"/>
                <a:gd name="T24" fmla="*/ 264 w 290"/>
                <a:gd name="T25" fmla="*/ 59 h 290"/>
                <a:gd name="T26" fmla="*/ 231 w 290"/>
                <a:gd name="T27" fmla="*/ 27 h 290"/>
                <a:gd name="T28" fmla="*/ 216 w 290"/>
                <a:gd name="T29" fmla="*/ 42 h 290"/>
                <a:gd name="T30" fmla="*/ 168 w 290"/>
                <a:gd name="T31" fmla="*/ 22 h 290"/>
                <a:gd name="T32" fmla="*/ 168 w 290"/>
                <a:gd name="T33" fmla="*/ 0 h 290"/>
                <a:gd name="T34" fmla="*/ 145 w 290"/>
                <a:gd name="T35" fmla="*/ 0 h 290"/>
                <a:gd name="T36" fmla="*/ 145 w 290"/>
                <a:gd name="T37" fmla="*/ 53 h 290"/>
                <a:gd name="T38" fmla="*/ 237 w 290"/>
                <a:gd name="T39" fmla="*/ 145 h 290"/>
                <a:gd name="T40" fmla="*/ 145 w 290"/>
                <a:gd name="T41" fmla="*/ 238 h 290"/>
                <a:gd name="T42" fmla="*/ 145 w 290"/>
                <a:gd name="T43" fmla="*/ 290 h 290"/>
                <a:gd name="T44" fmla="*/ 42 w 290"/>
                <a:gd name="T45" fmla="*/ 216 h 290"/>
                <a:gd name="T46" fmla="*/ 26 w 290"/>
                <a:gd name="T47" fmla="*/ 232 h 290"/>
                <a:gd name="T48" fmla="*/ 59 w 290"/>
                <a:gd name="T49" fmla="*/ 264 h 290"/>
                <a:gd name="T50" fmla="*/ 74 w 290"/>
                <a:gd name="T51" fmla="*/ 249 h 290"/>
                <a:gd name="T52" fmla="*/ 122 w 290"/>
                <a:gd name="T53" fmla="*/ 268 h 290"/>
                <a:gd name="T54" fmla="*/ 122 w 290"/>
                <a:gd name="T55" fmla="*/ 290 h 290"/>
                <a:gd name="T56" fmla="*/ 145 w 290"/>
                <a:gd name="T57" fmla="*/ 290 h 290"/>
                <a:gd name="T58" fmla="*/ 145 w 290"/>
                <a:gd name="T59" fmla="*/ 238 h 290"/>
                <a:gd name="T60" fmla="*/ 145 w 290"/>
                <a:gd name="T61" fmla="*/ 238 h 290"/>
                <a:gd name="T62" fmla="*/ 52 w 290"/>
                <a:gd name="T63" fmla="*/ 145 h 290"/>
                <a:gd name="T64" fmla="*/ 145 w 290"/>
                <a:gd name="T65" fmla="*/ 53 h 290"/>
                <a:gd name="T66" fmla="*/ 145 w 290"/>
                <a:gd name="T67" fmla="*/ 53 h 290"/>
                <a:gd name="T68" fmla="*/ 145 w 290"/>
                <a:gd name="T69" fmla="*/ 53 h 290"/>
                <a:gd name="T70" fmla="*/ 145 w 290"/>
                <a:gd name="T71" fmla="*/ 0 h 290"/>
                <a:gd name="T72" fmla="*/ 122 w 290"/>
                <a:gd name="T73" fmla="*/ 0 h 290"/>
                <a:gd name="T74" fmla="*/ 122 w 290"/>
                <a:gd name="T75" fmla="*/ 22 h 290"/>
                <a:gd name="T76" fmla="*/ 74 w 290"/>
                <a:gd name="T77" fmla="*/ 42 h 290"/>
                <a:gd name="T78" fmla="*/ 59 w 290"/>
                <a:gd name="T79" fmla="*/ 27 h 290"/>
                <a:gd name="T80" fmla="*/ 26 w 290"/>
                <a:gd name="T81" fmla="*/ 59 h 290"/>
                <a:gd name="T82" fmla="*/ 42 w 290"/>
                <a:gd name="T83" fmla="*/ 74 h 290"/>
                <a:gd name="T84" fmla="*/ 22 w 290"/>
                <a:gd name="T85" fmla="*/ 122 h 290"/>
                <a:gd name="T86" fmla="*/ 0 w 290"/>
                <a:gd name="T87" fmla="*/ 122 h 290"/>
                <a:gd name="T88" fmla="*/ 0 w 290"/>
                <a:gd name="T89" fmla="*/ 168 h 290"/>
                <a:gd name="T90" fmla="*/ 22 w 290"/>
                <a:gd name="T91" fmla="*/ 168 h 290"/>
                <a:gd name="T92" fmla="*/ 42 w 290"/>
                <a:gd name="T93" fmla="*/ 216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0" h="290">
                  <a:moveTo>
                    <a:pt x="145" y="290"/>
                  </a:moveTo>
                  <a:cubicBezTo>
                    <a:pt x="168" y="290"/>
                    <a:pt x="168" y="290"/>
                    <a:pt x="168" y="290"/>
                  </a:cubicBezTo>
                  <a:cubicBezTo>
                    <a:pt x="168" y="268"/>
                    <a:pt x="168" y="268"/>
                    <a:pt x="168" y="268"/>
                  </a:cubicBezTo>
                  <a:cubicBezTo>
                    <a:pt x="185" y="265"/>
                    <a:pt x="202" y="258"/>
                    <a:pt x="216" y="249"/>
                  </a:cubicBezTo>
                  <a:cubicBezTo>
                    <a:pt x="231" y="264"/>
                    <a:pt x="231" y="264"/>
                    <a:pt x="231" y="264"/>
                  </a:cubicBezTo>
                  <a:cubicBezTo>
                    <a:pt x="264" y="232"/>
                    <a:pt x="264" y="232"/>
                    <a:pt x="264" y="232"/>
                  </a:cubicBezTo>
                  <a:cubicBezTo>
                    <a:pt x="248" y="216"/>
                    <a:pt x="248" y="216"/>
                    <a:pt x="248" y="216"/>
                  </a:cubicBezTo>
                  <a:cubicBezTo>
                    <a:pt x="258" y="202"/>
                    <a:pt x="265" y="186"/>
                    <a:pt x="268" y="168"/>
                  </a:cubicBezTo>
                  <a:cubicBezTo>
                    <a:pt x="290" y="168"/>
                    <a:pt x="290" y="168"/>
                    <a:pt x="290" y="168"/>
                  </a:cubicBezTo>
                  <a:cubicBezTo>
                    <a:pt x="290" y="122"/>
                    <a:pt x="290" y="122"/>
                    <a:pt x="290" y="122"/>
                  </a:cubicBezTo>
                  <a:cubicBezTo>
                    <a:pt x="268" y="122"/>
                    <a:pt x="268" y="122"/>
                    <a:pt x="268" y="122"/>
                  </a:cubicBezTo>
                  <a:cubicBezTo>
                    <a:pt x="265" y="105"/>
                    <a:pt x="258" y="89"/>
                    <a:pt x="248" y="74"/>
                  </a:cubicBezTo>
                  <a:cubicBezTo>
                    <a:pt x="264" y="59"/>
                    <a:pt x="264" y="59"/>
                    <a:pt x="264" y="59"/>
                  </a:cubicBezTo>
                  <a:cubicBezTo>
                    <a:pt x="231" y="27"/>
                    <a:pt x="231" y="27"/>
                    <a:pt x="231" y="27"/>
                  </a:cubicBezTo>
                  <a:cubicBezTo>
                    <a:pt x="216" y="42"/>
                    <a:pt x="216" y="42"/>
                    <a:pt x="216" y="42"/>
                  </a:cubicBezTo>
                  <a:cubicBezTo>
                    <a:pt x="202" y="32"/>
                    <a:pt x="185" y="25"/>
                    <a:pt x="168" y="22"/>
                  </a:cubicBezTo>
                  <a:cubicBezTo>
                    <a:pt x="168" y="0"/>
                    <a:pt x="168" y="0"/>
                    <a:pt x="168" y="0"/>
                  </a:cubicBezTo>
                  <a:cubicBezTo>
                    <a:pt x="145" y="0"/>
                    <a:pt x="145" y="0"/>
                    <a:pt x="145" y="0"/>
                  </a:cubicBezTo>
                  <a:cubicBezTo>
                    <a:pt x="145" y="53"/>
                    <a:pt x="145" y="53"/>
                    <a:pt x="145" y="53"/>
                  </a:cubicBezTo>
                  <a:cubicBezTo>
                    <a:pt x="196" y="53"/>
                    <a:pt x="237" y="94"/>
                    <a:pt x="237" y="145"/>
                  </a:cubicBezTo>
                  <a:cubicBezTo>
                    <a:pt x="237" y="196"/>
                    <a:pt x="196" y="238"/>
                    <a:pt x="145" y="238"/>
                  </a:cubicBezTo>
                  <a:lnTo>
                    <a:pt x="145" y="290"/>
                  </a:lnTo>
                  <a:close/>
                  <a:moveTo>
                    <a:pt x="42" y="216"/>
                  </a:moveTo>
                  <a:cubicBezTo>
                    <a:pt x="26" y="232"/>
                    <a:pt x="26" y="232"/>
                    <a:pt x="26" y="232"/>
                  </a:cubicBezTo>
                  <a:cubicBezTo>
                    <a:pt x="59" y="264"/>
                    <a:pt x="59" y="264"/>
                    <a:pt x="59" y="264"/>
                  </a:cubicBezTo>
                  <a:cubicBezTo>
                    <a:pt x="74" y="249"/>
                    <a:pt x="74" y="249"/>
                    <a:pt x="74" y="249"/>
                  </a:cubicBezTo>
                  <a:cubicBezTo>
                    <a:pt x="88" y="258"/>
                    <a:pt x="105" y="265"/>
                    <a:pt x="122" y="268"/>
                  </a:cubicBezTo>
                  <a:cubicBezTo>
                    <a:pt x="122" y="290"/>
                    <a:pt x="122" y="290"/>
                    <a:pt x="122" y="290"/>
                  </a:cubicBezTo>
                  <a:cubicBezTo>
                    <a:pt x="145" y="290"/>
                    <a:pt x="145" y="290"/>
                    <a:pt x="145" y="290"/>
                  </a:cubicBezTo>
                  <a:cubicBezTo>
                    <a:pt x="145" y="238"/>
                    <a:pt x="145" y="238"/>
                    <a:pt x="145" y="238"/>
                  </a:cubicBezTo>
                  <a:cubicBezTo>
                    <a:pt x="145" y="238"/>
                    <a:pt x="145" y="238"/>
                    <a:pt x="145" y="238"/>
                  </a:cubicBezTo>
                  <a:cubicBezTo>
                    <a:pt x="94" y="238"/>
                    <a:pt x="52" y="196"/>
                    <a:pt x="52" y="145"/>
                  </a:cubicBezTo>
                  <a:cubicBezTo>
                    <a:pt x="52" y="94"/>
                    <a:pt x="94" y="53"/>
                    <a:pt x="145" y="53"/>
                  </a:cubicBezTo>
                  <a:cubicBezTo>
                    <a:pt x="145" y="53"/>
                    <a:pt x="145" y="53"/>
                    <a:pt x="145" y="53"/>
                  </a:cubicBezTo>
                  <a:cubicBezTo>
                    <a:pt x="145" y="53"/>
                    <a:pt x="145" y="53"/>
                    <a:pt x="145" y="53"/>
                  </a:cubicBezTo>
                  <a:cubicBezTo>
                    <a:pt x="145" y="0"/>
                    <a:pt x="145" y="0"/>
                    <a:pt x="145" y="0"/>
                  </a:cubicBezTo>
                  <a:cubicBezTo>
                    <a:pt x="122" y="0"/>
                    <a:pt x="122" y="0"/>
                    <a:pt x="122" y="0"/>
                  </a:cubicBezTo>
                  <a:cubicBezTo>
                    <a:pt x="122" y="22"/>
                    <a:pt x="122" y="22"/>
                    <a:pt x="122" y="22"/>
                  </a:cubicBezTo>
                  <a:cubicBezTo>
                    <a:pt x="105" y="25"/>
                    <a:pt x="88" y="32"/>
                    <a:pt x="74" y="42"/>
                  </a:cubicBezTo>
                  <a:cubicBezTo>
                    <a:pt x="59" y="27"/>
                    <a:pt x="59" y="27"/>
                    <a:pt x="59" y="27"/>
                  </a:cubicBezTo>
                  <a:cubicBezTo>
                    <a:pt x="26" y="59"/>
                    <a:pt x="26" y="59"/>
                    <a:pt x="26" y="59"/>
                  </a:cubicBezTo>
                  <a:cubicBezTo>
                    <a:pt x="42" y="74"/>
                    <a:pt x="42" y="74"/>
                    <a:pt x="42" y="74"/>
                  </a:cubicBezTo>
                  <a:cubicBezTo>
                    <a:pt x="32" y="89"/>
                    <a:pt x="25" y="105"/>
                    <a:pt x="22" y="122"/>
                  </a:cubicBezTo>
                  <a:cubicBezTo>
                    <a:pt x="0" y="122"/>
                    <a:pt x="0" y="122"/>
                    <a:pt x="0" y="122"/>
                  </a:cubicBezTo>
                  <a:cubicBezTo>
                    <a:pt x="0" y="168"/>
                    <a:pt x="0" y="168"/>
                    <a:pt x="0" y="168"/>
                  </a:cubicBezTo>
                  <a:cubicBezTo>
                    <a:pt x="22" y="168"/>
                    <a:pt x="22" y="168"/>
                    <a:pt x="22" y="168"/>
                  </a:cubicBezTo>
                  <a:cubicBezTo>
                    <a:pt x="25" y="186"/>
                    <a:pt x="32" y="202"/>
                    <a:pt x="42" y="2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100" dirty="0">
                <a:ea typeface="微软雅黑" panose="020B0503020204020204" pitchFamily="34" charset="-122"/>
              </a:endParaRPr>
            </a:p>
          </p:txBody>
        </p:sp>
        <p:sp>
          <p:nvSpPr>
            <p:cNvPr id="79" name="Freeform 14"/>
            <p:cNvSpPr>
              <a:spLocks noEditPoints="1"/>
            </p:cNvSpPr>
            <p:nvPr/>
          </p:nvSpPr>
          <p:spPr bwMode="auto">
            <a:xfrm>
              <a:off x="5442" y="1240"/>
              <a:ext cx="444" cy="445"/>
            </a:xfrm>
            <a:custGeom>
              <a:avLst/>
              <a:gdLst>
                <a:gd name="T0" fmla="*/ 93 w 187"/>
                <a:gd name="T1" fmla="*/ 15 h 187"/>
                <a:gd name="T2" fmla="*/ 118 w 187"/>
                <a:gd name="T3" fmla="*/ 19 h 187"/>
                <a:gd name="T4" fmla="*/ 123 w 187"/>
                <a:gd name="T5" fmla="*/ 5 h 187"/>
                <a:gd name="T6" fmla="*/ 155 w 187"/>
                <a:gd name="T7" fmla="*/ 23 h 187"/>
                <a:gd name="T8" fmla="*/ 145 w 187"/>
                <a:gd name="T9" fmla="*/ 34 h 187"/>
                <a:gd name="T10" fmla="*/ 164 w 187"/>
                <a:gd name="T11" fmla="*/ 58 h 187"/>
                <a:gd name="T12" fmla="*/ 177 w 187"/>
                <a:gd name="T13" fmla="*/ 52 h 187"/>
                <a:gd name="T14" fmla="*/ 187 w 187"/>
                <a:gd name="T15" fmla="*/ 87 h 187"/>
                <a:gd name="T16" fmla="*/ 172 w 187"/>
                <a:gd name="T17" fmla="*/ 88 h 187"/>
                <a:gd name="T18" fmla="*/ 168 w 187"/>
                <a:gd name="T19" fmla="*/ 119 h 187"/>
                <a:gd name="T20" fmla="*/ 182 w 187"/>
                <a:gd name="T21" fmla="*/ 123 h 187"/>
                <a:gd name="T22" fmla="*/ 164 w 187"/>
                <a:gd name="T23" fmla="*/ 155 h 187"/>
                <a:gd name="T24" fmla="*/ 153 w 187"/>
                <a:gd name="T25" fmla="*/ 145 h 187"/>
                <a:gd name="T26" fmla="*/ 129 w 187"/>
                <a:gd name="T27" fmla="*/ 164 h 187"/>
                <a:gd name="T28" fmla="*/ 135 w 187"/>
                <a:gd name="T29" fmla="*/ 178 h 187"/>
                <a:gd name="T30" fmla="*/ 100 w 187"/>
                <a:gd name="T31" fmla="*/ 187 h 187"/>
                <a:gd name="T32" fmla="*/ 99 w 187"/>
                <a:gd name="T33" fmla="*/ 172 h 187"/>
                <a:gd name="T34" fmla="*/ 93 w 187"/>
                <a:gd name="T35" fmla="*/ 172 h 187"/>
                <a:gd name="T36" fmla="*/ 93 w 187"/>
                <a:gd name="T37" fmla="*/ 132 h 187"/>
                <a:gd name="T38" fmla="*/ 130 w 187"/>
                <a:gd name="T39" fmla="*/ 106 h 187"/>
                <a:gd name="T40" fmla="*/ 105 w 187"/>
                <a:gd name="T41" fmla="*/ 57 h 187"/>
                <a:gd name="T42" fmla="*/ 93 w 187"/>
                <a:gd name="T43" fmla="*/ 55 h 187"/>
                <a:gd name="T44" fmla="*/ 93 w 187"/>
                <a:gd name="T45" fmla="*/ 15 h 187"/>
                <a:gd name="T46" fmla="*/ 23 w 187"/>
                <a:gd name="T47" fmla="*/ 129 h 187"/>
                <a:gd name="T48" fmla="*/ 9 w 187"/>
                <a:gd name="T49" fmla="*/ 135 h 187"/>
                <a:gd name="T50" fmla="*/ 0 w 187"/>
                <a:gd name="T51" fmla="*/ 100 h 187"/>
                <a:gd name="T52" fmla="*/ 15 w 187"/>
                <a:gd name="T53" fmla="*/ 99 h 187"/>
                <a:gd name="T54" fmla="*/ 19 w 187"/>
                <a:gd name="T55" fmla="*/ 69 h 187"/>
                <a:gd name="T56" fmla="*/ 4 w 187"/>
                <a:gd name="T57" fmla="*/ 64 h 187"/>
                <a:gd name="T58" fmla="*/ 23 w 187"/>
                <a:gd name="T59" fmla="*/ 32 h 187"/>
                <a:gd name="T60" fmla="*/ 34 w 187"/>
                <a:gd name="T61" fmla="*/ 42 h 187"/>
                <a:gd name="T62" fmla="*/ 58 w 187"/>
                <a:gd name="T63" fmla="*/ 23 h 187"/>
                <a:gd name="T64" fmla="*/ 51 w 187"/>
                <a:gd name="T65" fmla="*/ 10 h 187"/>
                <a:gd name="T66" fmla="*/ 87 w 187"/>
                <a:gd name="T67" fmla="*/ 0 h 187"/>
                <a:gd name="T68" fmla="*/ 88 w 187"/>
                <a:gd name="T69" fmla="*/ 15 h 187"/>
                <a:gd name="T70" fmla="*/ 93 w 187"/>
                <a:gd name="T71" fmla="*/ 15 h 187"/>
                <a:gd name="T72" fmla="*/ 93 w 187"/>
                <a:gd name="T73" fmla="*/ 55 h 187"/>
                <a:gd name="T74" fmla="*/ 57 w 187"/>
                <a:gd name="T75" fmla="*/ 81 h 187"/>
                <a:gd name="T76" fmla="*/ 81 w 187"/>
                <a:gd name="T77" fmla="*/ 130 h 187"/>
                <a:gd name="T78" fmla="*/ 93 w 187"/>
                <a:gd name="T79" fmla="*/ 132 h 187"/>
                <a:gd name="T80" fmla="*/ 93 w 187"/>
                <a:gd name="T81" fmla="*/ 172 h 187"/>
                <a:gd name="T82" fmla="*/ 68 w 187"/>
                <a:gd name="T83" fmla="*/ 168 h 187"/>
                <a:gd name="T84" fmla="*/ 64 w 187"/>
                <a:gd name="T85" fmla="*/ 183 h 187"/>
                <a:gd name="T86" fmla="*/ 32 w 187"/>
                <a:gd name="T87" fmla="*/ 164 h 187"/>
                <a:gd name="T88" fmla="*/ 42 w 187"/>
                <a:gd name="T89" fmla="*/ 153 h 187"/>
                <a:gd name="T90" fmla="*/ 23 w 187"/>
                <a:gd name="T91" fmla="*/ 12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 h="187">
                  <a:moveTo>
                    <a:pt x="93" y="15"/>
                  </a:moveTo>
                  <a:cubicBezTo>
                    <a:pt x="102" y="15"/>
                    <a:pt x="110" y="16"/>
                    <a:pt x="118" y="19"/>
                  </a:cubicBezTo>
                  <a:cubicBezTo>
                    <a:pt x="123" y="5"/>
                    <a:pt x="123" y="5"/>
                    <a:pt x="123" y="5"/>
                  </a:cubicBezTo>
                  <a:cubicBezTo>
                    <a:pt x="135" y="9"/>
                    <a:pt x="146" y="15"/>
                    <a:pt x="155" y="23"/>
                  </a:cubicBezTo>
                  <a:cubicBezTo>
                    <a:pt x="145" y="34"/>
                    <a:pt x="145" y="34"/>
                    <a:pt x="145" y="34"/>
                  </a:cubicBezTo>
                  <a:cubicBezTo>
                    <a:pt x="153" y="41"/>
                    <a:pt x="159" y="49"/>
                    <a:pt x="164" y="58"/>
                  </a:cubicBezTo>
                  <a:cubicBezTo>
                    <a:pt x="177" y="52"/>
                    <a:pt x="177" y="52"/>
                    <a:pt x="177" y="52"/>
                  </a:cubicBezTo>
                  <a:cubicBezTo>
                    <a:pt x="183" y="63"/>
                    <a:pt x="186" y="75"/>
                    <a:pt x="187" y="87"/>
                  </a:cubicBezTo>
                  <a:cubicBezTo>
                    <a:pt x="172" y="88"/>
                    <a:pt x="172" y="88"/>
                    <a:pt x="172" y="88"/>
                  </a:cubicBezTo>
                  <a:cubicBezTo>
                    <a:pt x="173" y="98"/>
                    <a:pt x="172" y="108"/>
                    <a:pt x="168" y="119"/>
                  </a:cubicBezTo>
                  <a:cubicBezTo>
                    <a:pt x="182" y="123"/>
                    <a:pt x="182" y="123"/>
                    <a:pt x="182" y="123"/>
                  </a:cubicBezTo>
                  <a:cubicBezTo>
                    <a:pt x="178" y="135"/>
                    <a:pt x="172" y="146"/>
                    <a:pt x="164" y="155"/>
                  </a:cubicBezTo>
                  <a:cubicBezTo>
                    <a:pt x="153" y="145"/>
                    <a:pt x="153" y="145"/>
                    <a:pt x="153" y="145"/>
                  </a:cubicBezTo>
                  <a:cubicBezTo>
                    <a:pt x="146" y="153"/>
                    <a:pt x="138" y="160"/>
                    <a:pt x="129" y="164"/>
                  </a:cubicBezTo>
                  <a:cubicBezTo>
                    <a:pt x="135" y="178"/>
                    <a:pt x="135" y="178"/>
                    <a:pt x="135" y="178"/>
                  </a:cubicBezTo>
                  <a:cubicBezTo>
                    <a:pt x="124" y="183"/>
                    <a:pt x="112" y="186"/>
                    <a:pt x="100" y="187"/>
                  </a:cubicBezTo>
                  <a:cubicBezTo>
                    <a:pt x="99" y="172"/>
                    <a:pt x="99" y="172"/>
                    <a:pt x="99" y="172"/>
                  </a:cubicBezTo>
                  <a:cubicBezTo>
                    <a:pt x="97" y="172"/>
                    <a:pt x="95" y="172"/>
                    <a:pt x="93" y="172"/>
                  </a:cubicBezTo>
                  <a:cubicBezTo>
                    <a:pt x="93" y="132"/>
                    <a:pt x="93" y="132"/>
                    <a:pt x="93" y="132"/>
                  </a:cubicBezTo>
                  <a:cubicBezTo>
                    <a:pt x="109" y="132"/>
                    <a:pt x="124" y="122"/>
                    <a:pt x="130" y="106"/>
                  </a:cubicBezTo>
                  <a:cubicBezTo>
                    <a:pt x="136" y="86"/>
                    <a:pt x="126" y="64"/>
                    <a:pt x="105" y="57"/>
                  </a:cubicBezTo>
                  <a:cubicBezTo>
                    <a:pt x="101" y="56"/>
                    <a:pt x="97" y="55"/>
                    <a:pt x="93" y="55"/>
                  </a:cubicBezTo>
                  <a:lnTo>
                    <a:pt x="93" y="15"/>
                  </a:lnTo>
                  <a:close/>
                  <a:moveTo>
                    <a:pt x="23" y="129"/>
                  </a:moveTo>
                  <a:cubicBezTo>
                    <a:pt x="9" y="135"/>
                    <a:pt x="9" y="135"/>
                    <a:pt x="9" y="135"/>
                  </a:cubicBezTo>
                  <a:cubicBezTo>
                    <a:pt x="4" y="125"/>
                    <a:pt x="1" y="113"/>
                    <a:pt x="0" y="100"/>
                  </a:cubicBezTo>
                  <a:cubicBezTo>
                    <a:pt x="15" y="99"/>
                    <a:pt x="15" y="99"/>
                    <a:pt x="15" y="99"/>
                  </a:cubicBezTo>
                  <a:cubicBezTo>
                    <a:pt x="14" y="89"/>
                    <a:pt x="15" y="79"/>
                    <a:pt x="19" y="69"/>
                  </a:cubicBezTo>
                  <a:cubicBezTo>
                    <a:pt x="4" y="64"/>
                    <a:pt x="4" y="64"/>
                    <a:pt x="4" y="64"/>
                  </a:cubicBezTo>
                  <a:cubicBezTo>
                    <a:pt x="8" y="52"/>
                    <a:pt x="15" y="41"/>
                    <a:pt x="23" y="32"/>
                  </a:cubicBezTo>
                  <a:cubicBezTo>
                    <a:pt x="34" y="42"/>
                    <a:pt x="34" y="42"/>
                    <a:pt x="34" y="42"/>
                  </a:cubicBezTo>
                  <a:cubicBezTo>
                    <a:pt x="41" y="34"/>
                    <a:pt x="49" y="28"/>
                    <a:pt x="58" y="23"/>
                  </a:cubicBezTo>
                  <a:cubicBezTo>
                    <a:pt x="51" y="10"/>
                    <a:pt x="51" y="10"/>
                    <a:pt x="51" y="10"/>
                  </a:cubicBezTo>
                  <a:cubicBezTo>
                    <a:pt x="62" y="4"/>
                    <a:pt x="74" y="1"/>
                    <a:pt x="87" y="0"/>
                  </a:cubicBezTo>
                  <a:cubicBezTo>
                    <a:pt x="88" y="15"/>
                    <a:pt x="88" y="15"/>
                    <a:pt x="88" y="15"/>
                  </a:cubicBezTo>
                  <a:cubicBezTo>
                    <a:pt x="90" y="15"/>
                    <a:pt x="92" y="15"/>
                    <a:pt x="93" y="15"/>
                  </a:cubicBezTo>
                  <a:cubicBezTo>
                    <a:pt x="93" y="55"/>
                    <a:pt x="93" y="55"/>
                    <a:pt x="93" y="55"/>
                  </a:cubicBezTo>
                  <a:cubicBezTo>
                    <a:pt x="77" y="55"/>
                    <a:pt x="62" y="65"/>
                    <a:pt x="57" y="81"/>
                  </a:cubicBezTo>
                  <a:cubicBezTo>
                    <a:pt x="50" y="101"/>
                    <a:pt x="61" y="123"/>
                    <a:pt x="81" y="130"/>
                  </a:cubicBezTo>
                  <a:cubicBezTo>
                    <a:pt x="85" y="131"/>
                    <a:pt x="89" y="132"/>
                    <a:pt x="93" y="132"/>
                  </a:cubicBezTo>
                  <a:cubicBezTo>
                    <a:pt x="93" y="172"/>
                    <a:pt x="93" y="172"/>
                    <a:pt x="93" y="172"/>
                  </a:cubicBezTo>
                  <a:cubicBezTo>
                    <a:pt x="85" y="172"/>
                    <a:pt x="77" y="171"/>
                    <a:pt x="68" y="168"/>
                  </a:cubicBezTo>
                  <a:cubicBezTo>
                    <a:pt x="64" y="183"/>
                    <a:pt x="64" y="183"/>
                    <a:pt x="64" y="183"/>
                  </a:cubicBezTo>
                  <a:cubicBezTo>
                    <a:pt x="52" y="179"/>
                    <a:pt x="41" y="172"/>
                    <a:pt x="32" y="164"/>
                  </a:cubicBezTo>
                  <a:cubicBezTo>
                    <a:pt x="42" y="153"/>
                    <a:pt x="42" y="153"/>
                    <a:pt x="42" y="153"/>
                  </a:cubicBezTo>
                  <a:cubicBezTo>
                    <a:pt x="34" y="146"/>
                    <a:pt x="27" y="138"/>
                    <a:pt x="23"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100" dirty="0">
                <a:ea typeface="微软雅黑" panose="020B0503020204020204" pitchFamily="34" charset="-122"/>
              </a:endParaRPr>
            </a:p>
          </p:txBody>
        </p:sp>
        <p:sp>
          <p:nvSpPr>
            <p:cNvPr id="80" name="Freeform 15"/>
            <p:cNvSpPr>
              <a:spLocks noEditPoints="1"/>
            </p:cNvSpPr>
            <p:nvPr/>
          </p:nvSpPr>
          <p:spPr bwMode="auto">
            <a:xfrm>
              <a:off x="5430" y="734"/>
              <a:ext cx="463" cy="461"/>
            </a:xfrm>
            <a:custGeom>
              <a:avLst/>
              <a:gdLst>
                <a:gd name="T0" fmla="*/ 104 w 195"/>
                <a:gd name="T1" fmla="*/ 29 h 194"/>
                <a:gd name="T2" fmla="*/ 107 w 195"/>
                <a:gd name="T3" fmla="*/ 0 h 194"/>
                <a:gd name="T4" fmla="*/ 148 w 195"/>
                <a:gd name="T5" fmla="*/ 13 h 194"/>
                <a:gd name="T6" fmla="*/ 133 w 195"/>
                <a:gd name="T7" fmla="*/ 38 h 194"/>
                <a:gd name="T8" fmla="*/ 155 w 195"/>
                <a:gd name="T9" fmla="*/ 59 h 194"/>
                <a:gd name="T10" fmla="*/ 180 w 195"/>
                <a:gd name="T11" fmla="*/ 43 h 194"/>
                <a:gd name="T12" fmla="*/ 190 w 195"/>
                <a:gd name="T13" fmla="*/ 62 h 194"/>
                <a:gd name="T14" fmla="*/ 195 w 195"/>
                <a:gd name="T15" fmla="*/ 83 h 194"/>
                <a:gd name="T16" fmla="*/ 166 w 195"/>
                <a:gd name="T17" fmla="*/ 87 h 194"/>
                <a:gd name="T18" fmla="*/ 164 w 195"/>
                <a:gd name="T19" fmla="*/ 118 h 194"/>
                <a:gd name="T20" fmla="*/ 192 w 195"/>
                <a:gd name="T21" fmla="*/ 127 h 194"/>
                <a:gd name="T22" fmla="*/ 169 w 195"/>
                <a:gd name="T23" fmla="*/ 164 h 194"/>
                <a:gd name="T24" fmla="*/ 148 w 195"/>
                <a:gd name="T25" fmla="*/ 144 h 194"/>
                <a:gd name="T26" fmla="*/ 123 w 195"/>
                <a:gd name="T27" fmla="*/ 161 h 194"/>
                <a:gd name="T28" fmla="*/ 123 w 195"/>
                <a:gd name="T29" fmla="*/ 161 h 194"/>
                <a:gd name="T30" fmla="*/ 133 w 195"/>
                <a:gd name="T31" fmla="*/ 188 h 194"/>
                <a:gd name="T32" fmla="*/ 99 w 195"/>
                <a:gd name="T33" fmla="*/ 194 h 194"/>
                <a:gd name="T34" fmla="*/ 99 w 195"/>
                <a:gd name="T35" fmla="*/ 154 h 194"/>
                <a:gd name="T36" fmla="*/ 119 w 195"/>
                <a:gd name="T37" fmla="*/ 150 h 194"/>
                <a:gd name="T38" fmla="*/ 152 w 195"/>
                <a:gd name="T39" fmla="*/ 77 h 194"/>
                <a:gd name="T40" fmla="*/ 99 w 195"/>
                <a:gd name="T41" fmla="*/ 40 h 194"/>
                <a:gd name="T42" fmla="*/ 99 w 195"/>
                <a:gd name="T43" fmla="*/ 28 h 194"/>
                <a:gd name="T44" fmla="*/ 104 w 195"/>
                <a:gd name="T45" fmla="*/ 29 h 194"/>
                <a:gd name="T46" fmla="*/ 99 w 195"/>
                <a:gd name="T47" fmla="*/ 194 h 194"/>
                <a:gd name="T48" fmla="*/ 90 w 195"/>
                <a:gd name="T49" fmla="*/ 194 h 194"/>
                <a:gd name="T50" fmla="*/ 93 w 195"/>
                <a:gd name="T51" fmla="*/ 165 h 194"/>
                <a:gd name="T52" fmla="*/ 64 w 195"/>
                <a:gd name="T53" fmla="*/ 156 h 194"/>
                <a:gd name="T54" fmla="*/ 49 w 195"/>
                <a:gd name="T55" fmla="*/ 181 h 194"/>
                <a:gd name="T56" fmla="*/ 17 w 195"/>
                <a:gd name="T57" fmla="*/ 151 h 194"/>
                <a:gd name="T58" fmla="*/ 42 w 195"/>
                <a:gd name="T59" fmla="*/ 135 h 194"/>
                <a:gd name="T60" fmla="*/ 35 w 195"/>
                <a:gd name="T61" fmla="*/ 121 h 194"/>
                <a:gd name="T62" fmla="*/ 31 w 195"/>
                <a:gd name="T63" fmla="*/ 106 h 194"/>
                <a:gd name="T64" fmla="*/ 2 w 195"/>
                <a:gd name="T65" fmla="*/ 111 h 194"/>
                <a:gd name="T66" fmla="*/ 6 w 195"/>
                <a:gd name="T67" fmla="*/ 67 h 194"/>
                <a:gd name="T68" fmla="*/ 33 w 195"/>
                <a:gd name="T69" fmla="*/ 76 h 194"/>
                <a:gd name="T70" fmla="*/ 49 w 195"/>
                <a:gd name="T71" fmla="*/ 50 h 194"/>
                <a:gd name="T72" fmla="*/ 28 w 195"/>
                <a:gd name="T73" fmla="*/ 30 h 194"/>
                <a:gd name="T74" fmla="*/ 64 w 195"/>
                <a:gd name="T75" fmla="*/ 6 h 194"/>
                <a:gd name="T76" fmla="*/ 74 w 195"/>
                <a:gd name="T77" fmla="*/ 33 h 194"/>
                <a:gd name="T78" fmla="*/ 99 w 195"/>
                <a:gd name="T79" fmla="*/ 28 h 194"/>
                <a:gd name="T80" fmla="*/ 99 w 195"/>
                <a:gd name="T81" fmla="*/ 40 h 194"/>
                <a:gd name="T82" fmla="*/ 78 w 195"/>
                <a:gd name="T83" fmla="*/ 44 h 194"/>
                <a:gd name="T84" fmla="*/ 45 w 195"/>
                <a:gd name="T85" fmla="*/ 117 h 194"/>
                <a:gd name="T86" fmla="*/ 99 w 195"/>
                <a:gd name="T87" fmla="*/ 154 h 194"/>
                <a:gd name="T88" fmla="*/ 99 w 195"/>
                <a:gd name="T89"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5" h="194">
                  <a:moveTo>
                    <a:pt x="104" y="29"/>
                  </a:moveTo>
                  <a:cubicBezTo>
                    <a:pt x="107" y="0"/>
                    <a:pt x="107" y="0"/>
                    <a:pt x="107" y="0"/>
                  </a:cubicBezTo>
                  <a:cubicBezTo>
                    <a:pt x="121" y="1"/>
                    <a:pt x="136" y="5"/>
                    <a:pt x="148" y="13"/>
                  </a:cubicBezTo>
                  <a:cubicBezTo>
                    <a:pt x="133" y="38"/>
                    <a:pt x="133" y="38"/>
                    <a:pt x="133" y="38"/>
                  </a:cubicBezTo>
                  <a:cubicBezTo>
                    <a:pt x="142" y="43"/>
                    <a:pt x="150" y="50"/>
                    <a:pt x="155" y="59"/>
                  </a:cubicBezTo>
                  <a:cubicBezTo>
                    <a:pt x="180" y="43"/>
                    <a:pt x="180" y="43"/>
                    <a:pt x="180" y="43"/>
                  </a:cubicBezTo>
                  <a:cubicBezTo>
                    <a:pt x="184" y="49"/>
                    <a:pt x="187" y="55"/>
                    <a:pt x="190" y="62"/>
                  </a:cubicBezTo>
                  <a:cubicBezTo>
                    <a:pt x="192" y="69"/>
                    <a:pt x="194" y="76"/>
                    <a:pt x="195" y="83"/>
                  </a:cubicBezTo>
                  <a:cubicBezTo>
                    <a:pt x="166" y="87"/>
                    <a:pt x="166" y="87"/>
                    <a:pt x="166" y="87"/>
                  </a:cubicBezTo>
                  <a:cubicBezTo>
                    <a:pt x="168" y="98"/>
                    <a:pt x="167" y="108"/>
                    <a:pt x="164" y="118"/>
                  </a:cubicBezTo>
                  <a:cubicBezTo>
                    <a:pt x="192" y="127"/>
                    <a:pt x="192" y="127"/>
                    <a:pt x="192" y="127"/>
                  </a:cubicBezTo>
                  <a:cubicBezTo>
                    <a:pt x="187" y="140"/>
                    <a:pt x="180" y="153"/>
                    <a:pt x="169" y="164"/>
                  </a:cubicBezTo>
                  <a:cubicBezTo>
                    <a:pt x="148" y="144"/>
                    <a:pt x="148" y="144"/>
                    <a:pt x="148" y="144"/>
                  </a:cubicBezTo>
                  <a:cubicBezTo>
                    <a:pt x="141" y="151"/>
                    <a:pt x="133" y="157"/>
                    <a:pt x="123" y="161"/>
                  </a:cubicBezTo>
                  <a:cubicBezTo>
                    <a:pt x="123" y="161"/>
                    <a:pt x="123" y="161"/>
                    <a:pt x="123" y="161"/>
                  </a:cubicBezTo>
                  <a:cubicBezTo>
                    <a:pt x="133" y="188"/>
                    <a:pt x="133" y="188"/>
                    <a:pt x="133" y="188"/>
                  </a:cubicBezTo>
                  <a:cubicBezTo>
                    <a:pt x="122" y="192"/>
                    <a:pt x="110" y="194"/>
                    <a:pt x="99" y="194"/>
                  </a:cubicBezTo>
                  <a:cubicBezTo>
                    <a:pt x="99" y="154"/>
                    <a:pt x="99" y="154"/>
                    <a:pt x="99" y="154"/>
                  </a:cubicBezTo>
                  <a:cubicBezTo>
                    <a:pt x="105" y="154"/>
                    <a:pt x="112" y="153"/>
                    <a:pt x="119" y="150"/>
                  </a:cubicBezTo>
                  <a:cubicBezTo>
                    <a:pt x="148" y="139"/>
                    <a:pt x="163" y="106"/>
                    <a:pt x="152" y="77"/>
                  </a:cubicBezTo>
                  <a:cubicBezTo>
                    <a:pt x="143" y="54"/>
                    <a:pt x="121" y="40"/>
                    <a:pt x="99" y="40"/>
                  </a:cubicBezTo>
                  <a:cubicBezTo>
                    <a:pt x="99" y="28"/>
                    <a:pt x="99" y="28"/>
                    <a:pt x="99" y="28"/>
                  </a:cubicBezTo>
                  <a:cubicBezTo>
                    <a:pt x="100" y="28"/>
                    <a:pt x="102" y="29"/>
                    <a:pt x="104" y="29"/>
                  </a:cubicBezTo>
                  <a:close/>
                  <a:moveTo>
                    <a:pt x="99" y="194"/>
                  </a:moveTo>
                  <a:cubicBezTo>
                    <a:pt x="96" y="194"/>
                    <a:pt x="93" y="194"/>
                    <a:pt x="90" y="194"/>
                  </a:cubicBezTo>
                  <a:cubicBezTo>
                    <a:pt x="93" y="165"/>
                    <a:pt x="93" y="165"/>
                    <a:pt x="93" y="165"/>
                  </a:cubicBezTo>
                  <a:cubicBezTo>
                    <a:pt x="82" y="164"/>
                    <a:pt x="73" y="161"/>
                    <a:pt x="64" y="156"/>
                  </a:cubicBezTo>
                  <a:cubicBezTo>
                    <a:pt x="49" y="181"/>
                    <a:pt x="49" y="181"/>
                    <a:pt x="49" y="181"/>
                  </a:cubicBezTo>
                  <a:cubicBezTo>
                    <a:pt x="37" y="174"/>
                    <a:pt x="26" y="164"/>
                    <a:pt x="17" y="151"/>
                  </a:cubicBezTo>
                  <a:cubicBezTo>
                    <a:pt x="42" y="135"/>
                    <a:pt x="42" y="135"/>
                    <a:pt x="42" y="135"/>
                  </a:cubicBezTo>
                  <a:cubicBezTo>
                    <a:pt x="39" y="131"/>
                    <a:pt x="36" y="126"/>
                    <a:pt x="35" y="121"/>
                  </a:cubicBezTo>
                  <a:cubicBezTo>
                    <a:pt x="33" y="116"/>
                    <a:pt x="31" y="111"/>
                    <a:pt x="31" y="106"/>
                  </a:cubicBezTo>
                  <a:cubicBezTo>
                    <a:pt x="2" y="111"/>
                    <a:pt x="2" y="111"/>
                    <a:pt x="2" y="111"/>
                  </a:cubicBezTo>
                  <a:cubicBezTo>
                    <a:pt x="0" y="96"/>
                    <a:pt x="1" y="81"/>
                    <a:pt x="6" y="67"/>
                  </a:cubicBezTo>
                  <a:cubicBezTo>
                    <a:pt x="33" y="76"/>
                    <a:pt x="33" y="76"/>
                    <a:pt x="33" y="76"/>
                  </a:cubicBezTo>
                  <a:cubicBezTo>
                    <a:pt x="36" y="66"/>
                    <a:pt x="42" y="57"/>
                    <a:pt x="49" y="50"/>
                  </a:cubicBezTo>
                  <a:cubicBezTo>
                    <a:pt x="28" y="30"/>
                    <a:pt x="28" y="30"/>
                    <a:pt x="28" y="30"/>
                  </a:cubicBezTo>
                  <a:cubicBezTo>
                    <a:pt x="37" y="19"/>
                    <a:pt x="50" y="11"/>
                    <a:pt x="64" y="6"/>
                  </a:cubicBezTo>
                  <a:cubicBezTo>
                    <a:pt x="74" y="33"/>
                    <a:pt x="74" y="33"/>
                    <a:pt x="74" y="33"/>
                  </a:cubicBezTo>
                  <a:cubicBezTo>
                    <a:pt x="82" y="30"/>
                    <a:pt x="90" y="28"/>
                    <a:pt x="99" y="28"/>
                  </a:cubicBezTo>
                  <a:cubicBezTo>
                    <a:pt x="99" y="40"/>
                    <a:pt x="99" y="40"/>
                    <a:pt x="99" y="40"/>
                  </a:cubicBezTo>
                  <a:cubicBezTo>
                    <a:pt x="92" y="40"/>
                    <a:pt x="85" y="41"/>
                    <a:pt x="78" y="44"/>
                  </a:cubicBezTo>
                  <a:cubicBezTo>
                    <a:pt x="49" y="55"/>
                    <a:pt x="34" y="88"/>
                    <a:pt x="45" y="117"/>
                  </a:cubicBezTo>
                  <a:cubicBezTo>
                    <a:pt x="54" y="140"/>
                    <a:pt x="76" y="154"/>
                    <a:pt x="99" y="154"/>
                  </a:cubicBezTo>
                  <a:lnTo>
                    <a:pt x="99" y="1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100" dirty="0">
                <a:ea typeface="微软雅黑" panose="020B0503020204020204" pitchFamily="34" charset="-122"/>
              </a:endParaRPr>
            </a:p>
          </p:txBody>
        </p:sp>
      </p:grpSp>
      <p:grpSp>
        <p:nvGrpSpPr>
          <p:cNvPr id="9" name="Group 18"/>
          <p:cNvGrpSpPr>
            <a:grpSpLocks noChangeAspect="1"/>
          </p:cNvGrpSpPr>
          <p:nvPr/>
        </p:nvGrpSpPr>
        <p:grpSpPr bwMode="auto">
          <a:xfrm>
            <a:off x="2385492" y="3348376"/>
            <a:ext cx="572896" cy="555534"/>
            <a:chOff x="1431" y="1291"/>
            <a:chExt cx="924" cy="896"/>
          </a:xfrm>
          <a:solidFill>
            <a:schemeClr val="accent1"/>
          </a:solidFill>
        </p:grpSpPr>
        <p:sp>
          <p:nvSpPr>
            <p:cNvPr id="82" name="Freeform 19"/>
            <p:cNvSpPr/>
            <p:nvPr/>
          </p:nvSpPr>
          <p:spPr bwMode="auto">
            <a:xfrm>
              <a:off x="1552" y="1665"/>
              <a:ext cx="377" cy="515"/>
            </a:xfrm>
            <a:custGeom>
              <a:avLst/>
              <a:gdLst>
                <a:gd name="T0" fmla="*/ 106 w 158"/>
                <a:gd name="T1" fmla="*/ 85 h 216"/>
                <a:gd name="T2" fmla="*/ 106 w 158"/>
                <a:gd name="T3" fmla="*/ 190 h 216"/>
                <a:gd name="T4" fmla="*/ 80 w 158"/>
                <a:gd name="T5" fmla="*/ 216 h 216"/>
                <a:gd name="T6" fmla="*/ 80 w 158"/>
                <a:gd name="T7" fmla="*/ 216 h 216"/>
                <a:gd name="T8" fmla="*/ 54 w 158"/>
                <a:gd name="T9" fmla="*/ 190 h 216"/>
                <a:gd name="T10" fmla="*/ 54 w 158"/>
                <a:gd name="T11" fmla="*/ 85 h 216"/>
                <a:gd name="T12" fmla="*/ 18 w 158"/>
                <a:gd name="T13" fmla="*/ 85 h 216"/>
                <a:gd name="T14" fmla="*/ 11 w 158"/>
                <a:gd name="T15" fmla="*/ 62 h 216"/>
                <a:gd name="T16" fmla="*/ 61 w 158"/>
                <a:gd name="T17" fmla="*/ 12 h 216"/>
                <a:gd name="T18" fmla="*/ 98 w 158"/>
                <a:gd name="T19" fmla="*/ 12 h 216"/>
                <a:gd name="T20" fmla="*/ 149 w 158"/>
                <a:gd name="T21" fmla="*/ 62 h 216"/>
                <a:gd name="T22" fmla="*/ 139 w 158"/>
                <a:gd name="T23" fmla="*/ 85 h 216"/>
                <a:gd name="T24" fmla="*/ 106 w 158"/>
                <a:gd name="T25" fmla="*/ 8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216">
                  <a:moveTo>
                    <a:pt x="106" y="85"/>
                  </a:moveTo>
                  <a:cubicBezTo>
                    <a:pt x="106" y="190"/>
                    <a:pt x="106" y="190"/>
                    <a:pt x="106" y="190"/>
                  </a:cubicBezTo>
                  <a:cubicBezTo>
                    <a:pt x="106" y="204"/>
                    <a:pt x="94" y="216"/>
                    <a:pt x="80" y="216"/>
                  </a:cubicBezTo>
                  <a:cubicBezTo>
                    <a:pt x="80" y="216"/>
                    <a:pt x="80" y="216"/>
                    <a:pt x="80" y="216"/>
                  </a:cubicBezTo>
                  <a:cubicBezTo>
                    <a:pt x="65" y="216"/>
                    <a:pt x="54" y="204"/>
                    <a:pt x="54" y="190"/>
                  </a:cubicBezTo>
                  <a:cubicBezTo>
                    <a:pt x="54" y="85"/>
                    <a:pt x="54" y="85"/>
                    <a:pt x="54" y="85"/>
                  </a:cubicBezTo>
                  <a:cubicBezTo>
                    <a:pt x="18" y="85"/>
                    <a:pt x="18" y="85"/>
                    <a:pt x="18" y="85"/>
                  </a:cubicBezTo>
                  <a:cubicBezTo>
                    <a:pt x="3" y="85"/>
                    <a:pt x="0" y="72"/>
                    <a:pt x="11" y="62"/>
                  </a:cubicBezTo>
                  <a:cubicBezTo>
                    <a:pt x="61" y="12"/>
                    <a:pt x="61" y="12"/>
                    <a:pt x="61" y="12"/>
                  </a:cubicBezTo>
                  <a:cubicBezTo>
                    <a:pt x="73" y="0"/>
                    <a:pt x="85" y="0"/>
                    <a:pt x="98" y="12"/>
                  </a:cubicBezTo>
                  <a:cubicBezTo>
                    <a:pt x="149" y="62"/>
                    <a:pt x="149" y="62"/>
                    <a:pt x="149" y="62"/>
                  </a:cubicBezTo>
                  <a:cubicBezTo>
                    <a:pt x="158" y="71"/>
                    <a:pt x="157" y="85"/>
                    <a:pt x="139" y="85"/>
                  </a:cubicBezTo>
                  <a:lnTo>
                    <a:pt x="106"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100" dirty="0">
                <a:ea typeface="微软雅黑" panose="020B0503020204020204" pitchFamily="34" charset="-122"/>
              </a:endParaRPr>
            </a:p>
          </p:txBody>
        </p:sp>
        <p:sp>
          <p:nvSpPr>
            <p:cNvPr id="83" name="Freeform 20"/>
            <p:cNvSpPr/>
            <p:nvPr/>
          </p:nvSpPr>
          <p:spPr bwMode="auto">
            <a:xfrm>
              <a:off x="1431" y="1291"/>
              <a:ext cx="924" cy="648"/>
            </a:xfrm>
            <a:custGeom>
              <a:avLst/>
              <a:gdLst>
                <a:gd name="T0" fmla="*/ 308 w 388"/>
                <a:gd name="T1" fmla="*/ 99 h 272"/>
                <a:gd name="T2" fmla="*/ 388 w 388"/>
                <a:gd name="T3" fmla="*/ 184 h 272"/>
                <a:gd name="T4" fmla="*/ 388 w 388"/>
                <a:gd name="T5" fmla="*/ 184 h 272"/>
                <a:gd name="T6" fmla="*/ 304 w 388"/>
                <a:gd name="T7" fmla="*/ 270 h 272"/>
                <a:gd name="T8" fmla="*/ 304 w 388"/>
                <a:gd name="T9" fmla="*/ 186 h 272"/>
                <a:gd name="T10" fmla="*/ 293 w 388"/>
                <a:gd name="T11" fmla="*/ 158 h 272"/>
                <a:gd name="T12" fmla="*/ 266 w 388"/>
                <a:gd name="T13" fmla="*/ 147 h 272"/>
                <a:gd name="T14" fmla="*/ 238 w 388"/>
                <a:gd name="T15" fmla="*/ 158 h 272"/>
                <a:gd name="T16" fmla="*/ 227 w 388"/>
                <a:gd name="T17" fmla="*/ 186 h 272"/>
                <a:gd name="T18" fmla="*/ 227 w 388"/>
                <a:gd name="T19" fmla="*/ 272 h 272"/>
                <a:gd name="T20" fmla="*/ 170 w 388"/>
                <a:gd name="T21" fmla="*/ 272 h 272"/>
                <a:gd name="T22" fmla="*/ 170 w 388"/>
                <a:gd name="T23" fmla="*/ 255 h 272"/>
                <a:gd name="T24" fmla="*/ 190 w 388"/>
                <a:gd name="T25" fmla="*/ 255 h 272"/>
                <a:gd name="T26" fmla="*/ 206 w 388"/>
                <a:gd name="T27" fmla="*/ 251 h 272"/>
                <a:gd name="T28" fmla="*/ 217 w 388"/>
                <a:gd name="T29" fmla="*/ 239 h 272"/>
                <a:gd name="T30" fmla="*/ 217 w 388"/>
                <a:gd name="T31" fmla="*/ 224 h 272"/>
                <a:gd name="T32" fmla="*/ 209 w 388"/>
                <a:gd name="T33" fmla="*/ 210 h 272"/>
                <a:gd name="T34" fmla="*/ 158 w 388"/>
                <a:gd name="T35" fmla="*/ 160 h 272"/>
                <a:gd name="T36" fmla="*/ 131 w 388"/>
                <a:gd name="T37" fmla="*/ 147 h 272"/>
                <a:gd name="T38" fmla="*/ 103 w 388"/>
                <a:gd name="T39" fmla="*/ 160 h 272"/>
                <a:gd name="T40" fmla="*/ 53 w 388"/>
                <a:gd name="T41" fmla="*/ 210 h 272"/>
                <a:gd name="T42" fmla="*/ 44 w 388"/>
                <a:gd name="T43" fmla="*/ 225 h 272"/>
                <a:gd name="T44" fmla="*/ 44 w 388"/>
                <a:gd name="T45" fmla="*/ 239 h 272"/>
                <a:gd name="T46" fmla="*/ 54 w 388"/>
                <a:gd name="T47" fmla="*/ 251 h 272"/>
                <a:gd name="T48" fmla="*/ 69 w 388"/>
                <a:gd name="T49" fmla="*/ 255 h 272"/>
                <a:gd name="T50" fmla="*/ 92 w 388"/>
                <a:gd name="T51" fmla="*/ 255 h 272"/>
                <a:gd name="T52" fmla="*/ 92 w 388"/>
                <a:gd name="T53" fmla="*/ 271 h 272"/>
                <a:gd name="T54" fmla="*/ 0 w 388"/>
                <a:gd name="T55" fmla="*/ 184 h 272"/>
                <a:gd name="T56" fmla="*/ 0 w 388"/>
                <a:gd name="T57" fmla="*/ 184 h 272"/>
                <a:gd name="T58" fmla="*/ 80 w 388"/>
                <a:gd name="T59" fmla="*/ 99 h 272"/>
                <a:gd name="T60" fmla="*/ 80 w 388"/>
                <a:gd name="T61" fmla="*/ 96 h 272"/>
                <a:gd name="T62" fmla="*/ 194 w 388"/>
                <a:gd name="T63" fmla="*/ 0 h 272"/>
                <a:gd name="T64" fmla="*/ 308 w 388"/>
                <a:gd name="T65" fmla="*/ 96 h 272"/>
                <a:gd name="T66" fmla="*/ 308 w 388"/>
                <a:gd name="T67" fmla="*/ 99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8" h="272">
                  <a:moveTo>
                    <a:pt x="308" y="99"/>
                  </a:moveTo>
                  <a:cubicBezTo>
                    <a:pt x="354" y="108"/>
                    <a:pt x="388" y="143"/>
                    <a:pt x="388" y="184"/>
                  </a:cubicBezTo>
                  <a:cubicBezTo>
                    <a:pt x="388" y="184"/>
                    <a:pt x="388" y="184"/>
                    <a:pt x="388" y="184"/>
                  </a:cubicBezTo>
                  <a:cubicBezTo>
                    <a:pt x="388" y="227"/>
                    <a:pt x="352" y="262"/>
                    <a:pt x="304" y="270"/>
                  </a:cubicBezTo>
                  <a:cubicBezTo>
                    <a:pt x="304" y="186"/>
                    <a:pt x="304" y="186"/>
                    <a:pt x="304" y="186"/>
                  </a:cubicBezTo>
                  <a:cubicBezTo>
                    <a:pt x="304" y="175"/>
                    <a:pt x="300" y="165"/>
                    <a:pt x="293" y="158"/>
                  </a:cubicBezTo>
                  <a:cubicBezTo>
                    <a:pt x="286" y="151"/>
                    <a:pt x="276" y="147"/>
                    <a:pt x="266" y="147"/>
                  </a:cubicBezTo>
                  <a:cubicBezTo>
                    <a:pt x="255" y="147"/>
                    <a:pt x="245" y="151"/>
                    <a:pt x="238" y="158"/>
                  </a:cubicBezTo>
                  <a:cubicBezTo>
                    <a:pt x="231" y="165"/>
                    <a:pt x="227" y="175"/>
                    <a:pt x="227" y="186"/>
                  </a:cubicBezTo>
                  <a:cubicBezTo>
                    <a:pt x="227" y="272"/>
                    <a:pt x="227" y="272"/>
                    <a:pt x="227" y="272"/>
                  </a:cubicBezTo>
                  <a:cubicBezTo>
                    <a:pt x="170" y="272"/>
                    <a:pt x="170" y="272"/>
                    <a:pt x="170" y="272"/>
                  </a:cubicBezTo>
                  <a:cubicBezTo>
                    <a:pt x="170" y="255"/>
                    <a:pt x="170" y="255"/>
                    <a:pt x="170" y="255"/>
                  </a:cubicBezTo>
                  <a:cubicBezTo>
                    <a:pt x="190" y="255"/>
                    <a:pt x="190" y="255"/>
                    <a:pt x="190" y="255"/>
                  </a:cubicBezTo>
                  <a:cubicBezTo>
                    <a:pt x="196" y="255"/>
                    <a:pt x="202" y="253"/>
                    <a:pt x="206" y="251"/>
                  </a:cubicBezTo>
                  <a:cubicBezTo>
                    <a:pt x="211" y="248"/>
                    <a:pt x="215" y="244"/>
                    <a:pt x="217" y="239"/>
                  </a:cubicBezTo>
                  <a:cubicBezTo>
                    <a:pt x="218" y="234"/>
                    <a:pt x="219" y="229"/>
                    <a:pt x="217" y="224"/>
                  </a:cubicBezTo>
                  <a:cubicBezTo>
                    <a:pt x="216" y="219"/>
                    <a:pt x="213" y="214"/>
                    <a:pt x="209" y="210"/>
                  </a:cubicBezTo>
                  <a:cubicBezTo>
                    <a:pt x="158" y="160"/>
                    <a:pt x="158" y="160"/>
                    <a:pt x="158" y="160"/>
                  </a:cubicBezTo>
                  <a:cubicBezTo>
                    <a:pt x="149" y="151"/>
                    <a:pt x="140" y="147"/>
                    <a:pt x="131" y="147"/>
                  </a:cubicBezTo>
                  <a:cubicBezTo>
                    <a:pt x="121" y="147"/>
                    <a:pt x="112" y="152"/>
                    <a:pt x="103" y="160"/>
                  </a:cubicBezTo>
                  <a:cubicBezTo>
                    <a:pt x="53" y="210"/>
                    <a:pt x="53" y="210"/>
                    <a:pt x="53" y="210"/>
                  </a:cubicBezTo>
                  <a:cubicBezTo>
                    <a:pt x="48" y="215"/>
                    <a:pt x="45" y="220"/>
                    <a:pt x="44" y="225"/>
                  </a:cubicBezTo>
                  <a:cubicBezTo>
                    <a:pt x="42" y="230"/>
                    <a:pt x="42" y="235"/>
                    <a:pt x="44" y="239"/>
                  </a:cubicBezTo>
                  <a:cubicBezTo>
                    <a:pt x="46" y="244"/>
                    <a:pt x="49" y="248"/>
                    <a:pt x="54" y="251"/>
                  </a:cubicBezTo>
                  <a:cubicBezTo>
                    <a:pt x="58" y="253"/>
                    <a:pt x="63" y="255"/>
                    <a:pt x="69" y="255"/>
                  </a:cubicBezTo>
                  <a:cubicBezTo>
                    <a:pt x="92" y="255"/>
                    <a:pt x="92" y="255"/>
                    <a:pt x="92" y="255"/>
                  </a:cubicBezTo>
                  <a:cubicBezTo>
                    <a:pt x="92" y="271"/>
                    <a:pt x="92" y="271"/>
                    <a:pt x="92" y="271"/>
                  </a:cubicBezTo>
                  <a:cubicBezTo>
                    <a:pt x="40" y="266"/>
                    <a:pt x="0" y="229"/>
                    <a:pt x="0" y="184"/>
                  </a:cubicBezTo>
                  <a:cubicBezTo>
                    <a:pt x="0" y="184"/>
                    <a:pt x="0" y="184"/>
                    <a:pt x="0" y="184"/>
                  </a:cubicBezTo>
                  <a:cubicBezTo>
                    <a:pt x="0" y="143"/>
                    <a:pt x="34" y="108"/>
                    <a:pt x="80" y="99"/>
                  </a:cubicBezTo>
                  <a:cubicBezTo>
                    <a:pt x="80" y="98"/>
                    <a:pt x="80" y="97"/>
                    <a:pt x="80" y="96"/>
                  </a:cubicBezTo>
                  <a:cubicBezTo>
                    <a:pt x="80" y="43"/>
                    <a:pt x="131" y="0"/>
                    <a:pt x="194" y="0"/>
                  </a:cubicBezTo>
                  <a:cubicBezTo>
                    <a:pt x="257" y="0"/>
                    <a:pt x="308" y="43"/>
                    <a:pt x="308" y="96"/>
                  </a:cubicBezTo>
                  <a:cubicBezTo>
                    <a:pt x="308" y="97"/>
                    <a:pt x="308" y="98"/>
                    <a:pt x="30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100" dirty="0">
                <a:ea typeface="微软雅黑" panose="020B0503020204020204" pitchFamily="34" charset="-122"/>
              </a:endParaRPr>
            </a:p>
          </p:txBody>
        </p:sp>
        <p:sp>
          <p:nvSpPr>
            <p:cNvPr id="84" name="Freeform 21"/>
            <p:cNvSpPr/>
            <p:nvPr/>
          </p:nvSpPr>
          <p:spPr bwMode="auto">
            <a:xfrm>
              <a:off x="1874" y="1672"/>
              <a:ext cx="377" cy="515"/>
            </a:xfrm>
            <a:custGeom>
              <a:avLst/>
              <a:gdLst>
                <a:gd name="T0" fmla="*/ 106 w 158"/>
                <a:gd name="T1" fmla="*/ 131 h 216"/>
                <a:gd name="T2" fmla="*/ 106 w 158"/>
                <a:gd name="T3" fmla="*/ 26 h 216"/>
                <a:gd name="T4" fmla="*/ 80 w 158"/>
                <a:gd name="T5" fmla="*/ 0 h 216"/>
                <a:gd name="T6" fmla="*/ 80 w 158"/>
                <a:gd name="T7" fmla="*/ 0 h 216"/>
                <a:gd name="T8" fmla="*/ 54 w 158"/>
                <a:gd name="T9" fmla="*/ 26 h 216"/>
                <a:gd name="T10" fmla="*/ 54 w 158"/>
                <a:gd name="T11" fmla="*/ 131 h 216"/>
                <a:gd name="T12" fmla="*/ 18 w 158"/>
                <a:gd name="T13" fmla="*/ 131 h 216"/>
                <a:gd name="T14" fmla="*/ 10 w 158"/>
                <a:gd name="T15" fmla="*/ 153 h 216"/>
                <a:gd name="T16" fmla="*/ 61 w 158"/>
                <a:gd name="T17" fmla="*/ 203 h 216"/>
                <a:gd name="T18" fmla="*/ 98 w 158"/>
                <a:gd name="T19" fmla="*/ 203 h 216"/>
                <a:gd name="T20" fmla="*/ 149 w 158"/>
                <a:gd name="T21" fmla="*/ 153 h 216"/>
                <a:gd name="T22" fmla="*/ 138 w 158"/>
                <a:gd name="T23" fmla="*/ 131 h 216"/>
                <a:gd name="T24" fmla="*/ 106 w 158"/>
                <a:gd name="T25" fmla="*/ 13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216">
                  <a:moveTo>
                    <a:pt x="106" y="131"/>
                  </a:moveTo>
                  <a:cubicBezTo>
                    <a:pt x="106" y="26"/>
                    <a:pt x="106" y="26"/>
                    <a:pt x="106" y="26"/>
                  </a:cubicBezTo>
                  <a:cubicBezTo>
                    <a:pt x="106" y="12"/>
                    <a:pt x="94" y="0"/>
                    <a:pt x="80" y="0"/>
                  </a:cubicBezTo>
                  <a:cubicBezTo>
                    <a:pt x="80" y="0"/>
                    <a:pt x="80" y="0"/>
                    <a:pt x="80" y="0"/>
                  </a:cubicBezTo>
                  <a:cubicBezTo>
                    <a:pt x="65" y="0"/>
                    <a:pt x="54" y="12"/>
                    <a:pt x="54" y="26"/>
                  </a:cubicBezTo>
                  <a:cubicBezTo>
                    <a:pt x="54" y="131"/>
                    <a:pt x="54" y="131"/>
                    <a:pt x="54" y="131"/>
                  </a:cubicBezTo>
                  <a:cubicBezTo>
                    <a:pt x="18" y="131"/>
                    <a:pt x="18" y="131"/>
                    <a:pt x="18" y="131"/>
                  </a:cubicBezTo>
                  <a:cubicBezTo>
                    <a:pt x="3" y="131"/>
                    <a:pt x="0" y="143"/>
                    <a:pt x="10" y="153"/>
                  </a:cubicBezTo>
                  <a:cubicBezTo>
                    <a:pt x="61" y="203"/>
                    <a:pt x="61" y="203"/>
                    <a:pt x="61" y="203"/>
                  </a:cubicBezTo>
                  <a:cubicBezTo>
                    <a:pt x="73" y="216"/>
                    <a:pt x="85" y="216"/>
                    <a:pt x="98" y="203"/>
                  </a:cubicBezTo>
                  <a:cubicBezTo>
                    <a:pt x="149" y="153"/>
                    <a:pt x="149" y="153"/>
                    <a:pt x="149" y="153"/>
                  </a:cubicBezTo>
                  <a:cubicBezTo>
                    <a:pt x="158" y="144"/>
                    <a:pt x="156" y="131"/>
                    <a:pt x="138" y="131"/>
                  </a:cubicBezTo>
                  <a:lnTo>
                    <a:pt x="106" y="1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100" dirty="0">
                <a:ea typeface="微软雅黑" panose="020B0503020204020204" pitchFamily="34" charset="-122"/>
              </a:endParaRPr>
            </a:p>
          </p:txBody>
        </p:sp>
      </p:grpSp>
      <p:grpSp>
        <p:nvGrpSpPr>
          <p:cNvPr id="10" name="Group 30"/>
          <p:cNvGrpSpPr>
            <a:grpSpLocks noChangeAspect="1"/>
          </p:cNvGrpSpPr>
          <p:nvPr/>
        </p:nvGrpSpPr>
        <p:grpSpPr bwMode="auto">
          <a:xfrm>
            <a:off x="2588039" y="1926310"/>
            <a:ext cx="574396" cy="485850"/>
            <a:chOff x="144" y="2696"/>
            <a:chExt cx="1174" cy="889"/>
          </a:xfrm>
        </p:grpSpPr>
        <p:sp>
          <p:nvSpPr>
            <p:cNvPr id="86" name="Freeform 31"/>
            <p:cNvSpPr/>
            <p:nvPr/>
          </p:nvSpPr>
          <p:spPr bwMode="auto">
            <a:xfrm>
              <a:off x="695" y="2696"/>
              <a:ext cx="623" cy="889"/>
            </a:xfrm>
            <a:custGeom>
              <a:avLst/>
              <a:gdLst>
                <a:gd name="T0" fmla="*/ 208 w 262"/>
                <a:gd name="T1" fmla="*/ 0 h 373"/>
                <a:gd name="T2" fmla="*/ 54 w 262"/>
                <a:gd name="T3" fmla="*/ 0 h 373"/>
                <a:gd name="T4" fmla="*/ 0 w 262"/>
                <a:gd name="T5" fmla="*/ 54 h 373"/>
                <a:gd name="T6" fmla="*/ 0 w 262"/>
                <a:gd name="T7" fmla="*/ 319 h 373"/>
                <a:gd name="T8" fmla="*/ 54 w 262"/>
                <a:gd name="T9" fmla="*/ 373 h 373"/>
                <a:gd name="T10" fmla="*/ 208 w 262"/>
                <a:gd name="T11" fmla="*/ 373 h 373"/>
                <a:gd name="T12" fmla="*/ 262 w 262"/>
                <a:gd name="T13" fmla="*/ 319 h 373"/>
                <a:gd name="T14" fmla="*/ 262 w 262"/>
                <a:gd name="T15" fmla="*/ 54 h 373"/>
                <a:gd name="T16" fmla="*/ 208 w 262"/>
                <a:gd name="T1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2" h="373">
                  <a:moveTo>
                    <a:pt x="208" y="0"/>
                  </a:moveTo>
                  <a:cubicBezTo>
                    <a:pt x="54" y="0"/>
                    <a:pt x="54" y="0"/>
                    <a:pt x="54" y="0"/>
                  </a:cubicBezTo>
                  <a:cubicBezTo>
                    <a:pt x="24" y="0"/>
                    <a:pt x="0" y="24"/>
                    <a:pt x="0" y="54"/>
                  </a:cubicBezTo>
                  <a:cubicBezTo>
                    <a:pt x="0" y="319"/>
                    <a:pt x="0" y="319"/>
                    <a:pt x="0" y="319"/>
                  </a:cubicBezTo>
                  <a:cubicBezTo>
                    <a:pt x="0" y="349"/>
                    <a:pt x="24" y="373"/>
                    <a:pt x="54" y="373"/>
                  </a:cubicBezTo>
                  <a:cubicBezTo>
                    <a:pt x="208" y="373"/>
                    <a:pt x="208" y="373"/>
                    <a:pt x="208" y="373"/>
                  </a:cubicBezTo>
                  <a:cubicBezTo>
                    <a:pt x="238" y="373"/>
                    <a:pt x="262" y="349"/>
                    <a:pt x="262" y="319"/>
                  </a:cubicBezTo>
                  <a:cubicBezTo>
                    <a:pt x="262" y="54"/>
                    <a:pt x="262" y="54"/>
                    <a:pt x="262" y="54"/>
                  </a:cubicBezTo>
                  <a:cubicBezTo>
                    <a:pt x="262" y="24"/>
                    <a:pt x="238" y="0"/>
                    <a:pt x="208"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100" dirty="0">
                <a:ea typeface="微软雅黑" panose="020B0503020204020204" pitchFamily="34" charset="-122"/>
              </a:endParaRPr>
            </a:p>
          </p:txBody>
        </p:sp>
        <p:sp>
          <p:nvSpPr>
            <p:cNvPr id="87" name="Freeform 32"/>
            <p:cNvSpPr/>
            <p:nvPr/>
          </p:nvSpPr>
          <p:spPr bwMode="auto">
            <a:xfrm>
              <a:off x="747" y="2770"/>
              <a:ext cx="518" cy="712"/>
            </a:xfrm>
            <a:custGeom>
              <a:avLst/>
              <a:gdLst>
                <a:gd name="T0" fmla="*/ 217 w 218"/>
                <a:gd name="T1" fmla="*/ 0 h 299"/>
                <a:gd name="T2" fmla="*/ 1 w 218"/>
                <a:gd name="T3" fmla="*/ 0 h 299"/>
                <a:gd name="T4" fmla="*/ 0 w 218"/>
                <a:gd name="T5" fmla="*/ 1 h 299"/>
                <a:gd name="T6" fmla="*/ 0 w 218"/>
                <a:gd name="T7" fmla="*/ 299 h 299"/>
                <a:gd name="T8" fmla="*/ 1 w 218"/>
                <a:gd name="T9" fmla="*/ 299 h 299"/>
                <a:gd name="T10" fmla="*/ 217 w 218"/>
                <a:gd name="T11" fmla="*/ 299 h 299"/>
                <a:gd name="T12" fmla="*/ 218 w 218"/>
                <a:gd name="T13" fmla="*/ 299 h 299"/>
                <a:gd name="T14" fmla="*/ 218 w 218"/>
                <a:gd name="T15" fmla="*/ 1 h 299"/>
                <a:gd name="T16" fmla="*/ 217 w 218"/>
                <a:gd name="T1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 h="299">
                  <a:moveTo>
                    <a:pt x="217" y="0"/>
                  </a:moveTo>
                  <a:cubicBezTo>
                    <a:pt x="1" y="0"/>
                    <a:pt x="1" y="0"/>
                    <a:pt x="1" y="0"/>
                  </a:cubicBezTo>
                  <a:cubicBezTo>
                    <a:pt x="1" y="0"/>
                    <a:pt x="0" y="1"/>
                    <a:pt x="0" y="1"/>
                  </a:cubicBezTo>
                  <a:cubicBezTo>
                    <a:pt x="0" y="299"/>
                    <a:pt x="0" y="299"/>
                    <a:pt x="0" y="299"/>
                  </a:cubicBezTo>
                  <a:cubicBezTo>
                    <a:pt x="0" y="299"/>
                    <a:pt x="1" y="299"/>
                    <a:pt x="1" y="299"/>
                  </a:cubicBezTo>
                  <a:cubicBezTo>
                    <a:pt x="217" y="299"/>
                    <a:pt x="217" y="299"/>
                    <a:pt x="217" y="299"/>
                  </a:cubicBezTo>
                  <a:cubicBezTo>
                    <a:pt x="217" y="299"/>
                    <a:pt x="218" y="299"/>
                    <a:pt x="218" y="299"/>
                  </a:cubicBezTo>
                  <a:cubicBezTo>
                    <a:pt x="218" y="1"/>
                    <a:pt x="218" y="1"/>
                    <a:pt x="218" y="1"/>
                  </a:cubicBezTo>
                  <a:cubicBezTo>
                    <a:pt x="218" y="1"/>
                    <a:pt x="217" y="0"/>
                    <a:pt x="217" y="0"/>
                  </a:cubicBezTo>
                  <a:close/>
                </a:path>
              </a:pathLst>
            </a:custGeom>
            <a:solidFill>
              <a:srgbClr val="EEEEEE"/>
            </a:solidFill>
            <a:ln>
              <a:solidFill>
                <a:schemeClr val="accent2"/>
              </a:solidFill>
            </a:ln>
            <a:extLst/>
          </p:spPr>
          <p:txBody>
            <a:bodyPr vert="horz" wrap="square" lIns="68580" tIns="34290" rIns="68580" bIns="34290" numCol="1" anchor="t" anchorCtr="0" compatLnSpc="1"/>
            <a:lstStyle/>
            <a:p>
              <a:endParaRPr lang="id-ID" sz="1100" dirty="0">
                <a:ea typeface="微软雅黑" panose="020B0503020204020204" pitchFamily="34" charset="-122"/>
              </a:endParaRPr>
            </a:p>
          </p:txBody>
        </p:sp>
        <p:sp>
          <p:nvSpPr>
            <p:cNvPr id="88" name="Freeform 33"/>
            <p:cNvSpPr/>
            <p:nvPr/>
          </p:nvSpPr>
          <p:spPr bwMode="auto">
            <a:xfrm>
              <a:off x="930" y="2725"/>
              <a:ext cx="150" cy="19"/>
            </a:xfrm>
            <a:custGeom>
              <a:avLst/>
              <a:gdLst>
                <a:gd name="T0" fmla="*/ 60 w 63"/>
                <a:gd name="T1" fmla="*/ 0 h 8"/>
                <a:gd name="T2" fmla="*/ 4 w 63"/>
                <a:gd name="T3" fmla="*/ 0 h 8"/>
                <a:gd name="T4" fmla="*/ 0 w 63"/>
                <a:gd name="T5" fmla="*/ 4 h 8"/>
                <a:gd name="T6" fmla="*/ 0 w 63"/>
                <a:gd name="T7" fmla="*/ 4 h 8"/>
                <a:gd name="T8" fmla="*/ 4 w 63"/>
                <a:gd name="T9" fmla="*/ 8 h 8"/>
                <a:gd name="T10" fmla="*/ 60 w 63"/>
                <a:gd name="T11" fmla="*/ 8 h 8"/>
                <a:gd name="T12" fmla="*/ 63 w 63"/>
                <a:gd name="T13" fmla="*/ 4 h 8"/>
                <a:gd name="T14" fmla="*/ 63 w 63"/>
                <a:gd name="T15" fmla="*/ 4 h 8"/>
                <a:gd name="T16" fmla="*/ 60 w 63"/>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8">
                  <a:moveTo>
                    <a:pt x="60" y="0"/>
                  </a:moveTo>
                  <a:cubicBezTo>
                    <a:pt x="4" y="0"/>
                    <a:pt x="4" y="0"/>
                    <a:pt x="4" y="0"/>
                  </a:cubicBezTo>
                  <a:cubicBezTo>
                    <a:pt x="2" y="0"/>
                    <a:pt x="0" y="2"/>
                    <a:pt x="0" y="4"/>
                  </a:cubicBezTo>
                  <a:cubicBezTo>
                    <a:pt x="0" y="4"/>
                    <a:pt x="0" y="4"/>
                    <a:pt x="0" y="4"/>
                  </a:cubicBezTo>
                  <a:cubicBezTo>
                    <a:pt x="0" y="6"/>
                    <a:pt x="2" y="8"/>
                    <a:pt x="4" y="8"/>
                  </a:cubicBezTo>
                  <a:cubicBezTo>
                    <a:pt x="60" y="8"/>
                    <a:pt x="60" y="8"/>
                    <a:pt x="60" y="8"/>
                  </a:cubicBezTo>
                  <a:cubicBezTo>
                    <a:pt x="62" y="8"/>
                    <a:pt x="63" y="6"/>
                    <a:pt x="63" y="4"/>
                  </a:cubicBezTo>
                  <a:cubicBezTo>
                    <a:pt x="63" y="4"/>
                    <a:pt x="63" y="4"/>
                    <a:pt x="63" y="4"/>
                  </a:cubicBezTo>
                  <a:cubicBezTo>
                    <a:pt x="63" y="2"/>
                    <a:pt x="62" y="0"/>
                    <a:pt x="60" y="0"/>
                  </a:cubicBezTo>
                  <a:close/>
                </a:path>
              </a:pathLst>
            </a:custGeom>
            <a:solidFill>
              <a:srgbClr val="EEEEE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100" dirty="0">
                <a:ea typeface="微软雅黑" panose="020B0503020204020204" pitchFamily="34" charset="-122"/>
              </a:endParaRPr>
            </a:p>
          </p:txBody>
        </p:sp>
        <p:sp>
          <p:nvSpPr>
            <p:cNvPr id="89" name="Oval 34"/>
            <p:cNvSpPr>
              <a:spLocks noChangeArrowheads="1"/>
            </p:cNvSpPr>
            <p:nvPr/>
          </p:nvSpPr>
          <p:spPr bwMode="auto">
            <a:xfrm>
              <a:off x="983" y="3520"/>
              <a:ext cx="45" cy="46"/>
            </a:xfrm>
            <a:prstGeom prst="ellipse">
              <a:avLst/>
            </a:prstGeom>
            <a:solidFill>
              <a:srgbClr val="EEEEE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100" dirty="0">
                <a:ea typeface="微软雅黑" panose="020B0503020204020204" pitchFamily="34" charset="-122"/>
              </a:endParaRPr>
            </a:p>
          </p:txBody>
        </p:sp>
        <p:sp>
          <p:nvSpPr>
            <p:cNvPr id="90" name="Freeform 35"/>
            <p:cNvSpPr/>
            <p:nvPr/>
          </p:nvSpPr>
          <p:spPr bwMode="auto">
            <a:xfrm>
              <a:off x="144" y="2830"/>
              <a:ext cx="706" cy="521"/>
            </a:xfrm>
            <a:custGeom>
              <a:avLst/>
              <a:gdLst>
                <a:gd name="T0" fmla="*/ 149 w 297"/>
                <a:gd name="T1" fmla="*/ 0 h 219"/>
                <a:gd name="T2" fmla="*/ 297 w 297"/>
                <a:gd name="T3" fmla="*/ 102 h 219"/>
                <a:gd name="T4" fmla="*/ 241 w 297"/>
                <a:gd name="T5" fmla="*/ 183 h 219"/>
                <a:gd name="T6" fmla="*/ 285 w 297"/>
                <a:gd name="T7" fmla="*/ 219 h 219"/>
                <a:gd name="T8" fmla="*/ 284 w 297"/>
                <a:gd name="T9" fmla="*/ 219 h 219"/>
                <a:gd name="T10" fmla="*/ 213 w 297"/>
                <a:gd name="T11" fmla="*/ 195 h 219"/>
                <a:gd name="T12" fmla="*/ 149 w 297"/>
                <a:gd name="T13" fmla="*/ 205 h 219"/>
                <a:gd name="T14" fmla="*/ 0 w 297"/>
                <a:gd name="T15" fmla="*/ 102 h 219"/>
                <a:gd name="T16" fmla="*/ 149 w 297"/>
                <a:gd name="T17"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219">
                  <a:moveTo>
                    <a:pt x="149" y="0"/>
                  </a:moveTo>
                  <a:cubicBezTo>
                    <a:pt x="231" y="0"/>
                    <a:pt x="297" y="46"/>
                    <a:pt x="297" y="102"/>
                  </a:cubicBezTo>
                  <a:cubicBezTo>
                    <a:pt x="297" y="135"/>
                    <a:pt x="275" y="164"/>
                    <a:pt x="241" y="183"/>
                  </a:cubicBezTo>
                  <a:cubicBezTo>
                    <a:pt x="249" y="198"/>
                    <a:pt x="265" y="211"/>
                    <a:pt x="285" y="219"/>
                  </a:cubicBezTo>
                  <a:cubicBezTo>
                    <a:pt x="285" y="219"/>
                    <a:pt x="284" y="219"/>
                    <a:pt x="284" y="219"/>
                  </a:cubicBezTo>
                  <a:cubicBezTo>
                    <a:pt x="255" y="219"/>
                    <a:pt x="230" y="209"/>
                    <a:pt x="213" y="195"/>
                  </a:cubicBezTo>
                  <a:cubicBezTo>
                    <a:pt x="194" y="201"/>
                    <a:pt x="172" y="205"/>
                    <a:pt x="149" y="205"/>
                  </a:cubicBezTo>
                  <a:cubicBezTo>
                    <a:pt x="66" y="205"/>
                    <a:pt x="0" y="159"/>
                    <a:pt x="0" y="102"/>
                  </a:cubicBezTo>
                  <a:cubicBezTo>
                    <a:pt x="0" y="46"/>
                    <a:pt x="66" y="0"/>
                    <a:pt x="14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100" dirty="0">
                <a:ea typeface="微软雅黑" panose="020B0503020204020204" pitchFamily="34" charset="-122"/>
              </a:endParaRPr>
            </a:p>
          </p:txBody>
        </p:sp>
        <p:sp>
          <p:nvSpPr>
            <p:cNvPr id="91" name="Freeform 36"/>
            <p:cNvSpPr>
              <a:spLocks noEditPoints="1"/>
            </p:cNvSpPr>
            <p:nvPr/>
          </p:nvSpPr>
          <p:spPr bwMode="auto">
            <a:xfrm>
              <a:off x="460" y="2932"/>
              <a:ext cx="69" cy="288"/>
            </a:xfrm>
            <a:custGeom>
              <a:avLst/>
              <a:gdLst>
                <a:gd name="T0" fmla="*/ 67 w 69"/>
                <a:gd name="T1" fmla="*/ 288 h 288"/>
                <a:gd name="T2" fmla="*/ 0 w 69"/>
                <a:gd name="T3" fmla="*/ 288 h 288"/>
                <a:gd name="T4" fmla="*/ 0 w 69"/>
                <a:gd name="T5" fmla="*/ 81 h 288"/>
                <a:gd name="T6" fmla="*/ 67 w 69"/>
                <a:gd name="T7" fmla="*/ 81 h 288"/>
                <a:gd name="T8" fmla="*/ 67 w 69"/>
                <a:gd name="T9" fmla="*/ 288 h 288"/>
                <a:gd name="T10" fmla="*/ 67 w 69"/>
                <a:gd name="T11" fmla="*/ 288 h 288"/>
                <a:gd name="T12" fmla="*/ 69 w 69"/>
                <a:gd name="T13" fmla="*/ 50 h 288"/>
                <a:gd name="T14" fmla="*/ 0 w 69"/>
                <a:gd name="T15" fmla="*/ 50 h 288"/>
                <a:gd name="T16" fmla="*/ 0 w 69"/>
                <a:gd name="T17" fmla="*/ 0 h 288"/>
                <a:gd name="T18" fmla="*/ 69 w 69"/>
                <a:gd name="T19" fmla="*/ 0 h 288"/>
                <a:gd name="T20" fmla="*/ 69 w 69"/>
                <a:gd name="T21" fmla="*/ 5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288">
                  <a:moveTo>
                    <a:pt x="67" y="288"/>
                  </a:moveTo>
                  <a:lnTo>
                    <a:pt x="0" y="288"/>
                  </a:lnTo>
                  <a:lnTo>
                    <a:pt x="0" y="81"/>
                  </a:lnTo>
                  <a:lnTo>
                    <a:pt x="67" y="81"/>
                  </a:lnTo>
                  <a:lnTo>
                    <a:pt x="67" y="288"/>
                  </a:lnTo>
                  <a:lnTo>
                    <a:pt x="67" y="288"/>
                  </a:lnTo>
                  <a:close/>
                  <a:moveTo>
                    <a:pt x="69" y="50"/>
                  </a:moveTo>
                  <a:lnTo>
                    <a:pt x="0" y="50"/>
                  </a:lnTo>
                  <a:lnTo>
                    <a:pt x="0" y="0"/>
                  </a:lnTo>
                  <a:lnTo>
                    <a:pt x="69" y="0"/>
                  </a:lnTo>
                  <a:lnTo>
                    <a:pt x="69" y="50"/>
                  </a:lnTo>
                  <a:close/>
                </a:path>
              </a:pathLst>
            </a:custGeom>
            <a:solidFill>
              <a:srgbClr val="EEEEE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100" dirty="0">
                <a:ea typeface="微软雅黑" panose="020B0503020204020204" pitchFamily="34" charset="-122"/>
              </a:endParaRPr>
            </a:p>
          </p:txBody>
        </p:sp>
      </p:grpSp>
      <p:grpSp>
        <p:nvGrpSpPr>
          <p:cNvPr id="11" name="Group 3"/>
          <p:cNvGrpSpPr/>
          <p:nvPr/>
        </p:nvGrpSpPr>
        <p:grpSpPr>
          <a:xfrm>
            <a:off x="6776797" y="2798736"/>
            <a:ext cx="1995376" cy="783758"/>
            <a:chOff x="8633134" y="3937440"/>
            <a:chExt cx="2765626" cy="1045014"/>
          </a:xfrm>
        </p:grpSpPr>
        <p:sp>
          <p:nvSpPr>
            <p:cNvPr id="92" name="TextBox 91"/>
            <p:cNvSpPr txBox="1"/>
            <p:nvPr/>
          </p:nvSpPr>
          <p:spPr>
            <a:xfrm>
              <a:off x="8670646" y="3937440"/>
              <a:ext cx="1535435" cy="369219"/>
            </a:xfrm>
            <a:prstGeom prst="rect">
              <a:avLst/>
            </a:prstGeom>
            <a:noFill/>
          </p:spPr>
          <p:txBody>
            <a:bodyPr wrap="none" rtlCol="0">
              <a:spAutoFit/>
            </a:bodyPr>
            <a:lstStyle/>
            <a:p>
              <a:pPr algn="ctr"/>
              <a:r>
                <a:rPr lang="zh-CN" altLang="en-US" sz="1200" b="1" dirty="0" smtClean="0">
                  <a:solidFill>
                    <a:schemeClr val="bg1">
                      <a:lumMod val="50000"/>
                    </a:schemeClr>
                  </a:solidFill>
                  <a:latin typeface="微软雅黑" panose="020B0503020204020204" pitchFamily="34" charset="-122"/>
                  <a:ea typeface="微软雅黑" panose="020B0503020204020204" pitchFamily="34" charset="-122"/>
                </a:rPr>
                <a:t>单击添加标题</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6" name="Rectangle 95"/>
            <p:cNvSpPr/>
            <p:nvPr/>
          </p:nvSpPr>
          <p:spPr>
            <a:xfrm>
              <a:off x="8633134" y="4297905"/>
              <a:ext cx="2765626" cy="684549"/>
            </a:xfrm>
            <a:prstGeom prst="rect">
              <a:avLst/>
            </a:prstGeom>
          </p:spPr>
          <p:txBody>
            <a:bodyPr wrap="square">
              <a:spAutoFit/>
            </a:bodyPr>
            <a:lstStyle/>
            <a:p>
              <a:pPr algn="just">
                <a:lnSpc>
                  <a:spcPct val="114000"/>
                </a:lnSpc>
              </a:pPr>
              <a:r>
                <a:rPr lang="zh-CN" altLang="en-US" sz="800" dirty="0">
                  <a:solidFill>
                    <a:schemeClr val="bg1">
                      <a:lumMod val="50000"/>
                    </a:schemeClr>
                  </a:solidFill>
                  <a:ea typeface="微软雅黑" panose="020B0503020204020204" pitchFamily="34" charset="-122"/>
                </a:rPr>
                <a:t>您的内容打在这里，或者通过复制您的文本后，在此框中选择粘贴，并选择只保留文字。</a:t>
              </a:r>
              <a:endParaRPr lang="en-US" altLang="zh-CN" sz="800" dirty="0">
                <a:solidFill>
                  <a:schemeClr val="bg1">
                    <a:lumMod val="50000"/>
                  </a:schemeClr>
                </a:solidFill>
                <a:ea typeface="微软雅黑" panose="020B0503020204020204" pitchFamily="34" charset="-122"/>
              </a:endParaRPr>
            </a:p>
          </p:txBody>
        </p:sp>
      </p:grpSp>
      <p:grpSp>
        <p:nvGrpSpPr>
          <p:cNvPr id="12" name="Group 1"/>
          <p:cNvGrpSpPr/>
          <p:nvPr/>
        </p:nvGrpSpPr>
        <p:grpSpPr>
          <a:xfrm>
            <a:off x="6754095" y="1071080"/>
            <a:ext cx="1995376" cy="804760"/>
            <a:chOff x="7544138" y="2128279"/>
            <a:chExt cx="2765626" cy="1073012"/>
          </a:xfrm>
        </p:grpSpPr>
        <p:sp>
          <p:nvSpPr>
            <p:cNvPr id="93" name="TextBox 92"/>
            <p:cNvSpPr txBox="1"/>
            <p:nvPr/>
          </p:nvSpPr>
          <p:spPr>
            <a:xfrm>
              <a:off x="7613115" y="2128279"/>
              <a:ext cx="1535435" cy="369218"/>
            </a:xfrm>
            <a:prstGeom prst="rect">
              <a:avLst/>
            </a:prstGeom>
            <a:noFill/>
          </p:spPr>
          <p:txBody>
            <a:bodyPr wrap="none" rtlCol="0">
              <a:spAutoFit/>
            </a:bodyPr>
            <a:lstStyle/>
            <a:p>
              <a:pPr algn="ctr"/>
              <a:r>
                <a:rPr lang="zh-CN" altLang="en-US" sz="1200" b="1" dirty="0" smtClean="0">
                  <a:solidFill>
                    <a:schemeClr val="bg1">
                      <a:lumMod val="50000"/>
                    </a:schemeClr>
                  </a:solidFill>
                  <a:latin typeface="微软雅黑" panose="020B0503020204020204" pitchFamily="34" charset="-122"/>
                  <a:ea typeface="微软雅黑" panose="020B0503020204020204" pitchFamily="34" charset="-122"/>
                </a:rPr>
                <a:t>单击添加标题</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7" name="Rectangle 96"/>
            <p:cNvSpPr/>
            <p:nvPr/>
          </p:nvSpPr>
          <p:spPr>
            <a:xfrm>
              <a:off x="7544138" y="2516745"/>
              <a:ext cx="2765626" cy="684546"/>
            </a:xfrm>
            <a:prstGeom prst="rect">
              <a:avLst/>
            </a:prstGeom>
          </p:spPr>
          <p:txBody>
            <a:bodyPr wrap="square">
              <a:spAutoFit/>
            </a:bodyPr>
            <a:lstStyle/>
            <a:p>
              <a:pPr algn="just">
                <a:lnSpc>
                  <a:spcPct val="114000"/>
                </a:lnSpc>
              </a:pPr>
              <a:r>
                <a:rPr lang="zh-CN" altLang="en-US" sz="800" dirty="0">
                  <a:solidFill>
                    <a:schemeClr val="bg1">
                      <a:lumMod val="50000"/>
                    </a:schemeClr>
                  </a:solidFill>
                  <a:ea typeface="微软雅黑" panose="020B0503020204020204" pitchFamily="34" charset="-122"/>
                </a:rPr>
                <a:t>您的内容打在这里，或者通过复制您的文本后，在此框中选择粘贴，并选择只保留文字。</a:t>
              </a:r>
              <a:endParaRPr lang="en-US" altLang="zh-CN" sz="800" dirty="0">
                <a:solidFill>
                  <a:schemeClr val="bg1">
                    <a:lumMod val="50000"/>
                  </a:schemeClr>
                </a:solidFill>
                <a:ea typeface="微软雅黑" panose="020B0503020204020204" pitchFamily="34" charset="-122"/>
              </a:endParaRPr>
            </a:p>
          </p:txBody>
        </p:sp>
      </p:grpSp>
      <p:grpSp>
        <p:nvGrpSpPr>
          <p:cNvPr id="13" name="Group 4"/>
          <p:cNvGrpSpPr/>
          <p:nvPr/>
        </p:nvGrpSpPr>
        <p:grpSpPr>
          <a:xfrm>
            <a:off x="537750" y="1574978"/>
            <a:ext cx="1907593" cy="845408"/>
            <a:chOff x="519901" y="2281342"/>
            <a:chExt cx="2765624" cy="1127210"/>
          </a:xfrm>
        </p:grpSpPr>
        <p:sp>
          <p:nvSpPr>
            <p:cNvPr id="94" name="TextBox 93"/>
            <p:cNvSpPr txBox="1"/>
            <p:nvPr/>
          </p:nvSpPr>
          <p:spPr>
            <a:xfrm>
              <a:off x="1671696" y="2281342"/>
              <a:ext cx="1606091" cy="369218"/>
            </a:xfrm>
            <a:prstGeom prst="rect">
              <a:avLst/>
            </a:prstGeom>
            <a:noFill/>
          </p:spPr>
          <p:txBody>
            <a:bodyPr wrap="none" rtlCol="0">
              <a:spAutoFit/>
            </a:bodyPr>
            <a:lstStyle/>
            <a:p>
              <a:pPr algn="ctr"/>
              <a:r>
                <a:rPr lang="zh-CN" altLang="en-US" sz="1200" b="1" dirty="0" smtClean="0">
                  <a:solidFill>
                    <a:schemeClr val="bg1">
                      <a:lumMod val="50000"/>
                    </a:schemeClr>
                  </a:solidFill>
                  <a:latin typeface="微软雅黑" panose="020B0503020204020204" pitchFamily="34" charset="-122"/>
                  <a:ea typeface="微软雅黑" panose="020B0503020204020204" pitchFamily="34" charset="-122"/>
                </a:rPr>
                <a:t>单击添加标题</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8" name="Rectangle 97"/>
            <p:cNvSpPr/>
            <p:nvPr/>
          </p:nvSpPr>
          <p:spPr>
            <a:xfrm>
              <a:off x="519901" y="2724006"/>
              <a:ext cx="2765624" cy="684546"/>
            </a:xfrm>
            <a:prstGeom prst="rect">
              <a:avLst/>
            </a:prstGeom>
          </p:spPr>
          <p:txBody>
            <a:bodyPr wrap="square">
              <a:spAutoFit/>
            </a:bodyPr>
            <a:lstStyle/>
            <a:p>
              <a:pPr algn="r">
                <a:lnSpc>
                  <a:spcPct val="114000"/>
                </a:lnSpc>
              </a:pPr>
              <a:r>
                <a:rPr lang="zh-CN" altLang="en-US" sz="800" dirty="0">
                  <a:solidFill>
                    <a:schemeClr val="bg1">
                      <a:lumMod val="50000"/>
                    </a:schemeClr>
                  </a:solidFill>
                  <a:ea typeface="微软雅黑" panose="020B0503020204020204" pitchFamily="34" charset="-122"/>
                </a:rPr>
                <a:t>您的内容打在这里，或者通过复制您的文本后，在此框中选择粘贴，并选择只保留文字。</a:t>
              </a:r>
              <a:endParaRPr lang="en-US" altLang="zh-CN" sz="800" dirty="0">
                <a:solidFill>
                  <a:schemeClr val="bg1">
                    <a:lumMod val="50000"/>
                  </a:schemeClr>
                </a:solidFill>
                <a:ea typeface="微软雅黑" panose="020B0503020204020204" pitchFamily="34" charset="-122"/>
              </a:endParaRPr>
            </a:p>
          </p:txBody>
        </p:sp>
      </p:grpSp>
      <p:grpSp>
        <p:nvGrpSpPr>
          <p:cNvPr id="14" name="Group 11"/>
          <p:cNvGrpSpPr/>
          <p:nvPr/>
        </p:nvGrpSpPr>
        <p:grpSpPr>
          <a:xfrm>
            <a:off x="338354" y="3255064"/>
            <a:ext cx="1985746" cy="839827"/>
            <a:chOff x="140161" y="4068259"/>
            <a:chExt cx="2765626" cy="1119764"/>
          </a:xfrm>
        </p:grpSpPr>
        <p:sp>
          <p:nvSpPr>
            <p:cNvPr id="95" name="TextBox 94"/>
            <p:cNvSpPr txBox="1"/>
            <p:nvPr/>
          </p:nvSpPr>
          <p:spPr>
            <a:xfrm>
              <a:off x="1323792" y="4068259"/>
              <a:ext cx="1542881" cy="369216"/>
            </a:xfrm>
            <a:prstGeom prst="rect">
              <a:avLst/>
            </a:prstGeom>
            <a:noFill/>
          </p:spPr>
          <p:txBody>
            <a:bodyPr wrap="none" rtlCol="0">
              <a:spAutoFit/>
            </a:bodyPr>
            <a:lstStyle/>
            <a:p>
              <a:pPr algn="ctr"/>
              <a:r>
                <a:rPr lang="zh-CN" altLang="en-US" sz="1200" b="1" dirty="0" smtClean="0">
                  <a:solidFill>
                    <a:schemeClr val="bg1">
                      <a:lumMod val="50000"/>
                    </a:schemeClr>
                  </a:solidFill>
                  <a:latin typeface="微软雅黑" panose="020B0503020204020204" pitchFamily="34" charset="-122"/>
                  <a:ea typeface="微软雅黑" panose="020B0503020204020204" pitchFamily="34" charset="-122"/>
                </a:rPr>
                <a:t>单击添加标题</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9" name="Rectangle 98"/>
            <p:cNvSpPr/>
            <p:nvPr/>
          </p:nvSpPr>
          <p:spPr>
            <a:xfrm>
              <a:off x="140161" y="4503479"/>
              <a:ext cx="2765626" cy="684544"/>
            </a:xfrm>
            <a:prstGeom prst="rect">
              <a:avLst/>
            </a:prstGeom>
          </p:spPr>
          <p:txBody>
            <a:bodyPr wrap="square">
              <a:spAutoFit/>
            </a:bodyPr>
            <a:lstStyle/>
            <a:p>
              <a:pPr algn="r">
                <a:lnSpc>
                  <a:spcPct val="114000"/>
                </a:lnSpc>
              </a:pPr>
              <a:r>
                <a:rPr lang="zh-CN" altLang="en-US" sz="800" dirty="0">
                  <a:solidFill>
                    <a:schemeClr val="bg1">
                      <a:lumMod val="50000"/>
                    </a:schemeClr>
                  </a:solidFill>
                  <a:ea typeface="微软雅黑" panose="020B0503020204020204" pitchFamily="34" charset="-122"/>
                </a:rPr>
                <a:t>您的内容打在这里，或者通过复制您的文本后，在此框中选择粘贴，并选择只保留文字。</a:t>
              </a:r>
              <a:endParaRPr lang="en-US" altLang="zh-CN" sz="800" dirty="0">
                <a:solidFill>
                  <a:schemeClr val="bg1">
                    <a:lumMod val="50000"/>
                  </a:schemeClr>
                </a:solidFill>
                <a:ea typeface="微软雅黑" panose="020B0503020204020204" pitchFamily="34" charset="-122"/>
              </a:endParaRPr>
            </a:p>
          </p:txBody>
        </p:sp>
      </p:grpSp>
    </p:spTree>
  </p:cSld>
  <p:clrMapOvr>
    <a:masterClrMapping/>
  </p:clrMapOvr>
  <p:transition spd="med">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Freeform 10"/>
          <p:cNvSpPr/>
          <p:nvPr/>
        </p:nvSpPr>
        <p:spPr>
          <a:xfrm>
            <a:off x="2255840" y="2204150"/>
            <a:ext cx="1679339" cy="1679339"/>
          </a:xfrm>
          <a:custGeom>
            <a:avLst/>
            <a:gdLst>
              <a:gd name="connsiteX0" fmla="*/ 2115406 w 2980266"/>
              <a:gd name="connsiteY0" fmla="*/ 475169 h 2980266"/>
              <a:gd name="connsiteX1" fmla="*/ 2347223 w 2980266"/>
              <a:gd name="connsiteY1" fmla="*/ 280641 h 2980266"/>
              <a:gd name="connsiteX2" fmla="*/ 2532418 w 2980266"/>
              <a:gd name="connsiteY2" fmla="*/ 436038 h 2980266"/>
              <a:gd name="connsiteX3" fmla="*/ 2381100 w 2980266"/>
              <a:gd name="connsiteY3" fmla="*/ 698113 h 2980266"/>
              <a:gd name="connsiteX4" fmla="*/ 2621526 w 2980266"/>
              <a:gd name="connsiteY4" fmla="*/ 1114543 h 2980266"/>
              <a:gd name="connsiteX5" fmla="*/ 2924149 w 2980266"/>
              <a:gd name="connsiteY5" fmla="*/ 1114535 h 2980266"/>
              <a:gd name="connsiteX6" fmla="*/ 2966129 w 2980266"/>
              <a:gd name="connsiteY6" fmla="*/ 1352617 h 2980266"/>
              <a:gd name="connsiteX7" fmla="*/ 2681754 w 2980266"/>
              <a:gd name="connsiteY7" fmla="*/ 1456113 h 2980266"/>
              <a:gd name="connsiteX8" fmla="*/ 2598255 w 2980266"/>
              <a:gd name="connsiteY8" fmla="*/ 1929659 h 2980266"/>
              <a:gd name="connsiteX9" fmla="*/ 2830082 w 2980266"/>
              <a:gd name="connsiteY9" fmla="*/ 2124176 h 2980266"/>
              <a:gd name="connsiteX10" fmla="*/ 2709205 w 2980266"/>
              <a:gd name="connsiteY10" fmla="*/ 2333542 h 2980266"/>
              <a:gd name="connsiteX11" fmla="*/ 2424835 w 2980266"/>
              <a:gd name="connsiteY11" fmla="*/ 2230031 h 2980266"/>
              <a:gd name="connsiteX12" fmla="*/ 2056481 w 2980266"/>
              <a:gd name="connsiteY12" fmla="*/ 2539116 h 2980266"/>
              <a:gd name="connsiteX13" fmla="*/ 2109039 w 2980266"/>
              <a:gd name="connsiteY13" fmla="*/ 2837141 h 2980266"/>
              <a:gd name="connsiteX14" fmla="*/ 1881863 w 2980266"/>
              <a:gd name="connsiteY14" fmla="*/ 2919826 h 2980266"/>
              <a:gd name="connsiteX15" fmla="*/ 1730559 w 2980266"/>
              <a:gd name="connsiteY15" fmla="*/ 2657743 h 2980266"/>
              <a:gd name="connsiteX16" fmla="*/ 1249707 w 2980266"/>
              <a:gd name="connsiteY16" fmla="*/ 2657743 h 2980266"/>
              <a:gd name="connsiteX17" fmla="*/ 1098403 w 2980266"/>
              <a:gd name="connsiteY17" fmla="*/ 2919826 h 2980266"/>
              <a:gd name="connsiteX18" fmla="*/ 871227 w 2980266"/>
              <a:gd name="connsiteY18" fmla="*/ 2837141 h 2980266"/>
              <a:gd name="connsiteX19" fmla="*/ 923785 w 2980266"/>
              <a:gd name="connsiteY19" fmla="*/ 2539117 h 2980266"/>
              <a:gd name="connsiteX20" fmla="*/ 555431 w 2980266"/>
              <a:gd name="connsiteY20" fmla="*/ 2230032 h 2980266"/>
              <a:gd name="connsiteX21" fmla="*/ 271061 w 2980266"/>
              <a:gd name="connsiteY21" fmla="*/ 2333542 h 2980266"/>
              <a:gd name="connsiteX22" fmla="*/ 150184 w 2980266"/>
              <a:gd name="connsiteY22" fmla="*/ 2124176 h 2980266"/>
              <a:gd name="connsiteX23" fmla="*/ 382011 w 2980266"/>
              <a:gd name="connsiteY23" fmla="*/ 1929660 h 2980266"/>
              <a:gd name="connsiteX24" fmla="*/ 298512 w 2980266"/>
              <a:gd name="connsiteY24" fmla="*/ 1456114 h 2980266"/>
              <a:gd name="connsiteX25" fmla="*/ 14137 w 2980266"/>
              <a:gd name="connsiteY25" fmla="*/ 1352617 h 2980266"/>
              <a:gd name="connsiteX26" fmla="*/ 56117 w 2980266"/>
              <a:gd name="connsiteY26" fmla="*/ 1114535 h 2980266"/>
              <a:gd name="connsiteX27" fmla="*/ 358740 w 2980266"/>
              <a:gd name="connsiteY27" fmla="*/ 1114543 h 2980266"/>
              <a:gd name="connsiteX28" fmla="*/ 599166 w 2980266"/>
              <a:gd name="connsiteY28" fmla="*/ 698113 h 2980266"/>
              <a:gd name="connsiteX29" fmla="*/ 447848 w 2980266"/>
              <a:gd name="connsiteY29" fmla="*/ 436038 h 2980266"/>
              <a:gd name="connsiteX30" fmla="*/ 633043 w 2980266"/>
              <a:gd name="connsiteY30" fmla="*/ 280641 h 2980266"/>
              <a:gd name="connsiteX31" fmla="*/ 864860 w 2980266"/>
              <a:gd name="connsiteY31" fmla="*/ 475169 h 2980266"/>
              <a:gd name="connsiteX32" fmla="*/ 1316713 w 2980266"/>
              <a:gd name="connsiteY32" fmla="*/ 310708 h 2980266"/>
              <a:gd name="connsiteX33" fmla="*/ 1369255 w 2980266"/>
              <a:gd name="connsiteY33" fmla="*/ 12681 h 2980266"/>
              <a:gd name="connsiteX34" fmla="*/ 1611011 w 2980266"/>
              <a:gd name="connsiteY34" fmla="*/ 12681 h 2980266"/>
              <a:gd name="connsiteX35" fmla="*/ 1663553 w 2980266"/>
              <a:gd name="connsiteY35" fmla="*/ 310708 h 2980266"/>
              <a:gd name="connsiteX36" fmla="*/ 2115406 w 2980266"/>
              <a:gd name="connsiteY36" fmla="*/ 475169 h 298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80266" h="2980266">
                <a:moveTo>
                  <a:pt x="2115406" y="475169"/>
                </a:moveTo>
                <a:lnTo>
                  <a:pt x="2347223" y="280641"/>
                </a:lnTo>
                <a:lnTo>
                  <a:pt x="2532418" y="436038"/>
                </a:lnTo>
                <a:lnTo>
                  <a:pt x="2381100" y="698113"/>
                </a:lnTo>
                <a:cubicBezTo>
                  <a:pt x="2488696" y="819151"/>
                  <a:pt x="2570502" y="960843"/>
                  <a:pt x="2621526" y="1114543"/>
                </a:cubicBezTo>
                <a:lnTo>
                  <a:pt x="2924149" y="1114535"/>
                </a:lnTo>
                <a:lnTo>
                  <a:pt x="2966129" y="1352617"/>
                </a:lnTo>
                <a:lnTo>
                  <a:pt x="2681754" y="1456113"/>
                </a:lnTo>
                <a:cubicBezTo>
                  <a:pt x="2686376" y="1617995"/>
                  <a:pt x="2657965" y="1779121"/>
                  <a:pt x="2598255" y="1929659"/>
                </a:cubicBezTo>
                <a:lnTo>
                  <a:pt x="2830082" y="2124176"/>
                </a:lnTo>
                <a:lnTo>
                  <a:pt x="2709205" y="2333542"/>
                </a:lnTo>
                <a:lnTo>
                  <a:pt x="2424835" y="2230031"/>
                </a:lnTo>
                <a:cubicBezTo>
                  <a:pt x="2324320" y="2357010"/>
                  <a:pt x="2198986" y="2462178"/>
                  <a:pt x="2056481" y="2539116"/>
                </a:cubicBezTo>
                <a:lnTo>
                  <a:pt x="2109039" y="2837141"/>
                </a:lnTo>
                <a:lnTo>
                  <a:pt x="1881863" y="2919826"/>
                </a:lnTo>
                <a:lnTo>
                  <a:pt x="1730559" y="2657743"/>
                </a:lnTo>
                <a:cubicBezTo>
                  <a:pt x="1571939" y="2690405"/>
                  <a:pt x="1408327" y="2690405"/>
                  <a:pt x="1249707" y="2657743"/>
                </a:cubicBezTo>
                <a:lnTo>
                  <a:pt x="1098403" y="2919826"/>
                </a:lnTo>
                <a:lnTo>
                  <a:pt x="871227" y="2837141"/>
                </a:lnTo>
                <a:lnTo>
                  <a:pt x="923785" y="2539117"/>
                </a:lnTo>
                <a:cubicBezTo>
                  <a:pt x="781280" y="2462179"/>
                  <a:pt x="655947" y="2357011"/>
                  <a:pt x="555431" y="2230032"/>
                </a:cubicBezTo>
                <a:lnTo>
                  <a:pt x="271061" y="2333542"/>
                </a:lnTo>
                <a:lnTo>
                  <a:pt x="150184" y="2124176"/>
                </a:lnTo>
                <a:lnTo>
                  <a:pt x="382011" y="1929660"/>
                </a:lnTo>
                <a:cubicBezTo>
                  <a:pt x="322301" y="1779122"/>
                  <a:pt x="293890" y="1617995"/>
                  <a:pt x="298512" y="1456114"/>
                </a:cubicBezTo>
                <a:lnTo>
                  <a:pt x="14137" y="1352617"/>
                </a:lnTo>
                <a:lnTo>
                  <a:pt x="56117" y="1114535"/>
                </a:lnTo>
                <a:lnTo>
                  <a:pt x="358740" y="1114543"/>
                </a:lnTo>
                <a:cubicBezTo>
                  <a:pt x="409764" y="960843"/>
                  <a:pt x="491570" y="819151"/>
                  <a:pt x="599166" y="698113"/>
                </a:cubicBezTo>
                <a:lnTo>
                  <a:pt x="447848" y="436038"/>
                </a:lnTo>
                <a:lnTo>
                  <a:pt x="633043" y="280641"/>
                </a:lnTo>
                <a:lnTo>
                  <a:pt x="864860" y="475169"/>
                </a:lnTo>
                <a:cubicBezTo>
                  <a:pt x="1002743" y="390226"/>
                  <a:pt x="1156488" y="334267"/>
                  <a:pt x="1316713" y="310708"/>
                </a:cubicBezTo>
                <a:lnTo>
                  <a:pt x="1369255" y="12681"/>
                </a:lnTo>
                <a:lnTo>
                  <a:pt x="1611011" y="12681"/>
                </a:lnTo>
                <a:lnTo>
                  <a:pt x="1663553" y="310708"/>
                </a:lnTo>
                <a:cubicBezTo>
                  <a:pt x="1823778" y="334267"/>
                  <a:pt x="1977523" y="390226"/>
                  <a:pt x="2115406" y="475169"/>
                </a:cubicBez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72759" tIns="771695" rIns="672759" bIns="823813" numCol="1" spcCol="1270" anchor="ctr" anchorCtr="0">
            <a:noAutofit/>
          </a:bodyPr>
          <a:lstStyle/>
          <a:p>
            <a:pPr algn="ctr" defTabSz="1933382">
              <a:lnSpc>
                <a:spcPct val="90000"/>
              </a:lnSpc>
              <a:spcAft>
                <a:spcPct val="35000"/>
              </a:spcAft>
            </a:pPr>
            <a:endParaRPr lang="en-GB" sz="4400" dirty="0">
              <a:solidFill>
                <a:schemeClr val="tx1">
                  <a:lumMod val="75000"/>
                  <a:lumOff val="25000"/>
                </a:schemeClr>
              </a:solidFill>
            </a:endParaRPr>
          </a:p>
        </p:txBody>
      </p:sp>
      <p:sp>
        <p:nvSpPr>
          <p:cNvPr id="136" name="Freeform 11"/>
          <p:cNvSpPr/>
          <p:nvPr/>
        </p:nvSpPr>
        <p:spPr>
          <a:xfrm>
            <a:off x="1278771" y="1807214"/>
            <a:ext cx="1221337" cy="1221337"/>
          </a:xfrm>
          <a:custGeom>
            <a:avLst/>
            <a:gdLst>
              <a:gd name="connsiteX0" fmla="*/ 1621800 w 2167466"/>
              <a:gd name="connsiteY0" fmla="*/ 548964 h 2167466"/>
              <a:gd name="connsiteX1" fmla="*/ 1941574 w 2167466"/>
              <a:gd name="connsiteY1" fmla="*/ 452590 h 2167466"/>
              <a:gd name="connsiteX2" fmla="*/ 2059240 w 2167466"/>
              <a:gd name="connsiteY2" fmla="*/ 656392 h 2167466"/>
              <a:gd name="connsiteX3" fmla="*/ 1815890 w 2167466"/>
              <a:gd name="connsiteY3" fmla="*/ 885138 h 2167466"/>
              <a:gd name="connsiteX4" fmla="*/ 1815890 w 2167466"/>
              <a:gd name="connsiteY4" fmla="*/ 1282328 h 2167466"/>
              <a:gd name="connsiteX5" fmla="*/ 2059240 w 2167466"/>
              <a:gd name="connsiteY5" fmla="*/ 1511074 h 2167466"/>
              <a:gd name="connsiteX6" fmla="*/ 1941574 w 2167466"/>
              <a:gd name="connsiteY6" fmla="*/ 1714876 h 2167466"/>
              <a:gd name="connsiteX7" fmla="*/ 1621800 w 2167466"/>
              <a:gd name="connsiteY7" fmla="*/ 1618502 h 2167466"/>
              <a:gd name="connsiteX8" fmla="*/ 1277823 w 2167466"/>
              <a:gd name="connsiteY8" fmla="*/ 1817097 h 2167466"/>
              <a:gd name="connsiteX9" fmla="*/ 1201398 w 2167466"/>
              <a:gd name="connsiteY9" fmla="*/ 2142217 h 2167466"/>
              <a:gd name="connsiteX10" fmla="*/ 966068 w 2167466"/>
              <a:gd name="connsiteY10" fmla="*/ 2142217 h 2167466"/>
              <a:gd name="connsiteX11" fmla="*/ 889643 w 2167466"/>
              <a:gd name="connsiteY11" fmla="*/ 1817097 h 2167466"/>
              <a:gd name="connsiteX12" fmla="*/ 545666 w 2167466"/>
              <a:gd name="connsiteY12" fmla="*/ 1618502 h 2167466"/>
              <a:gd name="connsiteX13" fmla="*/ 225892 w 2167466"/>
              <a:gd name="connsiteY13" fmla="*/ 1714876 h 2167466"/>
              <a:gd name="connsiteX14" fmla="*/ 108226 w 2167466"/>
              <a:gd name="connsiteY14" fmla="*/ 1511074 h 2167466"/>
              <a:gd name="connsiteX15" fmla="*/ 351576 w 2167466"/>
              <a:gd name="connsiteY15" fmla="*/ 1282328 h 2167466"/>
              <a:gd name="connsiteX16" fmla="*/ 351576 w 2167466"/>
              <a:gd name="connsiteY16" fmla="*/ 885138 h 2167466"/>
              <a:gd name="connsiteX17" fmla="*/ 108226 w 2167466"/>
              <a:gd name="connsiteY17" fmla="*/ 656392 h 2167466"/>
              <a:gd name="connsiteX18" fmla="*/ 225892 w 2167466"/>
              <a:gd name="connsiteY18" fmla="*/ 452590 h 2167466"/>
              <a:gd name="connsiteX19" fmla="*/ 545666 w 2167466"/>
              <a:gd name="connsiteY19" fmla="*/ 548964 h 2167466"/>
              <a:gd name="connsiteX20" fmla="*/ 889643 w 2167466"/>
              <a:gd name="connsiteY20" fmla="*/ 350369 h 2167466"/>
              <a:gd name="connsiteX21" fmla="*/ 966068 w 2167466"/>
              <a:gd name="connsiteY21" fmla="*/ 25249 h 2167466"/>
              <a:gd name="connsiteX22" fmla="*/ 1201398 w 2167466"/>
              <a:gd name="connsiteY22" fmla="*/ 25249 h 2167466"/>
              <a:gd name="connsiteX23" fmla="*/ 1277823 w 2167466"/>
              <a:gd name="connsiteY23" fmla="*/ 350369 h 2167466"/>
              <a:gd name="connsiteX24" fmla="*/ 1621800 w 2167466"/>
              <a:gd name="connsiteY24" fmla="*/ 548964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67466" h="2167466">
                <a:moveTo>
                  <a:pt x="1621800" y="548964"/>
                </a:moveTo>
                <a:lnTo>
                  <a:pt x="1941574" y="452590"/>
                </a:lnTo>
                <a:lnTo>
                  <a:pt x="2059240" y="656392"/>
                </a:lnTo>
                <a:lnTo>
                  <a:pt x="1815890" y="885138"/>
                </a:lnTo>
                <a:cubicBezTo>
                  <a:pt x="1851165" y="1015185"/>
                  <a:pt x="1851165" y="1152281"/>
                  <a:pt x="1815890" y="1282328"/>
                </a:cubicBezTo>
                <a:lnTo>
                  <a:pt x="2059240" y="1511074"/>
                </a:lnTo>
                <a:lnTo>
                  <a:pt x="1941574" y="1714876"/>
                </a:lnTo>
                <a:lnTo>
                  <a:pt x="1621800" y="1618502"/>
                </a:lnTo>
                <a:cubicBezTo>
                  <a:pt x="1526813" y="1714075"/>
                  <a:pt x="1408085" y="1782623"/>
                  <a:pt x="1277823" y="1817097"/>
                </a:cubicBezTo>
                <a:lnTo>
                  <a:pt x="1201398" y="2142217"/>
                </a:lnTo>
                <a:lnTo>
                  <a:pt x="966068" y="2142217"/>
                </a:lnTo>
                <a:lnTo>
                  <a:pt x="889643" y="1817097"/>
                </a:lnTo>
                <a:cubicBezTo>
                  <a:pt x="759381" y="1782622"/>
                  <a:pt x="640653" y="1714074"/>
                  <a:pt x="545666" y="1618502"/>
                </a:cubicBezTo>
                <a:lnTo>
                  <a:pt x="225892" y="1714876"/>
                </a:lnTo>
                <a:lnTo>
                  <a:pt x="108226" y="1511074"/>
                </a:lnTo>
                <a:lnTo>
                  <a:pt x="351576" y="1282328"/>
                </a:lnTo>
                <a:cubicBezTo>
                  <a:pt x="316301" y="1152281"/>
                  <a:pt x="316301" y="1015185"/>
                  <a:pt x="351576" y="885138"/>
                </a:cubicBezTo>
                <a:lnTo>
                  <a:pt x="108226" y="656392"/>
                </a:lnTo>
                <a:lnTo>
                  <a:pt x="225892" y="452590"/>
                </a:lnTo>
                <a:lnTo>
                  <a:pt x="545666" y="548964"/>
                </a:lnTo>
                <a:cubicBezTo>
                  <a:pt x="640653" y="453391"/>
                  <a:pt x="759381" y="384843"/>
                  <a:pt x="889643" y="350369"/>
                </a:cubicBezTo>
                <a:lnTo>
                  <a:pt x="966068" y="25249"/>
                </a:lnTo>
                <a:lnTo>
                  <a:pt x="1201398" y="25249"/>
                </a:lnTo>
                <a:lnTo>
                  <a:pt x="1277823" y="350369"/>
                </a:lnTo>
                <a:cubicBezTo>
                  <a:pt x="1408085" y="384844"/>
                  <a:pt x="1526813" y="453392"/>
                  <a:pt x="1621800" y="548964"/>
                </a:cubicBez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057" tIns="593355" rIns="590057" bIns="593355" numCol="1" spcCol="1270" anchor="ctr" anchorCtr="0">
            <a:noAutofit/>
          </a:bodyPr>
          <a:lstStyle/>
          <a:p>
            <a:pPr algn="ctr" defTabSz="1166696">
              <a:lnSpc>
                <a:spcPct val="90000"/>
              </a:lnSpc>
              <a:spcAft>
                <a:spcPct val="35000"/>
              </a:spcAft>
            </a:pPr>
            <a:endParaRPr lang="en-GB" sz="2600" dirty="0">
              <a:solidFill>
                <a:schemeClr val="tx1">
                  <a:lumMod val="75000"/>
                  <a:lumOff val="25000"/>
                </a:schemeClr>
              </a:solidFill>
            </a:endParaRPr>
          </a:p>
        </p:txBody>
      </p:sp>
      <p:sp>
        <p:nvSpPr>
          <p:cNvPr id="147" name="Freeform 12"/>
          <p:cNvSpPr/>
          <p:nvPr/>
        </p:nvSpPr>
        <p:spPr>
          <a:xfrm>
            <a:off x="1828372" y="830145"/>
            <a:ext cx="1465605" cy="1465605"/>
          </a:xfrm>
          <a:custGeom>
            <a:avLst/>
            <a:gdLst>
              <a:gd name="connsiteX0" fmla="*/ 1589033 w 2123675"/>
              <a:gd name="connsiteY0" fmla="*/ 537873 h 2123675"/>
              <a:gd name="connsiteX1" fmla="*/ 1902347 w 2123675"/>
              <a:gd name="connsiteY1" fmla="*/ 443446 h 2123675"/>
              <a:gd name="connsiteX2" fmla="*/ 2017635 w 2123675"/>
              <a:gd name="connsiteY2" fmla="*/ 643130 h 2123675"/>
              <a:gd name="connsiteX3" fmla="*/ 1779202 w 2123675"/>
              <a:gd name="connsiteY3" fmla="*/ 867255 h 2123675"/>
              <a:gd name="connsiteX4" fmla="*/ 1779202 w 2123675"/>
              <a:gd name="connsiteY4" fmla="*/ 1256420 h 2123675"/>
              <a:gd name="connsiteX5" fmla="*/ 2017635 w 2123675"/>
              <a:gd name="connsiteY5" fmla="*/ 1480545 h 2123675"/>
              <a:gd name="connsiteX6" fmla="*/ 1902347 w 2123675"/>
              <a:gd name="connsiteY6" fmla="*/ 1680229 h 2123675"/>
              <a:gd name="connsiteX7" fmla="*/ 1589033 w 2123675"/>
              <a:gd name="connsiteY7" fmla="*/ 1585802 h 2123675"/>
              <a:gd name="connsiteX8" fmla="*/ 1252006 w 2123675"/>
              <a:gd name="connsiteY8" fmla="*/ 1780385 h 2123675"/>
              <a:gd name="connsiteX9" fmla="*/ 1177125 w 2123675"/>
              <a:gd name="connsiteY9" fmla="*/ 2098936 h 2123675"/>
              <a:gd name="connsiteX10" fmla="*/ 946550 w 2123675"/>
              <a:gd name="connsiteY10" fmla="*/ 2098936 h 2123675"/>
              <a:gd name="connsiteX11" fmla="*/ 871669 w 2123675"/>
              <a:gd name="connsiteY11" fmla="*/ 1780385 h 2123675"/>
              <a:gd name="connsiteX12" fmla="*/ 534642 w 2123675"/>
              <a:gd name="connsiteY12" fmla="*/ 1585802 h 2123675"/>
              <a:gd name="connsiteX13" fmla="*/ 221328 w 2123675"/>
              <a:gd name="connsiteY13" fmla="*/ 1680229 h 2123675"/>
              <a:gd name="connsiteX14" fmla="*/ 106040 w 2123675"/>
              <a:gd name="connsiteY14" fmla="*/ 1480545 h 2123675"/>
              <a:gd name="connsiteX15" fmla="*/ 344473 w 2123675"/>
              <a:gd name="connsiteY15" fmla="*/ 1256420 h 2123675"/>
              <a:gd name="connsiteX16" fmla="*/ 344473 w 2123675"/>
              <a:gd name="connsiteY16" fmla="*/ 867255 h 2123675"/>
              <a:gd name="connsiteX17" fmla="*/ 106040 w 2123675"/>
              <a:gd name="connsiteY17" fmla="*/ 643130 h 2123675"/>
              <a:gd name="connsiteX18" fmla="*/ 221328 w 2123675"/>
              <a:gd name="connsiteY18" fmla="*/ 443446 h 2123675"/>
              <a:gd name="connsiteX19" fmla="*/ 534642 w 2123675"/>
              <a:gd name="connsiteY19" fmla="*/ 537873 h 2123675"/>
              <a:gd name="connsiteX20" fmla="*/ 871669 w 2123675"/>
              <a:gd name="connsiteY20" fmla="*/ 343290 h 2123675"/>
              <a:gd name="connsiteX21" fmla="*/ 946550 w 2123675"/>
              <a:gd name="connsiteY21" fmla="*/ 24739 h 2123675"/>
              <a:gd name="connsiteX22" fmla="*/ 1177125 w 2123675"/>
              <a:gd name="connsiteY22" fmla="*/ 24739 h 2123675"/>
              <a:gd name="connsiteX23" fmla="*/ 1252006 w 2123675"/>
              <a:gd name="connsiteY23" fmla="*/ 343290 h 2123675"/>
              <a:gd name="connsiteX24" fmla="*/ 1589033 w 2123675"/>
              <a:gd name="connsiteY24" fmla="*/ 537873 h 2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23675" h="2123675">
                <a:moveTo>
                  <a:pt x="1366897" y="537190"/>
                </a:moveTo>
                <a:lnTo>
                  <a:pt x="1594045" y="396507"/>
                </a:lnTo>
                <a:lnTo>
                  <a:pt x="1727168" y="529630"/>
                </a:lnTo>
                <a:lnTo>
                  <a:pt x="1586485" y="756778"/>
                </a:lnTo>
                <a:cubicBezTo>
                  <a:pt x="1640670" y="849967"/>
                  <a:pt x="1669056" y="955907"/>
                  <a:pt x="1668725" y="1063703"/>
                </a:cubicBezTo>
                <a:lnTo>
                  <a:pt x="1904134" y="1190078"/>
                </a:lnTo>
                <a:lnTo>
                  <a:pt x="1855408" y="1371927"/>
                </a:lnTo>
                <a:lnTo>
                  <a:pt x="1588350" y="1363666"/>
                </a:lnTo>
                <a:cubicBezTo>
                  <a:pt x="1534739" y="1457186"/>
                  <a:pt x="1457186" y="1534739"/>
                  <a:pt x="1363666" y="1588351"/>
                </a:cubicBezTo>
                <a:lnTo>
                  <a:pt x="1371926" y="1855408"/>
                </a:lnTo>
                <a:lnTo>
                  <a:pt x="1190078" y="1904134"/>
                </a:lnTo>
                <a:lnTo>
                  <a:pt x="1063703" y="1668725"/>
                </a:lnTo>
                <a:cubicBezTo>
                  <a:pt x="955907" y="1669057"/>
                  <a:pt x="849967" y="1640670"/>
                  <a:pt x="756778" y="1586485"/>
                </a:cubicBezTo>
                <a:lnTo>
                  <a:pt x="529630" y="1727168"/>
                </a:lnTo>
                <a:lnTo>
                  <a:pt x="396507" y="1594045"/>
                </a:lnTo>
                <a:lnTo>
                  <a:pt x="537190" y="1366897"/>
                </a:lnTo>
                <a:cubicBezTo>
                  <a:pt x="483005" y="1273708"/>
                  <a:pt x="454619" y="1167768"/>
                  <a:pt x="454950" y="1059972"/>
                </a:cubicBezTo>
                <a:lnTo>
                  <a:pt x="219541" y="933597"/>
                </a:lnTo>
                <a:lnTo>
                  <a:pt x="268267" y="751748"/>
                </a:lnTo>
                <a:lnTo>
                  <a:pt x="535325" y="760009"/>
                </a:lnTo>
                <a:cubicBezTo>
                  <a:pt x="588936" y="666489"/>
                  <a:pt x="666489" y="588936"/>
                  <a:pt x="760009" y="535324"/>
                </a:cubicBezTo>
                <a:lnTo>
                  <a:pt x="751749" y="268267"/>
                </a:lnTo>
                <a:lnTo>
                  <a:pt x="933597" y="219541"/>
                </a:lnTo>
                <a:lnTo>
                  <a:pt x="1059972" y="454950"/>
                </a:lnTo>
                <a:cubicBezTo>
                  <a:pt x="1167768" y="454618"/>
                  <a:pt x="1273708" y="483005"/>
                  <a:pt x="1366897" y="537190"/>
                </a:cubicBezTo>
                <a:close/>
              </a:path>
            </a:pathLst>
          </a:cu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52612" tIns="752612" rIns="752613" bIns="752613" numCol="1" spcCol="1270" anchor="ctr" anchorCtr="0">
            <a:noAutofit/>
          </a:bodyPr>
          <a:lstStyle/>
          <a:p>
            <a:pPr algn="ctr" defTabSz="1266698">
              <a:lnSpc>
                <a:spcPct val="90000"/>
              </a:lnSpc>
              <a:spcAft>
                <a:spcPct val="35000"/>
              </a:spcAft>
            </a:pPr>
            <a:endParaRPr lang="en-GB" sz="2900" dirty="0">
              <a:solidFill>
                <a:schemeClr val="tx1">
                  <a:lumMod val="75000"/>
                  <a:lumOff val="25000"/>
                </a:schemeClr>
              </a:solidFill>
            </a:endParaRPr>
          </a:p>
        </p:txBody>
      </p:sp>
      <p:sp>
        <p:nvSpPr>
          <p:cNvPr id="148" name="Circular Arrow 13"/>
          <p:cNvSpPr/>
          <p:nvPr/>
        </p:nvSpPr>
        <p:spPr>
          <a:xfrm>
            <a:off x="2134415" y="1946335"/>
            <a:ext cx="2149554" cy="2149553"/>
          </a:xfrm>
          <a:prstGeom prst="circularArrow">
            <a:avLst>
              <a:gd name="adj1" fmla="val 4688"/>
              <a:gd name="adj2" fmla="val 299029"/>
              <a:gd name="adj3" fmla="val 2539295"/>
              <a:gd name="adj4" fmla="val 15812321"/>
              <a:gd name="adj5" fmla="val 5469"/>
            </a:avLst>
          </a:prstGeom>
          <a:solidFill>
            <a:schemeClr val="bg1">
              <a:lumMod val="6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49" name="Shape 14"/>
          <p:cNvSpPr/>
          <p:nvPr/>
        </p:nvSpPr>
        <p:spPr>
          <a:xfrm>
            <a:off x="1062473" y="1534019"/>
            <a:ext cx="1561785" cy="1561785"/>
          </a:xfrm>
          <a:prstGeom prst="leftCircularArrow">
            <a:avLst>
              <a:gd name="adj1" fmla="val 6452"/>
              <a:gd name="adj2" fmla="val 429999"/>
              <a:gd name="adj3" fmla="val 10489124"/>
              <a:gd name="adj4" fmla="val 14837806"/>
              <a:gd name="adj5" fmla="val 7527"/>
            </a:avLst>
          </a:prstGeom>
          <a:solidFill>
            <a:schemeClr val="bg1">
              <a:lumMod val="6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56" name="Circular Arrow 15"/>
          <p:cNvSpPr/>
          <p:nvPr/>
        </p:nvSpPr>
        <p:spPr>
          <a:xfrm>
            <a:off x="1686043" y="699542"/>
            <a:ext cx="1683918" cy="1683918"/>
          </a:xfrm>
          <a:prstGeom prst="circularArrow">
            <a:avLst>
              <a:gd name="adj1" fmla="val 5984"/>
              <a:gd name="adj2" fmla="val 394124"/>
              <a:gd name="adj3" fmla="val 13313824"/>
              <a:gd name="adj4" fmla="val 10508221"/>
              <a:gd name="adj5" fmla="val 6981"/>
            </a:avLst>
          </a:prstGeom>
          <a:solidFill>
            <a:schemeClr val="bg1">
              <a:lumMod val="6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9" name="TextBox 8"/>
          <p:cNvSpPr txBox="1"/>
          <p:nvPr/>
        </p:nvSpPr>
        <p:spPr>
          <a:xfrm>
            <a:off x="2291647" y="1281748"/>
            <a:ext cx="588605" cy="407794"/>
          </a:xfrm>
          <a:prstGeom prst="rect">
            <a:avLst/>
          </a:prstGeom>
          <a:noFill/>
        </p:spPr>
        <p:txBody>
          <a:bodyPr wrap="none" lIns="91431" tIns="45715" rIns="91431" bIns="45715" rtlCol="0">
            <a:spAutoFit/>
          </a:bodyPr>
          <a:lstStyle/>
          <a:p>
            <a:pPr algn="ctr"/>
            <a:r>
              <a:rPr lang="zh-CN" altLang="en-US" sz="1000" b="1" dirty="0">
                <a:solidFill>
                  <a:schemeClr val="bg1">
                    <a:lumMod val="95000"/>
                  </a:schemeClr>
                </a:solidFill>
                <a:latin typeface="微软雅黑" pitchFamily="34" charset="-122"/>
                <a:ea typeface="微软雅黑" pitchFamily="34" charset="-122"/>
              </a:rPr>
              <a:t>市场分</a:t>
            </a:r>
            <a:endParaRPr lang="en-US" altLang="zh-CN" sz="1000" b="1" dirty="0">
              <a:solidFill>
                <a:schemeClr val="bg1">
                  <a:lumMod val="95000"/>
                </a:schemeClr>
              </a:solidFill>
              <a:latin typeface="微软雅黑" pitchFamily="34" charset="-122"/>
              <a:ea typeface="微软雅黑" pitchFamily="34" charset="-122"/>
            </a:endParaRPr>
          </a:p>
          <a:p>
            <a:pPr algn="ctr"/>
            <a:r>
              <a:rPr lang="zh-CN" altLang="en-US" sz="1000" b="1" dirty="0">
                <a:solidFill>
                  <a:schemeClr val="bg1">
                    <a:lumMod val="95000"/>
                  </a:schemeClr>
                </a:solidFill>
                <a:latin typeface="微软雅黑" pitchFamily="34" charset="-122"/>
                <a:ea typeface="微软雅黑" pitchFamily="34" charset="-122"/>
              </a:rPr>
              <a:t>析不透</a:t>
            </a:r>
          </a:p>
        </p:txBody>
      </p:sp>
      <p:sp>
        <p:nvSpPr>
          <p:cNvPr id="166" name="TextBox 165"/>
          <p:cNvSpPr txBox="1"/>
          <p:nvPr/>
        </p:nvSpPr>
        <p:spPr>
          <a:xfrm>
            <a:off x="1628475" y="2194373"/>
            <a:ext cx="588605" cy="407794"/>
          </a:xfrm>
          <a:prstGeom prst="rect">
            <a:avLst/>
          </a:prstGeom>
          <a:noFill/>
        </p:spPr>
        <p:txBody>
          <a:bodyPr wrap="none" lIns="91431" tIns="45715" rIns="91431" bIns="45715" rtlCol="0">
            <a:spAutoFit/>
          </a:bodyPr>
          <a:lstStyle/>
          <a:p>
            <a:pPr algn="ctr"/>
            <a:r>
              <a:rPr lang="zh-CN" altLang="en-US" sz="1000" b="1" dirty="0">
                <a:solidFill>
                  <a:schemeClr val="bg1">
                    <a:lumMod val="95000"/>
                  </a:schemeClr>
                </a:solidFill>
                <a:latin typeface="微软雅黑" pitchFamily="34" charset="-122"/>
                <a:ea typeface="微软雅黑" pitchFamily="34" charset="-122"/>
              </a:rPr>
              <a:t>对手认</a:t>
            </a:r>
            <a:endParaRPr lang="en-US" altLang="zh-CN" sz="1000" b="1" dirty="0">
              <a:solidFill>
                <a:schemeClr val="bg1">
                  <a:lumMod val="95000"/>
                </a:schemeClr>
              </a:solidFill>
              <a:latin typeface="微软雅黑" pitchFamily="34" charset="-122"/>
              <a:ea typeface="微软雅黑" pitchFamily="34" charset="-122"/>
            </a:endParaRPr>
          </a:p>
          <a:p>
            <a:pPr algn="ctr"/>
            <a:r>
              <a:rPr lang="zh-CN" altLang="en-US" sz="1000" b="1" dirty="0">
                <a:solidFill>
                  <a:schemeClr val="bg1">
                    <a:lumMod val="95000"/>
                  </a:schemeClr>
                </a:solidFill>
                <a:latin typeface="微软雅黑" pitchFamily="34" charset="-122"/>
                <a:ea typeface="微软雅黑" pitchFamily="34" charset="-122"/>
              </a:rPr>
              <a:t>识不够</a:t>
            </a:r>
          </a:p>
        </p:txBody>
      </p:sp>
      <p:sp>
        <p:nvSpPr>
          <p:cNvPr id="168" name="TextBox 167"/>
          <p:cNvSpPr txBox="1"/>
          <p:nvPr/>
        </p:nvSpPr>
        <p:spPr>
          <a:xfrm>
            <a:off x="2733915" y="2715766"/>
            <a:ext cx="723185" cy="523077"/>
          </a:xfrm>
          <a:prstGeom prst="rect">
            <a:avLst/>
          </a:prstGeom>
          <a:noFill/>
        </p:spPr>
        <p:txBody>
          <a:bodyPr wrap="none" lIns="91431" tIns="45715" rIns="91431" bIns="45715" rtlCol="0">
            <a:spAutoFit/>
          </a:bodyPr>
          <a:lstStyle/>
          <a:p>
            <a:pPr algn="ctr"/>
            <a:r>
              <a:rPr lang="zh-CN" altLang="en-US" sz="1400" b="1" dirty="0">
                <a:solidFill>
                  <a:schemeClr val="bg1">
                    <a:lumMod val="95000"/>
                  </a:schemeClr>
                </a:solidFill>
                <a:latin typeface="微软雅黑" pitchFamily="34" charset="-122"/>
                <a:ea typeface="微软雅黑" pitchFamily="34" charset="-122"/>
              </a:rPr>
              <a:t>团队协</a:t>
            </a:r>
            <a:endParaRPr lang="en-US" altLang="zh-CN" sz="1400" b="1" dirty="0">
              <a:solidFill>
                <a:schemeClr val="bg1">
                  <a:lumMod val="95000"/>
                </a:schemeClr>
              </a:solidFill>
              <a:latin typeface="微软雅黑" pitchFamily="34" charset="-122"/>
              <a:ea typeface="微软雅黑" pitchFamily="34" charset="-122"/>
            </a:endParaRPr>
          </a:p>
          <a:p>
            <a:pPr algn="ctr"/>
            <a:r>
              <a:rPr lang="zh-CN" altLang="en-US" sz="1400" b="1" dirty="0">
                <a:solidFill>
                  <a:schemeClr val="bg1">
                    <a:lumMod val="95000"/>
                  </a:schemeClr>
                </a:solidFill>
                <a:latin typeface="微软雅黑" pitchFamily="34" charset="-122"/>
                <a:ea typeface="微软雅黑" pitchFamily="34" charset="-122"/>
              </a:rPr>
              <a:t>作不力</a:t>
            </a:r>
          </a:p>
        </p:txBody>
      </p:sp>
      <p:grpSp>
        <p:nvGrpSpPr>
          <p:cNvPr id="2" name="组合 168"/>
          <p:cNvGrpSpPr/>
          <p:nvPr/>
        </p:nvGrpSpPr>
        <p:grpSpPr>
          <a:xfrm>
            <a:off x="1331640" y="3142542"/>
            <a:ext cx="960900" cy="1733464"/>
            <a:chOff x="6660137" y="2870008"/>
            <a:chExt cx="960900" cy="1913939"/>
          </a:xfrm>
          <a:solidFill>
            <a:schemeClr val="accent1"/>
          </a:solidFill>
        </p:grpSpPr>
        <p:sp>
          <p:nvSpPr>
            <p:cNvPr id="170" name="Freeform 254"/>
            <p:cNvSpPr>
              <a:spLocks/>
            </p:cNvSpPr>
            <p:nvPr/>
          </p:nvSpPr>
          <p:spPr bwMode="auto">
            <a:xfrm>
              <a:off x="6759516" y="2870008"/>
              <a:ext cx="478886" cy="229617"/>
            </a:xfrm>
            <a:custGeom>
              <a:avLst/>
              <a:gdLst>
                <a:gd name="T0" fmla="*/ 630 w 651"/>
                <a:gd name="T1" fmla="*/ 273 h 313"/>
                <a:gd name="T2" fmla="*/ 589 w 651"/>
                <a:gd name="T3" fmla="*/ 273 h 313"/>
                <a:gd name="T4" fmla="*/ 304 w 651"/>
                <a:gd name="T5" fmla="*/ 0 h 313"/>
                <a:gd name="T6" fmla="*/ 19 w 651"/>
                <a:gd name="T7" fmla="*/ 271 h 313"/>
                <a:gd name="T8" fmla="*/ 0 w 651"/>
                <a:gd name="T9" fmla="*/ 292 h 313"/>
                <a:gd name="T10" fmla="*/ 21 w 651"/>
                <a:gd name="T11" fmla="*/ 313 h 313"/>
                <a:gd name="T12" fmla="*/ 630 w 651"/>
                <a:gd name="T13" fmla="*/ 313 h 313"/>
                <a:gd name="T14" fmla="*/ 651 w 651"/>
                <a:gd name="T15" fmla="*/ 293 h 313"/>
                <a:gd name="T16" fmla="*/ 630 w 651"/>
                <a:gd name="T17" fmla="*/ 27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1" h="313">
                  <a:moveTo>
                    <a:pt x="630" y="273"/>
                  </a:moveTo>
                  <a:cubicBezTo>
                    <a:pt x="589" y="273"/>
                    <a:pt x="589" y="273"/>
                    <a:pt x="589" y="273"/>
                  </a:cubicBezTo>
                  <a:cubicBezTo>
                    <a:pt x="578" y="113"/>
                    <a:pt x="454" y="0"/>
                    <a:pt x="304" y="0"/>
                  </a:cubicBezTo>
                  <a:cubicBezTo>
                    <a:pt x="153" y="0"/>
                    <a:pt x="30" y="116"/>
                    <a:pt x="19" y="271"/>
                  </a:cubicBezTo>
                  <a:cubicBezTo>
                    <a:pt x="9" y="272"/>
                    <a:pt x="0" y="281"/>
                    <a:pt x="0" y="292"/>
                  </a:cubicBezTo>
                  <a:cubicBezTo>
                    <a:pt x="0" y="303"/>
                    <a:pt x="10" y="313"/>
                    <a:pt x="21" y="313"/>
                  </a:cubicBezTo>
                  <a:cubicBezTo>
                    <a:pt x="630" y="313"/>
                    <a:pt x="630" y="313"/>
                    <a:pt x="630" y="313"/>
                  </a:cubicBezTo>
                  <a:cubicBezTo>
                    <a:pt x="642" y="313"/>
                    <a:pt x="651" y="304"/>
                    <a:pt x="651" y="293"/>
                  </a:cubicBezTo>
                  <a:cubicBezTo>
                    <a:pt x="651" y="282"/>
                    <a:pt x="642" y="273"/>
                    <a:pt x="630" y="273"/>
                  </a:cubicBezTo>
                  <a:close/>
                </a:path>
              </a:pathLst>
            </a:custGeom>
            <a:grpFill/>
            <a:ln>
              <a:noFill/>
            </a:ln>
          </p:spPr>
          <p:txBody>
            <a:bodyPr vert="horz" wrap="square" lIns="121920" tIns="60960" rIns="121920" bIns="60960" numCol="1" anchor="t" anchorCtr="0" compatLnSpc="1">
              <a:prstTxWarp prst="textNoShape">
                <a:avLst/>
              </a:prstTxWarp>
            </a:bodyPr>
            <a:lstStyle/>
            <a:p>
              <a:endParaRPr lang="id-ID" sz="1900" dirty="0"/>
            </a:p>
          </p:txBody>
        </p:sp>
        <p:sp>
          <p:nvSpPr>
            <p:cNvPr id="171" name="Freeform 255"/>
            <p:cNvSpPr>
              <a:spLocks/>
            </p:cNvSpPr>
            <p:nvPr/>
          </p:nvSpPr>
          <p:spPr bwMode="auto">
            <a:xfrm>
              <a:off x="6660137" y="2941995"/>
              <a:ext cx="960900" cy="1841952"/>
            </a:xfrm>
            <a:custGeom>
              <a:avLst/>
              <a:gdLst>
                <a:gd name="T0" fmla="*/ 835 w 1488"/>
                <a:gd name="T1" fmla="*/ 717 h 2854"/>
                <a:gd name="T2" fmla="*/ 851 w 1488"/>
                <a:gd name="T3" fmla="*/ 708 h 2854"/>
                <a:gd name="T4" fmla="*/ 1249 w 1488"/>
                <a:gd name="T5" fmla="*/ 68 h 2854"/>
                <a:gd name="T6" fmla="*/ 1417 w 1488"/>
                <a:gd name="T7" fmla="*/ 36 h 2854"/>
                <a:gd name="T8" fmla="*/ 1451 w 1488"/>
                <a:gd name="T9" fmla="*/ 199 h 2854"/>
                <a:gd name="T10" fmla="*/ 890 w 1488"/>
                <a:gd name="T11" fmla="*/ 1074 h 2854"/>
                <a:gd name="T12" fmla="*/ 887 w 1488"/>
                <a:gd name="T13" fmla="*/ 1085 h 2854"/>
                <a:gd name="T14" fmla="*/ 887 w 1488"/>
                <a:gd name="T15" fmla="*/ 1839 h 2854"/>
                <a:gd name="T16" fmla="*/ 887 w 1488"/>
                <a:gd name="T17" fmla="*/ 1906 h 2854"/>
                <a:gd name="T18" fmla="*/ 887 w 1488"/>
                <a:gd name="T19" fmla="*/ 2723 h 2854"/>
                <a:gd name="T20" fmla="*/ 751 w 1488"/>
                <a:gd name="T21" fmla="*/ 2854 h 2854"/>
                <a:gd name="T22" fmla="*/ 749 w 1488"/>
                <a:gd name="T23" fmla="*/ 2854 h 2854"/>
                <a:gd name="T24" fmla="*/ 614 w 1488"/>
                <a:gd name="T25" fmla="*/ 2723 h 2854"/>
                <a:gd name="T26" fmla="*/ 614 w 1488"/>
                <a:gd name="T27" fmla="*/ 1925 h 2854"/>
                <a:gd name="T28" fmla="*/ 595 w 1488"/>
                <a:gd name="T29" fmla="*/ 1906 h 2854"/>
                <a:gd name="T30" fmla="*/ 576 w 1488"/>
                <a:gd name="T31" fmla="*/ 1906 h 2854"/>
                <a:gd name="T32" fmla="*/ 557 w 1488"/>
                <a:gd name="T33" fmla="*/ 1925 h 2854"/>
                <a:gd name="T34" fmla="*/ 557 w 1488"/>
                <a:gd name="T35" fmla="*/ 2723 h 2854"/>
                <a:gd name="T36" fmla="*/ 421 w 1488"/>
                <a:gd name="T37" fmla="*/ 2854 h 2854"/>
                <a:gd name="T38" fmla="*/ 419 w 1488"/>
                <a:gd name="T39" fmla="*/ 2854 h 2854"/>
                <a:gd name="T40" fmla="*/ 283 w 1488"/>
                <a:gd name="T41" fmla="*/ 2723 h 2854"/>
                <a:gd name="T42" fmla="*/ 283 w 1488"/>
                <a:gd name="T43" fmla="*/ 1906 h 2854"/>
                <a:gd name="T44" fmla="*/ 283 w 1488"/>
                <a:gd name="T45" fmla="*/ 1839 h 2854"/>
                <a:gd name="T46" fmla="*/ 283 w 1488"/>
                <a:gd name="T47" fmla="*/ 1103 h 2854"/>
                <a:gd name="T48" fmla="*/ 263 w 1488"/>
                <a:gd name="T49" fmla="*/ 1085 h 2854"/>
                <a:gd name="T50" fmla="*/ 263 w 1488"/>
                <a:gd name="T51" fmla="*/ 1085 h 2854"/>
                <a:gd name="T52" fmla="*/ 246 w 1488"/>
                <a:gd name="T53" fmla="*/ 1103 h 2854"/>
                <a:gd name="T54" fmla="*/ 246 w 1488"/>
                <a:gd name="T55" fmla="*/ 1712 h 2854"/>
                <a:gd name="T56" fmla="*/ 123 w 1488"/>
                <a:gd name="T57" fmla="*/ 1830 h 2854"/>
                <a:gd name="T58" fmla="*/ 0 w 1488"/>
                <a:gd name="T59" fmla="*/ 1712 h 2854"/>
                <a:gd name="T60" fmla="*/ 0 w 1488"/>
                <a:gd name="T61" fmla="*/ 1170 h 2854"/>
                <a:gd name="T62" fmla="*/ 0 w 1488"/>
                <a:gd name="T63" fmla="*/ 1024 h 2854"/>
                <a:gd name="T64" fmla="*/ 0 w 1488"/>
                <a:gd name="T65" fmla="*/ 736 h 2854"/>
                <a:gd name="T66" fmla="*/ 19 w 1488"/>
                <a:gd name="T67" fmla="*/ 717 h 2854"/>
                <a:gd name="T68" fmla="*/ 835 w 1488"/>
                <a:gd name="T69" fmla="*/ 717 h 2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88" h="2854">
                  <a:moveTo>
                    <a:pt x="835" y="717"/>
                  </a:moveTo>
                  <a:cubicBezTo>
                    <a:pt x="841" y="717"/>
                    <a:pt x="847" y="714"/>
                    <a:pt x="851" y="708"/>
                  </a:cubicBezTo>
                  <a:cubicBezTo>
                    <a:pt x="1249" y="68"/>
                    <a:pt x="1249" y="68"/>
                    <a:pt x="1249" y="68"/>
                  </a:cubicBezTo>
                  <a:cubicBezTo>
                    <a:pt x="1286" y="14"/>
                    <a:pt x="1361" y="0"/>
                    <a:pt x="1417" y="36"/>
                  </a:cubicBezTo>
                  <a:cubicBezTo>
                    <a:pt x="1473" y="72"/>
                    <a:pt x="1488" y="145"/>
                    <a:pt x="1451" y="199"/>
                  </a:cubicBezTo>
                  <a:cubicBezTo>
                    <a:pt x="890" y="1074"/>
                    <a:pt x="890" y="1074"/>
                    <a:pt x="890" y="1074"/>
                  </a:cubicBezTo>
                  <a:cubicBezTo>
                    <a:pt x="888" y="1077"/>
                    <a:pt x="887" y="1081"/>
                    <a:pt x="887" y="1085"/>
                  </a:cubicBezTo>
                  <a:cubicBezTo>
                    <a:pt x="887" y="1839"/>
                    <a:pt x="887" y="1839"/>
                    <a:pt x="887" y="1839"/>
                  </a:cubicBezTo>
                  <a:cubicBezTo>
                    <a:pt x="887" y="1906"/>
                    <a:pt x="887" y="1906"/>
                    <a:pt x="887" y="1906"/>
                  </a:cubicBezTo>
                  <a:cubicBezTo>
                    <a:pt x="887" y="2723"/>
                    <a:pt x="887" y="2723"/>
                    <a:pt x="887" y="2723"/>
                  </a:cubicBezTo>
                  <a:cubicBezTo>
                    <a:pt x="887" y="2795"/>
                    <a:pt x="826" y="2854"/>
                    <a:pt x="751" y="2854"/>
                  </a:cubicBezTo>
                  <a:cubicBezTo>
                    <a:pt x="749" y="2854"/>
                    <a:pt x="749" y="2854"/>
                    <a:pt x="749" y="2854"/>
                  </a:cubicBezTo>
                  <a:cubicBezTo>
                    <a:pt x="675" y="2854"/>
                    <a:pt x="614" y="2795"/>
                    <a:pt x="614" y="2723"/>
                  </a:cubicBezTo>
                  <a:cubicBezTo>
                    <a:pt x="614" y="1925"/>
                    <a:pt x="614" y="1925"/>
                    <a:pt x="614" y="1925"/>
                  </a:cubicBezTo>
                  <a:cubicBezTo>
                    <a:pt x="614" y="1914"/>
                    <a:pt x="605" y="1906"/>
                    <a:pt x="595" y="1906"/>
                  </a:cubicBezTo>
                  <a:cubicBezTo>
                    <a:pt x="576" y="1906"/>
                    <a:pt x="576" y="1906"/>
                    <a:pt x="576" y="1906"/>
                  </a:cubicBezTo>
                  <a:cubicBezTo>
                    <a:pt x="565" y="1906"/>
                    <a:pt x="557" y="1914"/>
                    <a:pt x="557" y="1925"/>
                  </a:cubicBezTo>
                  <a:cubicBezTo>
                    <a:pt x="557" y="2723"/>
                    <a:pt x="557" y="2723"/>
                    <a:pt x="557" y="2723"/>
                  </a:cubicBezTo>
                  <a:cubicBezTo>
                    <a:pt x="557" y="2795"/>
                    <a:pt x="495" y="2854"/>
                    <a:pt x="421" y="2854"/>
                  </a:cubicBezTo>
                  <a:cubicBezTo>
                    <a:pt x="419" y="2854"/>
                    <a:pt x="419" y="2854"/>
                    <a:pt x="419" y="2854"/>
                  </a:cubicBezTo>
                  <a:cubicBezTo>
                    <a:pt x="344" y="2854"/>
                    <a:pt x="283" y="2795"/>
                    <a:pt x="283" y="2723"/>
                  </a:cubicBezTo>
                  <a:cubicBezTo>
                    <a:pt x="283" y="1906"/>
                    <a:pt x="283" y="1906"/>
                    <a:pt x="283" y="1906"/>
                  </a:cubicBezTo>
                  <a:cubicBezTo>
                    <a:pt x="283" y="1839"/>
                    <a:pt x="283" y="1839"/>
                    <a:pt x="283" y="1839"/>
                  </a:cubicBezTo>
                  <a:cubicBezTo>
                    <a:pt x="283" y="1103"/>
                    <a:pt x="283" y="1103"/>
                    <a:pt x="283" y="1103"/>
                  </a:cubicBezTo>
                  <a:cubicBezTo>
                    <a:pt x="283" y="1092"/>
                    <a:pt x="274" y="1084"/>
                    <a:pt x="263" y="1085"/>
                  </a:cubicBezTo>
                  <a:cubicBezTo>
                    <a:pt x="263" y="1085"/>
                    <a:pt x="263" y="1085"/>
                    <a:pt x="263" y="1085"/>
                  </a:cubicBezTo>
                  <a:cubicBezTo>
                    <a:pt x="253" y="1086"/>
                    <a:pt x="246" y="1094"/>
                    <a:pt x="246" y="1103"/>
                  </a:cubicBezTo>
                  <a:cubicBezTo>
                    <a:pt x="246" y="1712"/>
                    <a:pt x="246" y="1712"/>
                    <a:pt x="246" y="1712"/>
                  </a:cubicBezTo>
                  <a:cubicBezTo>
                    <a:pt x="246" y="1778"/>
                    <a:pt x="190" y="1830"/>
                    <a:pt x="123" y="1830"/>
                  </a:cubicBezTo>
                  <a:cubicBezTo>
                    <a:pt x="56" y="1830"/>
                    <a:pt x="0" y="1778"/>
                    <a:pt x="0" y="1712"/>
                  </a:cubicBezTo>
                  <a:cubicBezTo>
                    <a:pt x="0" y="1170"/>
                    <a:pt x="0" y="1170"/>
                    <a:pt x="0" y="1170"/>
                  </a:cubicBezTo>
                  <a:cubicBezTo>
                    <a:pt x="0" y="1024"/>
                    <a:pt x="0" y="1024"/>
                    <a:pt x="0" y="1024"/>
                  </a:cubicBezTo>
                  <a:cubicBezTo>
                    <a:pt x="0" y="736"/>
                    <a:pt x="0" y="736"/>
                    <a:pt x="0" y="736"/>
                  </a:cubicBezTo>
                  <a:cubicBezTo>
                    <a:pt x="0" y="726"/>
                    <a:pt x="9" y="717"/>
                    <a:pt x="19" y="717"/>
                  </a:cubicBezTo>
                  <a:lnTo>
                    <a:pt x="835" y="717"/>
                  </a:lnTo>
                  <a:close/>
                </a:path>
              </a:pathLst>
            </a:custGeom>
            <a:grpFill/>
            <a:ln>
              <a:noFill/>
            </a:ln>
          </p:spPr>
          <p:txBody>
            <a:bodyPr vert="horz" wrap="square" lIns="121920" tIns="60960" rIns="121920" bIns="60960" numCol="1" anchor="t" anchorCtr="0" compatLnSpc="1">
              <a:prstTxWarp prst="textNoShape">
                <a:avLst/>
              </a:prstTxWarp>
            </a:bodyPr>
            <a:lstStyle/>
            <a:p>
              <a:endParaRPr lang="id-ID" sz="1900" dirty="0"/>
            </a:p>
          </p:txBody>
        </p:sp>
        <p:sp>
          <p:nvSpPr>
            <p:cNvPr id="172" name="Freeform 256"/>
            <p:cNvSpPr>
              <a:spLocks/>
            </p:cNvSpPr>
            <p:nvPr/>
          </p:nvSpPr>
          <p:spPr bwMode="auto">
            <a:xfrm>
              <a:off x="6784586" y="3143035"/>
              <a:ext cx="394073" cy="213068"/>
            </a:xfrm>
            <a:custGeom>
              <a:avLst/>
              <a:gdLst>
                <a:gd name="T0" fmla="*/ 1 w 535"/>
                <a:gd name="T1" fmla="*/ 0 h 290"/>
                <a:gd name="T2" fmla="*/ 0 w 535"/>
                <a:gd name="T3" fmla="*/ 22 h 290"/>
                <a:gd name="T4" fmla="*/ 267 w 535"/>
                <a:gd name="T5" fmla="*/ 290 h 290"/>
                <a:gd name="T6" fmla="*/ 535 w 535"/>
                <a:gd name="T7" fmla="*/ 22 h 290"/>
                <a:gd name="T8" fmla="*/ 534 w 535"/>
                <a:gd name="T9" fmla="*/ 0 h 290"/>
                <a:gd name="T10" fmla="*/ 1 w 535"/>
                <a:gd name="T11" fmla="*/ 0 h 290"/>
              </a:gdLst>
              <a:ahLst/>
              <a:cxnLst>
                <a:cxn ang="0">
                  <a:pos x="T0" y="T1"/>
                </a:cxn>
                <a:cxn ang="0">
                  <a:pos x="T2" y="T3"/>
                </a:cxn>
                <a:cxn ang="0">
                  <a:pos x="T4" y="T5"/>
                </a:cxn>
                <a:cxn ang="0">
                  <a:pos x="T6" y="T7"/>
                </a:cxn>
                <a:cxn ang="0">
                  <a:pos x="T8" y="T9"/>
                </a:cxn>
                <a:cxn ang="0">
                  <a:pos x="T10" y="T11"/>
                </a:cxn>
              </a:cxnLst>
              <a:rect l="0" t="0" r="r" b="b"/>
              <a:pathLst>
                <a:path w="535" h="290">
                  <a:moveTo>
                    <a:pt x="1" y="0"/>
                  </a:moveTo>
                  <a:cubicBezTo>
                    <a:pt x="0" y="7"/>
                    <a:pt x="0" y="15"/>
                    <a:pt x="0" y="22"/>
                  </a:cubicBezTo>
                  <a:cubicBezTo>
                    <a:pt x="0" y="170"/>
                    <a:pt x="120" y="290"/>
                    <a:pt x="267" y="290"/>
                  </a:cubicBezTo>
                  <a:cubicBezTo>
                    <a:pt x="415" y="290"/>
                    <a:pt x="535" y="170"/>
                    <a:pt x="535" y="22"/>
                  </a:cubicBezTo>
                  <a:cubicBezTo>
                    <a:pt x="535" y="15"/>
                    <a:pt x="534" y="7"/>
                    <a:pt x="534" y="0"/>
                  </a:cubicBezTo>
                  <a:lnTo>
                    <a:pt x="1" y="0"/>
                  </a:lnTo>
                  <a:close/>
                </a:path>
              </a:pathLst>
            </a:custGeom>
            <a:grpFill/>
            <a:ln>
              <a:noFill/>
            </a:ln>
          </p:spPr>
          <p:txBody>
            <a:bodyPr vert="horz" wrap="square" lIns="121920" tIns="60960" rIns="121920" bIns="60960" numCol="1" anchor="t" anchorCtr="0" compatLnSpc="1">
              <a:prstTxWarp prst="textNoShape">
                <a:avLst/>
              </a:prstTxWarp>
            </a:bodyPr>
            <a:lstStyle/>
            <a:p>
              <a:endParaRPr lang="id-ID" sz="1900" dirty="0"/>
            </a:p>
          </p:txBody>
        </p:sp>
      </p:grpSp>
      <p:sp>
        <p:nvSpPr>
          <p:cNvPr id="26" name="TextBox 25"/>
          <p:cNvSpPr txBox="1"/>
          <p:nvPr/>
        </p:nvSpPr>
        <p:spPr>
          <a:xfrm>
            <a:off x="4788023" y="1347614"/>
            <a:ext cx="1107840" cy="276932"/>
          </a:xfrm>
          <a:prstGeom prst="rect">
            <a:avLst/>
          </a:prstGeom>
          <a:noFill/>
        </p:spPr>
        <p:txBody>
          <a:bodyPr wrap="none" lIns="91431" tIns="45715" rIns="91431" bIns="45715" rtlCol="0">
            <a:spAutoFit/>
          </a:bodyPr>
          <a:lstStyle/>
          <a:p>
            <a:r>
              <a:rPr lang="zh-CN" altLang="en-US" sz="1200" b="1" dirty="0">
                <a:solidFill>
                  <a:schemeClr val="bg1">
                    <a:lumMod val="50000"/>
                  </a:schemeClr>
                </a:solidFill>
                <a:latin typeface="微软雅黑" pitchFamily="34" charset="-122"/>
                <a:ea typeface="微软雅黑" pitchFamily="34" charset="-122"/>
              </a:rPr>
              <a:t>市场分析不透</a:t>
            </a:r>
          </a:p>
        </p:txBody>
      </p:sp>
      <p:sp>
        <p:nvSpPr>
          <p:cNvPr id="27" name="TextBox 26"/>
          <p:cNvSpPr txBox="1"/>
          <p:nvPr/>
        </p:nvSpPr>
        <p:spPr>
          <a:xfrm>
            <a:off x="4788024" y="1727142"/>
            <a:ext cx="3096344" cy="338468"/>
          </a:xfrm>
          <a:prstGeom prst="rect">
            <a:avLst/>
          </a:prstGeom>
          <a:noFill/>
        </p:spPr>
        <p:txBody>
          <a:bodyPr wrap="square" lIns="91431" tIns="45715" rIns="91431" bIns="45715" rtlCol="0">
            <a:spAutoFit/>
          </a:bodyPr>
          <a:lstStyle/>
          <a:p>
            <a:r>
              <a:rPr lang="zh-CN" altLang="en-US" sz="800" dirty="0">
                <a:solidFill>
                  <a:schemeClr val="bg1">
                    <a:lumMod val="50000"/>
                  </a:schemeClr>
                </a:solidFill>
                <a:latin typeface="微软雅黑" pitchFamily="34" charset="-122"/>
                <a:ea typeface="微软雅黑" pitchFamily="34" charset="-122"/>
              </a:rPr>
              <a:t>点击输入简要文本内容，文字内容需概况精炼的说明该分项内容</a:t>
            </a:r>
            <a:r>
              <a:rPr lang="en-US" altLang="zh-CN" sz="800" dirty="0">
                <a:solidFill>
                  <a:schemeClr val="bg1">
                    <a:lumMod val="50000"/>
                  </a:schemeClr>
                </a:solidFill>
                <a:latin typeface="微软雅黑" pitchFamily="34" charset="-122"/>
                <a:ea typeface="微软雅黑" pitchFamily="34" charset="-122"/>
              </a:rPr>
              <a:t>licai2011</a:t>
            </a:r>
            <a:r>
              <a:rPr lang="zh-CN" altLang="en-US" sz="800" dirty="0">
                <a:solidFill>
                  <a:schemeClr val="bg1">
                    <a:lumMod val="50000"/>
                  </a:schemeClr>
                </a:solidFill>
                <a:latin typeface="微软雅黑" pitchFamily="34" charset="-122"/>
                <a:ea typeface="微软雅黑" pitchFamily="34" charset="-122"/>
              </a:rPr>
              <a:t>专业设计</a:t>
            </a:r>
            <a:r>
              <a:rPr lang="en-US" altLang="zh-CN" sz="800" dirty="0">
                <a:solidFill>
                  <a:schemeClr val="bg1">
                    <a:lumMod val="50000"/>
                  </a:schemeClr>
                </a:solidFill>
                <a:latin typeface="微软雅黑" pitchFamily="34" charset="-122"/>
                <a:ea typeface="微软雅黑" pitchFamily="34" charset="-122"/>
              </a:rPr>
              <a:t>……</a:t>
            </a:r>
          </a:p>
        </p:txBody>
      </p:sp>
      <p:sp>
        <p:nvSpPr>
          <p:cNvPr id="28" name="TextBox 27"/>
          <p:cNvSpPr txBox="1"/>
          <p:nvPr/>
        </p:nvSpPr>
        <p:spPr>
          <a:xfrm>
            <a:off x="4788023" y="2355726"/>
            <a:ext cx="1107840" cy="276932"/>
          </a:xfrm>
          <a:prstGeom prst="rect">
            <a:avLst/>
          </a:prstGeom>
          <a:noFill/>
        </p:spPr>
        <p:txBody>
          <a:bodyPr wrap="none" lIns="91431" tIns="45715" rIns="91431" bIns="45715" rtlCol="0">
            <a:spAutoFit/>
          </a:bodyPr>
          <a:lstStyle/>
          <a:p>
            <a:r>
              <a:rPr lang="zh-CN" altLang="en-US" sz="1200" b="1" dirty="0">
                <a:solidFill>
                  <a:schemeClr val="bg1">
                    <a:lumMod val="50000"/>
                  </a:schemeClr>
                </a:solidFill>
                <a:latin typeface="微软雅黑" pitchFamily="34" charset="-122"/>
                <a:ea typeface="微软雅黑" pitchFamily="34" charset="-122"/>
              </a:rPr>
              <a:t>对手认识不够</a:t>
            </a:r>
          </a:p>
        </p:txBody>
      </p:sp>
      <p:sp>
        <p:nvSpPr>
          <p:cNvPr id="29" name="TextBox 28"/>
          <p:cNvSpPr txBox="1"/>
          <p:nvPr/>
        </p:nvSpPr>
        <p:spPr>
          <a:xfrm>
            <a:off x="4788024" y="2748985"/>
            <a:ext cx="3096344" cy="338468"/>
          </a:xfrm>
          <a:prstGeom prst="rect">
            <a:avLst/>
          </a:prstGeom>
          <a:noFill/>
        </p:spPr>
        <p:txBody>
          <a:bodyPr wrap="square" lIns="91431" tIns="45715" rIns="91431" bIns="45715" rtlCol="0">
            <a:spAutoFit/>
          </a:bodyPr>
          <a:lstStyle/>
          <a:p>
            <a:r>
              <a:rPr lang="zh-CN" altLang="en-US" sz="800" dirty="0">
                <a:solidFill>
                  <a:schemeClr val="bg1">
                    <a:lumMod val="50000"/>
                  </a:schemeClr>
                </a:solidFill>
                <a:latin typeface="微软雅黑" pitchFamily="34" charset="-122"/>
                <a:ea typeface="微软雅黑" pitchFamily="34" charset="-122"/>
              </a:rPr>
              <a:t>点击输入简要文本内容，文字内容需概况精炼的说明该分项内容</a:t>
            </a:r>
            <a:r>
              <a:rPr lang="en-US" altLang="zh-CN" sz="800" dirty="0">
                <a:solidFill>
                  <a:schemeClr val="bg1">
                    <a:lumMod val="50000"/>
                  </a:schemeClr>
                </a:solidFill>
                <a:latin typeface="微软雅黑" pitchFamily="34" charset="-122"/>
                <a:ea typeface="微软雅黑" pitchFamily="34" charset="-122"/>
              </a:rPr>
              <a:t>licai2011</a:t>
            </a:r>
            <a:r>
              <a:rPr lang="zh-CN" altLang="en-US" sz="800" dirty="0">
                <a:solidFill>
                  <a:schemeClr val="bg1">
                    <a:lumMod val="50000"/>
                  </a:schemeClr>
                </a:solidFill>
                <a:latin typeface="微软雅黑" pitchFamily="34" charset="-122"/>
                <a:ea typeface="微软雅黑" pitchFamily="34" charset="-122"/>
              </a:rPr>
              <a:t>专业设计</a:t>
            </a:r>
            <a:r>
              <a:rPr lang="en-US" altLang="zh-CN" sz="800" dirty="0">
                <a:solidFill>
                  <a:schemeClr val="bg1">
                    <a:lumMod val="50000"/>
                  </a:schemeClr>
                </a:solidFill>
                <a:latin typeface="微软雅黑" pitchFamily="34" charset="-122"/>
                <a:ea typeface="微软雅黑" pitchFamily="34" charset="-122"/>
              </a:rPr>
              <a:t>……</a:t>
            </a:r>
          </a:p>
        </p:txBody>
      </p:sp>
      <p:sp>
        <p:nvSpPr>
          <p:cNvPr id="30" name="TextBox 29"/>
          <p:cNvSpPr txBox="1"/>
          <p:nvPr/>
        </p:nvSpPr>
        <p:spPr>
          <a:xfrm>
            <a:off x="4788023" y="3363839"/>
            <a:ext cx="1107840" cy="276932"/>
          </a:xfrm>
          <a:prstGeom prst="rect">
            <a:avLst/>
          </a:prstGeom>
          <a:noFill/>
        </p:spPr>
        <p:txBody>
          <a:bodyPr wrap="none" lIns="91431" tIns="45715" rIns="91431" bIns="45715" rtlCol="0">
            <a:spAutoFit/>
          </a:bodyPr>
          <a:lstStyle/>
          <a:p>
            <a:r>
              <a:rPr lang="zh-CN" altLang="en-US" sz="1200" b="1" dirty="0">
                <a:solidFill>
                  <a:schemeClr val="bg1">
                    <a:lumMod val="50000"/>
                  </a:schemeClr>
                </a:solidFill>
                <a:latin typeface="微软雅黑" pitchFamily="34" charset="-122"/>
                <a:ea typeface="微软雅黑" pitchFamily="34" charset="-122"/>
              </a:rPr>
              <a:t>团队协作不力</a:t>
            </a:r>
          </a:p>
        </p:txBody>
      </p:sp>
      <p:sp>
        <p:nvSpPr>
          <p:cNvPr id="31" name="TextBox 30"/>
          <p:cNvSpPr txBox="1"/>
          <p:nvPr/>
        </p:nvSpPr>
        <p:spPr>
          <a:xfrm>
            <a:off x="4788024" y="3736530"/>
            <a:ext cx="3096344" cy="338468"/>
          </a:xfrm>
          <a:prstGeom prst="rect">
            <a:avLst/>
          </a:prstGeom>
          <a:noFill/>
        </p:spPr>
        <p:txBody>
          <a:bodyPr wrap="square" lIns="91431" tIns="45715" rIns="91431" bIns="45715" rtlCol="0">
            <a:spAutoFit/>
          </a:bodyPr>
          <a:lstStyle/>
          <a:p>
            <a:r>
              <a:rPr lang="zh-CN" altLang="en-US" sz="800" dirty="0">
                <a:solidFill>
                  <a:schemeClr val="bg1">
                    <a:lumMod val="50000"/>
                  </a:schemeClr>
                </a:solidFill>
                <a:latin typeface="微软雅黑" pitchFamily="34" charset="-122"/>
                <a:ea typeface="微软雅黑" pitchFamily="34" charset="-122"/>
              </a:rPr>
              <a:t>点击输入简要文本内容，文字内容需概况精炼的说明该分项内容</a:t>
            </a:r>
            <a:r>
              <a:rPr lang="en-US" altLang="zh-CN" sz="800" dirty="0">
                <a:solidFill>
                  <a:schemeClr val="bg1">
                    <a:lumMod val="50000"/>
                  </a:schemeClr>
                </a:solidFill>
                <a:latin typeface="微软雅黑" pitchFamily="34" charset="-122"/>
                <a:ea typeface="微软雅黑" pitchFamily="34" charset="-122"/>
              </a:rPr>
              <a:t>licai2011</a:t>
            </a:r>
            <a:r>
              <a:rPr lang="zh-CN" altLang="en-US" sz="800" dirty="0">
                <a:solidFill>
                  <a:schemeClr val="bg1">
                    <a:lumMod val="50000"/>
                  </a:schemeClr>
                </a:solidFill>
                <a:latin typeface="微软雅黑" pitchFamily="34" charset="-122"/>
                <a:ea typeface="微软雅黑" pitchFamily="34" charset="-122"/>
              </a:rPr>
              <a:t>专业设计</a:t>
            </a:r>
            <a:r>
              <a:rPr lang="en-US" altLang="zh-CN" sz="800" dirty="0">
                <a:solidFill>
                  <a:schemeClr val="bg1">
                    <a:lumMod val="50000"/>
                  </a:schemeClr>
                </a:solidFill>
                <a:latin typeface="微软雅黑" pitchFamily="34" charset="-122"/>
                <a:ea typeface="微软雅黑" pitchFamily="34" charset="-122"/>
              </a:rPr>
              <a:t>……</a:t>
            </a:r>
          </a:p>
        </p:txBody>
      </p:sp>
    </p:spTree>
    <p:extLst>
      <p:ext uri="{BB962C8B-B14F-4D97-AF65-F5344CB8AC3E}">
        <p14:creationId xmlns:p14="http://schemas.microsoft.com/office/powerpoint/2010/main" val="333117227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7"/>
                                        </p:tgtEl>
                                        <p:attrNameLst>
                                          <p:attrName>style.visibility</p:attrName>
                                        </p:attrNameLst>
                                      </p:cBhvr>
                                      <p:to>
                                        <p:strVal val="visible"/>
                                      </p:to>
                                    </p:set>
                                    <p:anim calcmode="lin" valueType="num">
                                      <p:cBhvr>
                                        <p:cTn id="7" dur="500" fill="hold"/>
                                        <p:tgtEl>
                                          <p:spTgt spid="147"/>
                                        </p:tgtEl>
                                        <p:attrNameLst>
                                          <p:attrName>ppt_w</p:attrName>
                                        </p:attrNameLst>
                                      </p:cBhvr>
                                      <p:tavLst>
                                        <p:tav tm="0">
                                          <p:val>
                                            <p:fltVal val="0"/>
                                          </p:val>
                                        </p:tav>
                                        <p:tav tm="100000">
                                          <p:val>
                                            <p:strVal val="#ppt_w"/>
                                          </p:val>
                                        </p:tav>
                                      </p:tavLst>
                                    </p:anim>
                                    <p:anim calcmode="lin" valueType="num">
                                      <p:cBhvr>
                                        <p:cTn id="8" dur="500" fill="hold"/>
                                        <p:tgtEl>
                                          <p:spTgt spid="147"/>
                                        </p:tgtEl>
                                        <p:attrNameLst>
                                          <p:attrName>ppt_h</p:attrName>
                                        </p:attrNameLst>
                                      </p:cBhvr>
                                      <p:tavLst>
                                        <p:tav tm="0">
                                          <p:val>
                                            <p:fltVal val="0"/>
                                          </p:val>
                                        </p:tav>
                                        <p:tav tm="100000">
                                          <p:val>
                                            <p:strVal val="#ppt_h"/>
                                          </p:val>
                                        </p:tav>
                                      </p:tavLst>
                                    </p:anim>
                                    <p:animEffect transition="in" filter="fade">
                                      <p:cBhvr>
                                        <p:cTn id="9" dur="500"/>
                                        <p:tgtEl>
                                          <p:spTgt spid="147"/>
                                        </p:tgtEl>
                                      </p:cBhvr>
                                    </p:animEffect>
                                  </p:childTnLst>
                                </p:cTn>
                              </p:par>
                              <p:par>
                                <p:cTn id="10" presetID="8" presetClass="emph" presetSubtype="0" fill="hold" grpId="1" nodeType="withEffect">
                                  <p:stCondLst>
                                    <p:cond delay="0"/>
                                  </p:stCondLst>
                                  <p:childTnLst>
                                    <p:animRot by="-21600000">
                                      <p:cBhvr>
                                        <p:cTn id="11" dur="6000" fill="hold"/>
                                        <p:tgtEl>
                                          <p:spTgt spid="147"/>
                                        </p:tgtEl>
                                        <p:attrNameLst>
                                          <p:attrName>r</p:attrName>
                                        </p:attrNameLst>
                                      </p:cBhvr>
                                    </p:animRot>
                                  </p:childTnLst>
                                </p:cTn>
                              </p:par>
                              <p:par>
                                <p:cTn id="12" presetID="53" presetClass="entr" presetSubtype="16" fill="hold" grpId="0" nodeType="withEffect">
                                  <p:stCondLst>
                                    <p:cond delay="0"/>
                                  </p:stCondLst>
                                  <p:childTnLst>
                                    <p:set>
                                      <p:cBhvr>
                                        <p:cTn id="13" dur="1" fill="hold">
                                          <p:stCondLst>
                                            <p:cond delay="0"/>
                                          </p:stCondLst>
                                        </p:cTn>
                                        <p:tgtEl>
                                          <p:spTgt spid="135"/>
                                        </p:tgtEl>
                                        <p:attrNameLst>
                                          <p:attrName>style.visibility</p:attrName>
                                        </p:attrNameLst>
                                      </p:cBhvr>
                                      <p:to>
                                        <p:strVal val="visible"/>
                                      </p:to>
                                    </p:set>
                                    <p:anim calcmode="lin" valueType="num">
                                      <p:cBhvr>
                                        <p:cTn id="14" dur="500" fill="hold"/>
                                        <p:tgtEl>
                                          <p:spTgt spid="135"/>
                                        </p:tgtEl>
                                        <p:attrNameLst>
                                          <p:attrName>ppt_w</p:attrName>
                                        </p:attrNameLst>
                                      </p:cBhvr>
                                      <p:tavLst>
                                        <p:tav tm="0">
                                          <p:val>
                                            <p:fltVal val="0"/>
                                          </p:val>
                                        </p:tav>
                                        <p:tav tm="100000">
                                          <p:val>
                                            <p:strVal val="#ppt_w"/>
                                          </p:val>
                                        </p:tav>
                                      </p:tavLst>
                                    </p:anim>
                                    <p:anim calcmode="lin" valueType="num">
                                      <p:cBhvr>
                                        <p:cTn id="15" dur="500" fill="hold"/>
                                        <p:tgtEl>
                                          <p:spTgt spid="135"/>
                                        </p:tgtEl>
                                        <p:attrNameLst>
                                          <p:attrName>ppt_h</p:attrName>
                                        </p:attrNameLst>
                                      </p:cBhvr>
                                      <p:tavLst>
                                        <p:tav tm="0">
                                          <p:val>
                                            <p:fltVal val="0"/>
                                          </p:val>
                                        </p:tav>
                                        <p:tav tm="100000">
                                          <p:val>
                                            <p:strVal val="#ppt_h"/>
                                          </p:val>
                                        </p:tav>
                                      </p:tavLst>
                                    </p:anim>
                                    <p:animEffect transition="in" filter="fade">
                                      <p:cBhvr>
                                        <p:cTn id="16" dur="500"/>
                                        <p:tgtEl>
                                          <p:spTgt spid="135"/>
                                        </p:tgtEl>
                                      </p:cBhvr>
                                    </p:animEffect>
                                  </p:childTnLst>
                                </p:cTn>
                              </p:par>
                              <p:par>
                                <p:cTn id="17" presetID="8" presetClass="emph" presetSubtype="0" fill="hold" grpId="1" nodeType="withEffect">
                                  <p:stCondLst>
                                    <p:cond delay="0"/>
                                  </p:stCondLst>
                                  <p:childTnLst>
                                    <p:animRot by="-21600000">
                                      <p:cBhvr>
                                        <p:cTn id="18" dur="6000" fill="hold"/>
                                        <p:tgtEl>
                                          <p:spTgt spid="135"/>
                                        </p:tgtEl>
                                        <p:attrNameLst>
                                          <p:attrName>r</p:attrName>
                                        </p:attrNameLst>
                                      </p:cBhvr>
                                    </p:animRot>
                                  </p:childTnLst>
                                </p:cTn>
                              </p:par>
                              <p:par>
                                <p:cTn id="19" presetID="53" presetClass="entr" presetSubtype="16" fill="hold" grpId="0" nodeType="withEffect">
                                  <p:stCondLst>
                                    <p:cond delay="0"/>
                                  </p:stCondLst>
                                  <p:childTnLst>
                                    <p:set>
                                      <p:cBhvr>
                                        <p:cTn id="20" dur="1" fill="hold">
                                          <p:stCondLst>
                                            <p:cond delay="0"/>
                                          </p:stCondLst>
                                        </p:cTn>
                                        <p:tgtEl>
                                          <p:spTgt spid="136"/>
                                        </p:tgtEl>
                                        <p:attrNameLst>
                                          <p:attrName>style.visibility</p:attrName>
                                        </p:attrNameLst>
                                      </p:cBhvr>
                                      <p:to>
                                        <p:strVal val="visible"/>
                                      </p:to>
                                    </p:set>
                                    <p:anim calcmode="lin" valueType="num">
                                      <p:cBhvr>
                                        <p:cTn id="21" dur="500" fill="hold"/>
                                        <p:tgtEl>
                                          <p:spTgt spid="136"/>
                                        </p:tgtEl>
                                        <p:attrNameLst>
                                          <p:attrName>ppt_w</p:attrName>
                                        </p:attrNameLst>
                                      </p:cBhvr>
                                      <p:tavLst>
                                        <p:tav tm="0">
                                          <p:val>
                                            <p:fltVal val="0"/>
                                          </p:val>
                                        </p:tav>
                                        <p:tav tm="100000">
                                          <p:val>
                                            <p:strVal val="#ppt_w"/>
                                          </p:val>
                                        </p:tav>
                                      </p:tavLst>
                                    </p:anim>
                                    <p:anim calcmode="lin" valueType="num">
                                      <p:cBhvr>
                                        <p:cTn id="22" dur="500" fill="hold"/>
                                        <p:tgtEl>
                                          <p:spTgt spid="136"/>
                                        </p:tgtEl>
                                        <p:attrNameLst>
                                          <p:attrName>ppt_h</p:attrName>
                                        </p:attrNameLst>
                                      </p:cBhvr>
                                      <p:tavLst>
                                        <p:tav tm="0">
                                          <p:val>
                                            <p:fltVal val="0"/>
                                          </p:val>
                                        </p:tav>
                                        <p:tav tm="100000">
                                          <p:val>
                                            <p:strVal val="#ppt_h"/>
                                          </p:val>
                                        </p:tav>
                                      </p:tavLst>
                                    </p:anim>
                                    <p:animEffect transition="in" filter="fade">
                                      <p:cBhvr>
                                        <p:cTn id="23" dur="500"/>
                                        <p:tgtEl>
                                          <p:spTgt spid="136"/>
                                        </p:tgtEl>
                                      </p:cBhvr>
                                    </p:animEffect>
                                  </p:childTnLst>
                                </p:cTn>
                              </p:par>
                              <p:par>
                                <p:cTn id="24" presetID="8" presetClass="emph" presetSubtype="0" fill="hold" grpId="1" nodeType="withEffect">
                                  <p:stCondLst>
                                    <p:cond delay="0"/>
                                  </p:stCondLst>
                                  <p:childTnLst>
                                    <p:animRot by="21600000">
                                      <p:cBhvr>
                                        <p:cTn id="25" dur="6000" fill="hold"/>
                                        <p:tgtEl>
                                          <p:spTgt spid="136"/>
                                        </p:tgtEl>
                                        <p:attrNameLst>
                                          <p:attrName>r</p:attrName>
                                        </p:attrNameLst>
                                      </p:cBhvr>
                                    </p:animRot>
                                  </p:childTnLst>
                                </p:cTn>
                              </p:par>
                              <p:par>
                                <p:cTn id="26" presetID="42" presetClass="entr" presetSubtype="0" fill="hold" nodeType="withEffect">
                                  <p:stCondLst>
                                    <p:cond delay="50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par>
                                <p:cTn id="31" presetID="10" presetClass="entr" presetSubtype="0" fill="hold" grpId="0" nodeType="withEffect">
                                  <p:stCondLst>
                                    <p:cond delay="50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166"/>
                                        </p:tgtEl>
                                        <p:attrNameLst>
                                          <p:attrName>style.visibility</p:attrName>
                                        </p:attrNameLst>
                                      </p:cBhvr>
                                      <p:to>
                                        <p:strVal val="visible"/>
                                      </p:to>
                                    </p:set>
                                    <p:animEffect transition="in" filter="fade">
                                      <p:cBhvr>
                                        <p:cTn id="36" dur="1000"/>
                                        <p:tgtEl>
                                          <p:spTgt spid="166"/>
                                        </p:tgtEl>
                                      </p:cBhvr>
                                    </p:animEffect>
                                  </p:childTnLst>
                                </p:cTn>
                              </p:par>
                              <p:par>
                                <p:cTn id="37" presetID="10" presetClass="entr" presetSubtype="0" fill="hold" grpId="0" nodeType="withEffect">
                                  <p:stCondLst>
                                    <p:cond delay="500"/>
                                  </p:stCondLst>
                                  <p:childTnLst>
                                    <p:set>
                                      <p:cBhvr>
                                        <p:cTn id="38" dur="1" fill="hold">
                                          <p:stCondLst>
                                            <p:cond delay="0"/>
                                          </p:stCondLst>
                                        </p:cTn>
                                        <p:tgtEl>
                                          <p:spTgt spid="168"/>
                                        </p:tgtEl>
                                        <p:attrNameLst>
                                          <p:attrName>style.visibility</p:attrName>
                                        </p:attrNameLst>
                                      </p:cBhvr>
                                      <p:to>
                                        <p:strVal val="visible"/>
                                      </p:to>
                                    </p:set>
                                    <p:animEffect transition="in" filter="fade">
                                      <p:cBhvr>
                                        <p:cTn id="39" dur="1000"/>
                                        <p:tgtEl>
                                          <p:spTgt spid="168"/>
                                        </p:tgtEl>
                                      </p:cBhvr>
                                    </p:animEffect>
                                  </p:childTnLst>
                                </p:cTn>
                              </p:par>
                              <p:par>
                                <p:cTn id="40" presetID="22" presetClass="entr" presetSubtype="4" fill="hold" nodeType="withEffect">
                                  <p:stCondLst>
                                    <p:cond delay="1250"/>
                                  </p:stCondLst>
                                  <p:childTnLst>
                                    <p:set>
                                      <p:cBhvr>
                                        <p:cTn id="41" dur="1" fill="hold">
                                          <p:stCondLst>
                                            <p:cond delay="0"/>
                                          </p:stCondLst>
                                        </p:cTn>
                                        <p:tgtEl>
                                          <p:spTgt spid="156"/>
                                        </p:tgtEl>
                                        <p:attrNameLst>
                                          <p:attrName>style.visibility</p:attrName>
                                        </p:attrNameLst>
                                      </p:cBhvr>
                                      <p:to>
                                        <p:strVal val="visible"/>
                                      </p:to>
                                    </p:set>
                                    <p:animEffect transition="in" filter="wipe(down)">
                                      <p:cBhvr>
                                        <p:cTn id="42" dur="500"/>
                                        <p:tgtEl>
                                          <p:spTgt spid="156"/>
                                        </p:tgtEl>
                                      </p:cBhvr>
                                    </p:animEffect>
                                  </p:childTnLst>
                                </p:cTn>
                              </p:par>
                              <p:par>
                                <p:cTn id="43" presetID="22" presetClass="entr" presetSubtype="1" fill="hold" nodeType="withEffect">
                                  <p:stCondLst>
                                    <p:cond delay="1250"/>
                                  </p:stCondLst>
                                  <p:childTnLst>
                                    <p:set>
                                      <p:cBhvr>
                                        <p:cTn id="44" dur="1" fill="hold">
                                          <p:stCondLst>
                                            <p:cond delay="0"/>
                                          </p:stCondLst>
                                        </p:cTn>
                                        <p:tgtEl>
                                          <p:spTgt spid="149"/>
                                        </p:tgtEl>
                                        <p:attrNameLst>
                                          <p:attrName>style.visibility</p:attrName>
                                        </p:attrNameLst>
                                      </p:cBhvr>
                                      <p:to>
                                        <p:strVal val="visible"/>
                                      </p:to>
                                    </p:set>
                                    <p:animEffect transition="in" filter="wipe(up)">
                                      <p:cBhvr>
                                        <p:cTn id="45" dur="500"/>
                                        <p:tgtEl>
                                          <p:spTgt spid="149"/>
                                        </p:tgtEl>
                                      </p:cBhvr>
                                    </p:animEffect>
                                  </p:childTnLst>
                                </p:cTn>
                              </p:par>
                              <p:par>
                                <p:cTn id="46" presetID="22" presetClass="entr" presetSubtype="1" fill="hold" nodeType="withEffect">
                                  <p:stCondLst>
                                    <p:cond delay="1750"/>
                                  </p:stCondLst>
                                  <p:childTnLst>
                                    <p:set>
                                      <p:cBhvr>
                                        <p:cTn id="47" dur="1" fill="hold">
                                          <p:stCondLst>
                                            <p:cond delay="0"/>
                                          </p:stCondLst>
                                        </p:cTn>
                                        <p:tgtEl>
                                          <p:spTgt spid="148"/>
                                        </p:tgtEl>
                                        <p:attrNameLst>
                                          <p:attrName>style.visibility</p:attrName>
                                        </p:attrNameLst>
                                      </p:cBhvr>
                                      <p:to>
                                        <p:strVal val="visible"/>
                                      </p:to>
                                    </p:set>
                                    <p:animEffect transition="in" filter="wipe(up)">
                                      <p:cBhvr>
                                        <p:cTn id="48" dur="500"/>
                                        <p:tgtEl>
                                          <p:spTgt spid="148"/>
                                        </p:tgtEl>
                                      </p:cBhvr>
                                    </p:animEffect>
                                  </p:childTnLst>
                                </p:cTn>
                              </p:par>
                              <p:par>
                                <p:cTn id="49" presetID="2" presetClass="entr" presetSubtype="2" fill="hold" grpId="0" nodeType="withEffect">
                                  <p:stCondLst>
                                    <p:cond delay="225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250" fill="hold"/>
                                        <p:tgtEl>
                                          <p:spTgt spid="26"/>
                                        </p:tgtEl>
                                        <p:attrNameLst>
                                          <p:attrName>ppt_x</p:attrName>
                                        </p:attrNameLst>
                                      </p:cBhvr>
                                      <p:tavLst>
                                        <p:tav tm="0">
                                          <p:val>
                                            <p:strVal val="1+#ppt_w/2"/>
                                          </p:val>
                                        </p:tav>
                                        <p:tav tm="100000">
                                          <p:val>
                                            <p:strVal val="#ppt_x"/>
                                          </p:val>
                                        </p:tav>
                                      </p:tavLst>
                                    </p:anim>
                                    <p:anim calcmode="lin" valueType="num">
                                      <p:cBhvr additive="base">
                                        <p:cTn id="52" dur="250" fill="hold"/>
                                        <p:tgtEl>
                                          <p:spTgt spid="26"/>
                                        </p:tgtEl>
                                        <p:attrNameLst>
                                          <p:attrName>ppt_y</p:attrName>
                                        </p:attrNameLst>
                                      </p:cBhvr>
                                      <p:tavLst>
                                        <p:tav tm="0">
                                          <p:val>
                                            <p:strVal val="#ppt_y"/>
                                          </p:val>
                                        </p:tav>
                                        <p:tav tm="100000">
                                          <p:val>
                                            <p:strVal val="#ppt_y"/>
                                          </p:val>
                                        </p:tav>
                                      </p:tavLst>
                                    </p:anim>
                                  </p:childTnLst>
                                </p:cTn>
                              </p:par>
                              <p:par>
                                <p:cTn id="53" presetID="22" presetClass="entr" presetSubtype="1" fill="hold" grpId="0" nodeType="withEffect">
                                  <p:stCondLst>
                                    <p:cond delay="2500"/>
                                  </p:stCondLst>
                                  <p:childTnLst>
                                    <p:set>
                                      <p:cBhvr>
                                        <p:cTn id="54" dur="1" fill="hold">
                                          <p:stCondLst>
                                            <p:cond delay="0"/>
                                          </p:stCondLst>
                                        </p:cTn>
                                        <p:tgtEl>
                                          <p:spTgt spid="27"/>
                                        </p:tgtEl>
                                        <p:attrNameLst>
                                          <p:attrName>style.visibility</p:attrName>
                                        </p:attrNameLst>
                                      </p:cBhvr>
                                      <p:to>
                                        <p:strVal val="visible"/>
                                      </p:to>
                                    </p:set>
                                    <p:animEffect transition="in" filter="wipe(up)">
                                      <p:cBhvr>
                                        <p:cTn id="55" dur="500"/>
                                        <p:tgtEl>
                                          <p:spTgt spid="27"/>
                                        </p:tgtEl>
                                      </p:cBhvr>
                                    </p:animEffect>
                                  </p:childTnLst>
                                </p:cTn>
                              </p:par>
                              <p:par>
                                <p:cTn id="56" presetID="2" presetClass="entr" presetSubtype="2" fill="hold" grpId="0" nodeType="withEffect">
                                  <p:stCondLst>
                                    <p:cond delay="3000"/>
                                  </p:stCondLst>
                                  <p:childTnLst>
                                    <p:set>
                                      <p:cBhvr>
                                        <p:cTn id="57" dur="1" fill="hold">
                                          <p:stCondLst>
                                            <p:cond delay="0"/>
                                          </p:stCondLst>
                                        </p:cTn>
                                        <p:tgtEl>
                                          <p:spTgt spid="28"/>
                                        </p:tgtEl>
                                        <p:attrNameLst>
                                          <p:attrName>style.visibility</p:attrName>
                                        </p:attrNameLst>
                                      </p:cBhvr>
                                      <p:to>
                                        <p:strVal val="visible"/>
                                      </p:to>
                                    </p:set>
                                    <p:anim calcmode="lin" valueType="num">
                                      <p:cBhvr additive="base">
                                        <p:cTn id="58" dur="250" fill="hold"/>
                                        <p:tgtEl>
                                          <p:spTgt spid="28"/>
                                        </p:tgtEl>
                                        <p:attrNameLst>
                                          <p:attrName>ppt_x</p:attrName>
                                        </p:attrNameLst>
                                      </p:cBhvr>
                                      <p:tavLst>
                                        <p:tav tm="0">
                                          <p:val>
                                            <p:strVal val="1+#ppt_w/2"/>
                                          </p:val>
                                        </p:tav>
                                        <p:tav tm="100000">
                                          <p:val>
                                            <p:strVal val="#ppt_x"/>
                                          </p:val>
                                        </p:tav>
                                      </p:tavLst>
                                    </p:anim>
                                    <p:anim calcmode="lin" valueType="num">
                                      <p:cBhvr additive="base">
                                        <p:cTn id="59" dur="250" fill="hold"/>
                                        <p:tgtEl>
                                          <p:spTgt spid="28"/>
                                        </p:tgtEl>
                                        <p:attrNameLst>
                                          <p:attrName>ppt_y</p:attrName>
                                        </p:attrNameLst>
                                      </p:cBhvr>
                                      <p:tavLst>
                                        <p:tav tm="0">
                                          <p:val>
                                            <p:strVal val="#ppt_y"/>
                                          </p:val>
                                        </p:tav>
                                        <p:tav tm="100000">
                                          <p:val>
                                            <p:strVal val="#ppt_y"/>
                                          </p:val>
                                        </p:tav>
                                      </p:tavLst>
                                    </p:anim>
                                  </p:childTnLst>
                                </p:cTn>
                              </p:par>
                              <p:par>
                                <p:cTn id="60" presetID="22" presetClass="entr" presetSubtype="1" fill="hold" grpId="0" nodeType="withEffect">
                                  <p:stCondLst>
                                    <p:cond delay="3250"/>
                                  </p:stCondLst>
                                  <p:childTnLst>
                                    <p:set>
                                      <p:cBhvr>
                                        <p:cTn id="61" dur="1" fill="hold">
                                          <p:stCondLst>
                                            <p:cond delay="0"/>
                                          </p:stCondLst>
                                        </p:cTn>
                                        <p:tgtEl>
                                          <p:spTgt spid="29"/>
                                        </p:tgtEl>
                                        <p:attrNameLst>
                                          <p:attrName>style.visibility</p:attrName>
                                        </p:attrNameLst>
                                      </p:cBhvr>
                                      <p:to>
                                        <p:strVal val="visible"/>
                                      </p:to>
                                    </p:set>
                                    <p:animEffect transition="in" filter="wipe(up)">
                                      <p:cBhvr>
                                        <p:cTn id="62" dur="500"/>
                                        <p:tgtEl>
                                          <p:spTgt spid="29"/>
                                        </p:tgtEl>
                                      </p:cBhvr>
                                    </p:animEffect>
                                  </p:childTnLst>
                                </p:cTn>
                              </p:par>
                              <p:par>
                                <p:cTn id="63" presetID="2" presetClass="entr" presetSubtype="2" fill="hold" grpId="0" nodeType="withEffect">
                                  <p:stCondLst>
                                    <p:cond delay="3750"/>
                                  </p:stCondLst>
                                  <p:childTnLst>
                                    <p:set>
                                      <p:cBhvr>
                                        <p:cTn id="64" dur="1" fill="hold">
                                          <p:stCondLst>
                                            <p:cond delay="0"/>
                                          </p:stCondLst>
                                        </p:cTn>
                                        <p:tgtEl>
                                          <p:spTgt spid="30"/>
                                        </p:tgtEl>
                                        <p:attrNameLst>
                                          <p:attrName>style.visibility</p:attrName>
                                        </p:attrNameLst>
                                      </p:cBhvr>
                                      <p:to>
                                        <p:strVal val="visible"/>
                                      </p:to>
                                    </p:set>
                                    <p:anim calcmode="lin" valueType="num">
                                      <p:cBhvr additive="base">
                                        <p:cTn id="65" dur="250" fill="hold"/>
                                        <p:tgtEl>
                                          <p:spTgt spid="30"/>
                                        </p:tgtEl>
                                        <p:attrNameLst>
                                          <p:attrName>ppt_x</p:attrName>
                                        </p:attrNameLst>
                                      </p:cBhvr>
                                      <p:tavLst>
                                        <p:tav tm="0">
                                          <p:val>
                                            <p:strVal val="1+#ppt_w/2"/>
                                          </p:val>
                                        </p:tav>
                                        <p:tav tm="100000">
                                          <p:val>
                                            <p:strVal val="#ppt_x"/>
                                          </p:val>
                                        </p:tav>
                                      </p:tavLst>
                                    </p:anim>
                                    <p:anim calcmode="lin" valueType="num">
                                      <p:cBhvr additive="base">
                                        <p:cTn id="66" dur="250" fill="hold"/>
                                        <p:tgtEl>
                                          <p:spTgt spid="30"/>
                                        </p:tgtEl>
                                        <p:attrNameLst>
                                          <p:attrName>ppt_y</p:attrName>
                                        </p:attrNameLst>
                                      </p:cBhvr>
                                      <p:tavLst>
                                        <p:tav tm="0">
                                          <p:val>
                                            <p:strVal val="#ppt_y"/>
                                          </p:val>
                                        </p:tav>
                                        <p:tav tm="100000">
                                          <p:val>
                                            <p:strVal val="#ppt_y"/>
                                          </p:val>
                                        </p:tav>
                                      </p:tavLst>
                                    </p:anim>
                                  </p:childTnLst>
                                </p:cTn>
                              </p:par>
                              <p:par>
                                <p:cTn id="67" presetID="22" presetClass="entr" presetSubtype="1" fill="hold" grpId="0" nodeType="withEffect">
                                  <p:stCondLst>
                                    <p:cond delay="4000"/>
                                  </p:stCondLst>
                                  <p:childTnLst>
                                    <p:set>
                                      <p:cBhvr>
                                        <p:cTn id="68" dur="1" fill="hold">
                                          <p:stCondLst>
                                            <p:cond delay="0"/>
                                          </p:stCondLst>
                                        </p:cTn>
                                        <p:tgtEl>
                                          <p:spTgt spid="31"/>
                                        </p:tgtEl>
                                        <p:attrNameLst>
                                          <p:attrName>style.visibility</p:attrName>
                                        </p:attrNameLst>
                                      </p:cBhvr>
                                      <p:to>
                                        <p:strVal val="visible"/>
                                      </p:to>
                                    </p:set>
                                    <p:animEffect transition="in" filter="wipe(up)">
                                      <p:cBhvr>
                                        <p:cTn id="6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animBg="1"/>
      <p:bldP spid="135" grpId="1" animBg="1"/>
      <p:bldP spid="136" grpId="0" animBg="1"/>
      <p:bldP spid="136" grpId="1" animBg="1"/>
      <p:bldP spid="147" grpId="0" animBg="1"/>
      <p:bldP spid="147" grpId="1" animBg="1"/>
      <p:bldP spid="9" grpId="0"/>
      <p:bldP spid="166" grpId="0"/>
      <p:bldP spid="168" grpId="0"/>
      <p:bldP spid="26" grpId="0"/>
      <p:bldP spid="27" grpId="0"/>
      <p:bldP spid="28" grpId="0"/>
      <p:bldP spid="29" grpId="0"/>
      <p:bldP spid="30" grpId="0"/>
      <p:bldP spid="3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492" y="1331214"/>
            <a:ext cx="2639958"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矩形 14"/>
          <p:cNvSpPr/>
          <p:nvPr/>
        </p:nvSpPr>
        <p:spPr>
          <a:xfrm>
            <a:off x="3133035" y="1563689"/>
            <a:ext cx="1676944" cy="1079501"/>
          </a:xfrm>
          <a:prstGeom prst="rect">
            <a:avLst/>
          </a:prstGeom>
          <a:blipFill>
            <a:blip r:embed="rId4" cstate="print"/>
            <a:stretch>
              <a:fillRect/>
            </a:stretch>
          </a:blipFill>
          <a:ln w="2540" cap="flat" cmpd="sng" algn="ctr">
            <a:solidFill>
              <a:srgbClr val="392C47"/>
            </a:solidFill>
            <a:prstDash val="solid"/>
          </a:ln>
          <a:effectLst/>
        </p:spPr>
        <p:txBody>
          <a:bodyPr lIns="91390" tIns="45695" rIns="91390" bIns="45695" anchor="ctr"/>
          <a:lstStyle/>
          <a:p>
            <a:pPr algn="ctr">
              <a:defRPr/>
            </a:pPr>
            <a:endParaRPr lang="zh-CN" altLang="en-US" kern="0">
              <a:solidFill>
                <a:sysClr val="window" lastClr="FFFFFF"/>
              </a:solidFill>
            </a:endParaRPr>
          </a:p>
        </p:txBody>
      </p:sp>
      <p:sp>
        <p:nvSpPr>
          <p:cNvPr id="16" name="矩形 15"/>
          <p:cNvSpPr/>
          <p:nvPr/>
        </p:nvSpPr>
        <p:spPr>
          <a:xfrm>
            <a:off x="4935313" y="1563689"/>
            <a:ext cx="1676944" cy="1079501"/>
          </a:xfrm>
          <a:prstGeom prst="rect">
            <a:avLst/>
          </a:prstGeom>
          <a:blipFill>
            <a:blip r:embed="rId5" cstate="print"/>
            <a:stretch>
              <a:fillRect/>
            </a:stretch>
          </a:blipFill>
          <a:ln w="2540">
            <a:solidFill>
              <a:srgbClr val="392C47"/>
            </a:solidFill>
          </a:ln>
        </p:spPr>
        <p:txBody>
          <a:bodyPr lIns="91390" tIns="45695" rIns="91390" bIns="45695"/>
          <a:lstStyle/>
          <a:p>
            <a:pPr>
              <a:defRPr/>
            </a:pPr>
            <a:endParaRPr lang="zh-CN" altLang="en-US" kern="0">
              <a:solidFill>
                <a:sysClr val="windowText" lastClr="000000"/>
              </a:solidFill>
            </a:endParaRPr>
          </a:p>
        </p:txBody>
      </p:sp>
      <p:sp>
        <p:nvSpPr>
          <p:cNvPr id="17" name="矩形 16"/>
          <p:cNvSpPr/>
          <p:nvPr/>
        </p:nvSpPr>
        <p:spPr>
          <a:xfrm>
            <a:off x="6740765" y="1563689"/>
            <a:ext cx="1675358" cy="1079501"/>
          </a:xfrm>
          <a:prstGeom prst="rect">
            <a:avLst/>
          </a:prstGeom>
          <a:blipFill>
            <a:blip r:embed="rId6" cstate="print"/>
            <a:stretch>
              <a:fillRect/>
            </a:stretch>
          </a:blipFill>
          <a:ln w="2540">
            <a:solidFill>
              <a:srgbClr val="392C47"/>
            </a:solidFill>
          </a:ln>
        </p:spPr>
        <p:txBody>
          <a:bodyPr lIns="91390" tIns="45695" rIns="91390" bIns="45695"/>
          <a:lstStyle/>
          <a:p>
            <a:pPr>
              <a:defRPr/>
            </a:pPr>
            <a:endParaRPr lang="zh-CN" altLang="en-US" kern="0">
              <a:solidFill>
                <a:sysClr val="windowText" lastClr="000000"/>
              </a:solidFill>
            </a:endParaRPr>
          </a:p>
        </p:txBody>
      </p:sp>
      <p:cxnSp>
        <p:nvCxnSpPr>
          <p:cNvPr id="18" name="直接连接符 17"/>
          <p:cNvCxnSpPr>
            <a:cxnSpLocks noChangeShapeType="1"/>
          </p:cNvCxnSpPr>
          <p:nvPr/>
        </p:nvCxnSpPr>
        <p:spPr bwMode="auto">
          <a:xfrm>
            <a:off x="3039430" y="2859087"/>
            <a:ext cx="5468710" cy="0"/>
          </a:xfrm>
          <a:prstGeom prst="line">
            <a:avLst/>
          </a:prstGeom>
          <a:noFill/>
          <a:ln w="9525" algn="ctr">
            <a:solidFill>
              <a:schemeClr val="tx2">
                <a:lumMod val="50000"/>
              </a:schemeClr>
            </a:solidFill>
            <a:prstDash val="dashDot"/>
            <a:round/>
            <a:headEnd/>
            <a:tailEnd/>
          </a:ln>
          <a:extLst>
            <a:ext uri="{909E8E84-426E-40DD-AFC4-6F175D3DCCD1}">
              <a14:hiddenFill xmlns:a14="http://schemas.microsoft.com/office/drawing/2010/main">
                <a:noFill/>
              </a14:hiddenFill>
            </a:ext>
          </a:extLst>
        </p:spPr>
      </p:cxnSp>
      <p:sp>
        <p:nvSpPr>
          <p:cNvPr id="19" name="矩形 18"/>
          <p:cNvSpPr/>
          <p:nvPr/>
        </p:nvSpPr>
        <p:spPr>
          <a:xfrm>
            <a:off x="3060057" y="3063875"/>
            <a:ext cx="5376691" cy="792474"/>
          </a:xfrm>
          <a:prstGeom prst="rect">
            <a:avLst/>
          </a:prstGeom>
        </p:spPr>
        <p:txBody>
          <a:bodyPr lIns="91390" tIns="45695" rIns="91390" bIns="45695">
            <a:spAutoFit/>
          </a:bodyPr>
          <a:lstStyle/>
          <a:p>
            <a:pPr>
              <a:lnSpc>
                <a:spcPct val="130000"/>
              </a:lnSpc>
            </a:pPr>
            <a:r>
              <a:rPr lang="zh-CN" altLang="en-US" sz="800" dirty="0">
                <a:solidFill>
                  <a:schemeClr val="bg1">
                    <a:lumMod val="50000"/>
                  </a:schemeClr>
                </a:solidFill>
                <a:latin typeface="微软雅黑" pitchFamily="34" charset="-122"/>
                <a:ea typeface="微软雅黑" pitchFamily="34" charset="-122"/>
              </a:rPr>
              <a:t>您的内容打在这里，或者通过复制您的文本后，在此框中选择粘贴，并选择只保留文字</a:t>
            </a:r>
            <a:r>
              <a:rPr lang="zh-CN" altLang="en-US" sz="800" dirty="0">
                <a:solidFill>
                  <a:schemeClr val="bg1">
                    <a:lumMod val="50000"/>
                  </a:schemeClr>
                </a:solidFill>
                <a:latin typeface="微软雅黑" pitchFamily="34" charset="-122"/>
                <a:ea typeface="微软雅黑" pitchFamily="34" charset="-122"/>
                <a:sym typeface="微软雅黑" pitchFamily="34" charset="-122"/>
              </a:rPr>
              <a:t>，在此录入上述图表的描述说明。</a:t>
            </a:r>
            <a:r>
              <a:rPr lang="zh-CN" altLang="en-US" sz="800" dirty="0">
                <a:solidFill>
                  <a:schemeClr val="bg1">
                    <a:lumMod val="50000"/>
                  </a:schemeClr>
                </a:solidFill>
                <a:latin typeface="微软雅黑" pitchFamily="34" charset="-122"/>
                <a:ea typeface="微软雅黑" pitchFamily="34" charset="-122"/>
              </a:rPr>
              <a:t>您的内容打在这里，或者通过复制您的文本后，在此框中选择粘贴，并选择只保留文字</a:t>
            </a:r>
            <a:r>
              <a:rPr lang="zh-CN" altLang="en-US" sz="800" dirty="0">
                <a:solidFill>
                  <a:schemeClr val="bg1">
                    <a:lumMod val="50000"/>
                  </a:schemeClr>
                </a:solidFill>
                <a:latin typeface="微软雅黑" pitchFamily="34" charset="-122"/>
                <a:ea typeface="微软雅黑" pitchFamily="34" charset="-122"/>
                <a:sym typeface="微软雅黑" pitchFamily="34" charset="-122"/>
              </a:rPr>
              <a:t>，在此录入上述图表的描述说明。</a:t>
            </a:r>
            <a:endParaRPr lang="zh-CN" altLang="en-US" sz="800" dirty="0">
              <a:solidFill>
                <a:schemeClr val="bg1">
                  <a:lumMod val="50000"/>
                </a:schemeClr>
              </a:solidFill>
              <a:latin typeface="微软雅黑" pitchFamily="34" charset="-122"/>
              <a:ea typeface="微软雅黑" pitchFamily="34" charset="-122"/>
            </a:endParaRPr>
          </a:p>
          <a:p>
            <a:pPr>
              <a:lnSpc>
                <a:spcPct val="130000"/>
              </a:lnSpc>
            </a:pPr>
            <a:endParaRPr lang="zh-CN" altLang="en-US" sz="1100"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314144515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6" presetClass="entr" presetSubtype="32"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circle(out)">
                                      <p:cBhvr>
                                        <p:cTn id="11" dur="300"/>
                                        <p:tgtEl>
                                          <p:spTgt spid="15"/>
                                        </p:tgtEl>
                                      </p:cBhvr>
                                    </p:animEffect>
                                  </p:childTnLst>
                                </p:cTn>
                              </p:par>
                            </p:childTnLst>
                          </p:cTn>
                        </p:par>
                        <p:par>
                          <p:cTn id="12" fill="hold">
                            <p:stCondLst>
                              <p:cond delay="800"/>
                            </p:stCondLst>
                            <p:childTnLst>
                              <p:par>
                                <p:cTn id="13" presetID="6" presetClass="entr" presetSubtype="32"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ircle(out)">
                                      <p:cBhvr>
                                        <p:cTn id="15" dur="300"/>
                                        <p:tgtEl>
                                          <p:spTgt spid="16"/>
                                        </p:tgtEl>
                                      </p:cBhvr>
                                    </p:animEffect>
                                  </p:childTnLst>
                                </p:cTn>
                              </p:par>
                            </p:childTnLst>
                          </p:cTn>
                        </p:par>
                        <p:par>
                          <p:cTn id="16" fill="hold">
                            <p:stCondLst>
                              <p:cond delay="1100"/>
                            </p:stCondLst>
                            <p:childTnLst>
                              <p:par>
                                <p:cTn id="17" presetID="6" presetClass="entr" presetSubtype="32"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circle(out)">
                                      <p:cBhvr>
                                        <p:cTn id="19" dur="300"/>
                                        <p:tgtEl>
                                          <p:spTgt spid="17"/>
                                        </p:tgtEl>
                                      </p:cBhvr>
                                    </p:animEffect>
                                  </p:childTnLst>
                                </p:cTn>
                              </p:par>
                            </p:childTnLst>
                          </p:cTn>
                        </p:par>
                        <p:par>
                          <p:cTn id="20" fill="hold">
                            <p:stCondLst>
                              <p:cond delay="1400"/>
                            </p:stCondLst>
                            <p:childTnLst>
                              <p:par>
                                <p:cTn id="21" presetID="22" presetClass="entr" presetSubtype="8"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1900"/>
                            </p:stCondLst>
                            <p:childTnLst>
                              <p:par>
                                <p:cTn id="25" presetID="42"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新建文件夹 (3)\74561e38ae19546副本.jpg"/>
          <p:cNvPicPr>
            <a:picLocks noChangeAspect="1" noChangeArrowheads="1"/>
          </p:cNvPicPr>
          <p:nvPr/>
        </p:nvPicPr>
        <p:blipFill>
          <a:blip r:embed="rId3" cstate="print"/>
          <a:srcRect/>
          <a:stretch>
            <a:fillRect/>
          </a:stretch>
        </p:blipFill>
        <p:spPr bwMode="auto">
          <a:xfrm>
            <a:off x="0" y="-4762"/>
            <a:ext cx="9144000" cy="5148262"/>
          </a:xfrm>
          <a:prstGeom prst="rect">
            <a:avLst/>
          </a:prstGeom>
          <a:noFill/>
        </p:spPr>
      </p:pic>
      <p:sp>
        <p:nvSpPr>
          <p:cNvPr id="12" name="矩形 259"/>
          <p:cNvSpPr>
            <a:spLocks noChangeArrowheads="1"/>
          </p:cNvSpPr>
          <p:nvPr/>
        </p:nvSpPr>
        <p:spPr bwMode="auto">
          <a:xfrm>
            <a:off x="1115618" y="3562152"/>
            <a:ext cx="3367420" cy="1692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100" dirty="0">
                <a:solidFill>
                  <a:schemeClr val="tx1">
                    <a:lumMod val="75000"/>
                    <a:lumOff val="25000"/>
                  </a:schemeClr>
                </a:solidFill>
                <a:cs typeface="Arial" panose="020B0604020202020204" pitchFamily="34" charset="0"/>
              </a:rPr>
              <a:t>汇报人</a:t>
            </a:r>
            <a:r>
              <a:rPr lang="zh-CN" altLang="en-US" sz="1100" dirty="0" smtClean="0">
                <a:solidFill>
                  <a:schemeClr val="tx1">
                    <a:lumMod val="75000"/>
                    <a:lumOff val="25000"/>
                  </a:schemeClr>
                </a:solidFill>
                <a:cs typeface="Arial" panose="020B0604020202020204" pitchFamily="34" charset="0"/>
              </a:rPr>
              <a:t>：</a:t>
            </a:r>
            <a:r>
              <a:rPr lang="zh-CN" altLang="en-US" sz="1100" dirty="0">
                <a:solidFill>
                  <a:schemeClr val="tx1">
                    <a:lumMod val="75000"/>
                    <a:lumOff val="25000"/>
                  </a:schemeClr>
                </a:solidFill>
                <a:cs typeface="Arial" panose="020B0604020202020204" pitchFamily="34" charset="0"/>
              </a:rPr>
              <a:t>优</a:t>
            </a:r>
            <a:r>
              <a:rPr lang="zh-CN" altLang="en-US" sz="1100" dirty="0" smtClean="0">
                <a:solidFill>
                  <a:schemeClr val="tx1">
                    <a:lumMod val="75000"/>
                    <a:lumOff val="25000"/>
                  </a:schemeClr>
                </a:solidFill>
                <a:cs typeface="Arial" panose="020B0604020202020204" pitchFamily="34" charset="0"/>
              </a:rPr>
              <a:t>品</a:t>
            </a:r>
            <a:r>
              <a:rPr lang="en-US" altLang="zh-CN" sz="1100" dirty="0" smtClean="0">
                <a:solidFill>
                  <a:schemeClr val="tx1">
                    <a:lumMod val="75000"/>
                    <a:lumOff val="25000"/>
                  </a:schemeClr>
                </a:solidFill>
                <a:cs typeface="Arial" panose="020B0604020202020204" pitchFamily="34" charset="0"/>
              </a:rPr>
              <a:t>PPT</a:t>
            </a:r>
            <a:r>
              <a:rPr lang="en-US" altLang="zh-CN" sz="1100" dirty="0" smtClean="0">
                <a:solidFill>
                  <a:schemeClr val="tx1">
                    <a:lumMod val="75000"/>
                    <a:lumOff val="25000"/>
                  </a:schemeClr>
                </a:solidFill>
                <a:cs typeface="Arial" panose="020B0604020202020204" pitchFamily="34" charset="0"/>
              </a:rPr>
              <a:t>  </a:t>
            </a:r>
            <a:r>
              <a:rPr lang="en-US" altLang="zh-CN" sz="1100" dirty="0" smtClean="0">
                <a:solidFill>
                  <a:schemeClr val="tx1">
                    <a:lumMod val="75000"/>
                    <a:lumOff val="25000"/>
                  </a:schemeClr>
                </a:solidFill>
                <a:cs typeface="Arial" panose="020B0604020202020204" pitchFamily="34" charset="0"/>
              </a:rPr>
              <a:t>Report </a:t>
            </a:r>
            <a:r>
              <a:rPr lang="en-US" altLang="zh-CN" sz="1100" dirty="0">
                <a:solidFill>
                  <a:schemeClr val="tx1">
                    <a:lumMod val="75000"/>
                    <a:lumOff val="25000"/>
                  </a:schemeClr>
                </a:solidFill>
                <a:cs typeface="Arial" panose="020B0604020202020204" pitchFamily="34" charset="0"/>
              </a:rPr>
              <a:t>Person: </a:t>
            </a:r>
            <a:r>
              <a:rPr lang="en-US" altLang="zh-CN" sz="1100" dirty="0" smtClean="0">
                <a:solidFill>
                  <a:schemeClr val="tx1">
                    <a:lumMod val="75000"/>
                    <a:lumOff val="25000"/>
                  </a:schemeClr>
                </a:solidFill>
                <a:cs typeface="Arial" panose="020B0604020202020204" pitchFamily="34" charset="0"/>
              </a:rPr>
              <a:t>WWW</a:t>
            </a:r>
            <a:endParaRPr lang="zh-CN" altLang="en-US" sz="1100" dirty="0">
              <a:solidFill>
                <a:schemeClr val="tx1">
                  <a:lumMod val="75000"/>
                  <a:lumOff val="25000"/>
                </a:schemeClr>
              </a:solidFill>
              <a:cs typeface="Arial" panose="020B0604020202020204" pitchFamily="34" charset="0"/>
            </a:endParaRPr>
          </a:p>
        </p:txBody>
      </p:sp>
      <p:sp>
        <p:nvSpPr>
          <p:cNvPr id="20" name="矩形 259"/>
          <p:cNvSpPr>
            <a:spLocks noChangeArrowheads="1"/>
          </p:cNvSpPr>
          <p:nvPr/>
        </p:nvSpPr>
        <p:spPr bwMode="auto">
          <a:xfrm>
            <a:off x="1115617" y="2756646"/>
            <a:ext cx="4352484"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2000" dirty="0" smtClean="0">
                <a:solidFill>
                  <a:schemeClr val="tx1">
                    <a:lumMod val="75000"/>
                    <a:lumOff val="25000"/>
                  </a:schemeClr>
                </a:solidFill>
                <a:latin typeface="Arial" panose="020B0604020202020204" pitchFamily="34" charset="0"/>
                <a:cs typeface="Arial" panose="020B0604020202020204" pitchFamily="34" charset="0"/>
              </a:rPr>
              <a:t>BUSINESS FINANCING PPT</a:t>
            </a:r>
          </a:p>
          <a:p>
            <a:pPr>
              <a:buNone/>
            </a:pPr>
            <a:r>
              <a:rPr lang="zh-CN" altLang="en-US" sz="900" dirty="0" smtClean="0">
                <a:solidFill>
                  <a:schemeClr val="tx1">
                    <a:lumMod val="75000"/>
                    <a:lumOff val="25000"/>
                  </a:schemeClr>
                </a:solidFill>
                <a:latin typeface="Arial" panose="020B0604020202020204" pitchFamily="34" charset="0"/>
                <a:cs typeface="Arial" panose="020B0604020202020204" pitchFamily="34" charset="0"/>
              </a:rPr>
              <a:t>工作</a:t>
            </a:r>
            <a:r>
              <a:rPr lang="zh-CN" altLang="en-US" sz="900" dirty="0">
                <a:solidFill>
                  <a:schemeClr val="tx1">
                    <a:lumMod val="75000"/>
                    <a:lumOff val="25000"/>
                  </a:schemeClr>
                </a:solidFill>
                <a:latin typeface="Arial" panose="020B0604020202020204" pitchFamily="34" charset="0"/>
                <a:cs typeface="Arial" panose="020B0604020202020204" pitchFamily="34" charset="0"/>
              </a:rPr>
              <a:t>计划 工作报告 销售</a:t>
            </a:r>
            <a:r>
              <a:rPr lang="zh-CN" altLang="en-US" sz="900" dirty="0" smtClean="0">
                <a:solidFill>
                  <a:schemeClr val="tx1">
                    <a:lumMod val="75000"/>
                    <a:lumOff val="25000"/>
                  </a:schemeClr>
                </a:solidFill>
                <a:latin typeface="Arial" panose="020B0604020202020204" pitchFamily="34" charset="0"/>
                <a:cs typeface="Arial" panose="020B0604020202020204" pitchFamily="34" charset="0"/>
              </a:rPr>
              <a:t>培训 年终</a:t>
            </a:r>
            <a:r>
              <a:rPr lang="zh-CN" altLang="en-US" sz="900" dirty="0">
                <a:solidFill>
                  <a:schemeClr val="tx1">
                    <a:lumMod val="75000"/>
                    <a:lumOff val="25000"/>
                  </a:schemeClr>
                </a:solidFill>
                <a:latin typeface="Arial" panose="020B0604020202020204" pitchFamily="34" charset="0"/>
                <a:cs typeface="Arial" panose="020B0604020202020204" pitchFamily="34" charset="0"/>
              </a:rPr>
              <a:t>总结</a:t>
            </a:r>
            <a:endParaRPr lang="en-US" altLang="zh-CN" sz="9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1" name="矩形 259"/>
          <p:cNvSpPr>
            <a:spLocks noChangeArrowheads="1"/>
          </p:cNvSpPr>
          <p:nvPr/>
        </p:nvSpPr>
        <p:spPr bwMode="auto">
          <a:xfrm>
            <a:off x="1115616" y="2060722"/>
            <a:ext cx="5186484" cy="6155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4000" b="1" dirty="0" smtClean="0">
                <a:solidFill>
                  <a:schemeClr val="tx1">
                    <a:lumMod val="75000"/>
                    <a:lumOff val="25000"/>
                  </a:schemeClr>
                </a:solidFill>
                <a:latin typeface="Arial" panose="020B0604020202020204" pitchFamily="34" charset="0"/>
                <a:cs typeface="Arial" panose="020B0604020202020204" pitchFamily="34" charset="0"/>
              </a:rPr>
              <a:t>演讲完毕，谢谢观看！</a:t>
            </a:r>
            <a:endParaRPr lang="en-US" altLang="zh-CN" sz="40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2" name="矩形 259"/>
          <p:cNvSpPr>
            <a:spLocks noChangeArrowheads="1"/>
          </p:cNvSpPr>
          <p:nvPr/>
        </p:nvSpPr>
        <p:spPr bwMode="auto">
          <a:xfrm>
            <a:off x="1117524" y="987574"/>
            <a:ext cx="2664296" cy="101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6600" b="1" dirty="0" smtClean="0">
                <a:solidFill>
                  <a:schemeClr val="accent1"/>
                </a:solidFill>
                <a:cs typeface="Arial" panose="020B0604020202020204" pitchFamily="34" charset="0"/>
              </a:rPr>
              <a:t>20XX</a:t>
            </a:r>
            <a:endParaRPr lang="en-US" altLang="zh-CN" sz="6600" b="1" dirty="0">
              <a:solidFill>
                <a:schemeClr val="accent1"/>
              </a:solidFill>
              <a:cs typeface="Arial" panose="020B0604020202020204" pitchFamily="34" charset="0"/>
            </a:endParaRPr>
          </a:p>
        </p:txBody>
      </p:sp>
    </p:spTree>
    <p:extLst>
      <p:ext uri="{BB962C8B-B14F-4D97-AF65-F5344CB8AC3E}">
        <p14:creationId xmlns:p14="http://schemas.microsoft.com/office/powerpoint/2010/main" val="155701020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strVal val="#ppt_w+.3"/>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animEffect transition="in" filter="fade">
                                      <p:cBhvr>
                                        <p:cTn id="9" dur="1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22"/>
                                        </p:tgtEl>
                                        <p:attrNameLst>
                                          <p:attrName>style.visibility</p:attrName>
                                        </p:attrNameLst>
                                      </p:cBhvr>
                                      <p:to>
                                        <p:strVal val="visible"/>
                                      </p:to>
                                    </p:set>
                                    <p:anim calcmode="lin" valueType="num">
                                      <p:cBhvr>
                                        <p:cTn id="14"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2"/>
                                        </p:tgtEl>
                                        <p:attrNameLst>
                                          <p:attrName>ppt_y</p:attrName>
                                        </p:attrNameLst>
                                      </p:cBhvr>
                                      <p:tavLst>
                                        <p:tav tm="0">
                                          <p:val>
                                            <p:strVal val="#ppt_y"/>
                                          </p:val>
                                        </p:tav>
                                        <p:tav tm="100000">
                                          <p:val>
                                            <p:strVal val="#ppt_y"/>
                                          </p:val>
                                        </p:tav>
                                      </p:tavLst>
                                    </p:anim>
                                    <p:anim calcmode="lin" valueType="num">
                                      <p:cBhvr>
                                        <p:cTn id="16"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2"/>
                                        </p:tgtEl>
                                      </p:cBhvr>
                                    </p:animEffect>
                                  </p:childTnLst>
                                </p:cTn>
                              </p:par>
                            </p:childTnLst>
                          </p:cTn>
                        </p:par>
                        <p:par>
                          <p:cTn id="19" fill="hold">
                            <p:stCondLst>
                              <p:cond delay="650"/>
                            </p:stCondLst>
                            <p:childTnLst>
                              <p:par>
                                <p:cTn id="20" presetID="26" presetClass="emph" presetSubtype="0" fill="hold" grpId="1" nodeType="afterEffect">
                                  <p:stCondLst>
                                    <p:cond delay="0"/>
                                  </p:stCondLst>
                                  <p:iterate type="lt">
                                    <p:tmPct val="0"/>
                                  </p:iterate>
                                  <p:childTnLst>
                                    <p:animEffect transition="out" filter="fade">
                                      <p:cBhvr>
                                        <p:cTn id="21" dur="500" tmFilter="0, 0; .2, .5; .8, .5; 1, 0"/>
                                        <p:tgtEl>
                                          <p:spTgt spid="22"/>
                                        </p:tgtEl>
                                      </p:cBhvr>
                                    </p:animEffect>
                                    <p:animScale>
                                      <p:cBhvr>
                                        <p:cTn id="22" dur="250" autoRev="1" fill="hold"/>
                                        <p:tgtEl>
                                          <p:spTgt spid="22"/>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41" presetClass="entr" presetSubtype="0" fill="hold" grpId="0" nodeType="clickEffect">
                                  <p:stCondLst>
                                    <p:cond delay="0"/>
                                  </p:stCondLst>
                                  <p:iterate type="lt">
                                    <p:tmPct val="10000"/>
                                  </p:iterate>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21"/>
                                        </p:tgtEl>
                                        <p:attrNameLst>
                                          <p:attrName>ppt_y</p:attrName>
                                        </p:attrNameLst>
                                      </p:cBhvr>
                                      <p:tavLst>
                                        <p:tav tm="0">
                                          <p:val>
                                            <p:strVal val="#ppt_y"/>
                                          </p:val>
                                        </p:tav>
                                        <p:tav tm="100000">
                                          <p:val>
                                            <p:strVal val="#ppt_y"/>
                                          </p:val>
                                        </p:tav>
                                      </p:tavLst>
                                    </p:anim>
                                    <p:anim calcmode="lin" valueType="num">
                                      <p:cBhvr>
                                        <p:cTn id="29"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21"/>
                                        </p:tgtEl>
                                      </p:cBhvr>
                                    </p:animEffect>
                                  </p:childTnLst>
                                </p:cTn>
                              </p:par>
                            </p:childTnLst>
                          </p:cTn>
                        </p:par>
                        <p:par>
                          <p:cTn id="32" fill="hold">
                            <p:stCondLst>
                              <p:cond delay="950"/>
                            </p:stCondLst>
                            <p:childTnLst>
                              <p:par>
                                <p:cTn id="33" presetID="26" presetClass="emph" presetSubtype="0" fill="hold" grpId="1" nodeType="afterEffect">
                                  <p:stCondLst>
                                    <p:cond delay="0"/>
                                  </p:stCondLst>
                                  <p:iterate type="lt">
                                    <p:tmPct val="0"/>
                                  </p:iterate>
                                  <p:childTnLst>
                                    <p:animEffect transition="out" filter="fade">
                                      <p:cBhvr>
                                        <p:cTn id="34" dur="500" tmFilter="0, 0; .2, .5; .8, .5; 1, 0"/>
                                        <p:tgtEl>
                                          <p:spTgt spid="21"/>
                                        </p:tgtEl>
                                      </p:cBhvr>
                                    </p:animEffect>
                                    <p:animScale>
                                      <p:cBhvr>
                                        <p:cTn id="35" dur="250" autoRev="1" fill="hold"/>
                                        <p:tgtEl>
                                          <p:spTgt spid="21"/>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41" presetClass="entr" presetSubtype="0" fill="hold" grpId="0" nodeType="clickEffect">
                                  <p:stCondLst>
                                    <p:cond delay="0"/>
                                  </p:stCondLst>
                                  <p:iterate type="lt">
                                    <p:tmPct val="10000"/>
                                  </p:iterate>
                                  <p:childTnLst>
                                    <p:set>
                                      <p:cBhvr>
                                        <p:cTn id="39" dur="1" fill="hold">
                                          <p:stCondLst>
                                            <p:cond delay="0"/>
                                          </p:stCondLst>
                                        </p:cTn>
                                        <p:tgtEl>
                                          <p:spTgt spid="20"/>
                                        </p:tgtEl>
                                        <p:attrNameLst>
                                          <p:attrName>style.visibility</p:attrName>
                                        </p:attrNameLst>
                                      </p:cBhvr>
                                      <p:to>
                                        <p:strVal val="visible"/>
                                      </p:to>
                                    </p:set>
                                    <p:anim calcmode="lin" valueType="num">
                                      <p:cBhvr>
                                        <p:cTn id="40"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20"/>
                                        </p:tgtEl>
                                        <p:attrNameLst>
                                          <p:attrName>ppt_y</p:attrName>
                                        </p:attrNameLst>
                                      </p:cBhvr>
                                      <p:tavLst>
                                        <p:tav tm="0">
                                          <p:val>
                                            <p:strVal val="#ppt_y"/>
                                          </p:val>
                                        </p:tav>
                                        <p:tav tm="100000">
                                          <p:val>
                                            <p:strVal val="#ppt_y"/>
                                          </p:val>
                                        </p:tav>
                                      </p:tavLst>
                                    </p:anim>
                                    <p:anim calcmode="lin" valueType="num">
                                      <p:cBhvr>
                                        <p:cTn id="42"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20"/>
                                        </p:tgtEl>
                                      </p:cBhvr>
                                    </p:animEffect>
                                  </p:childTnLst>
                                </p:cTn>
                              </p:par>
                            </p:childTnLst>
                          </p:cTn>
                        </p:par>
                        <p:par>
                          <p:cTn id="45" fill="hold">
                            <p:stCondLst>
                              <p:cond delay="2250"/>
                            </p:stCondLst>
                            <p:childTnLst>
                              <p:par>
                                <p:cTn id="46" presetID="26" presetClass="emph" presetSubtype="0" fill="hold" grpId="1" nodeType="afterEffect">
                                  <p:stCondLst>
                                    <p:cond delay="0"/>
                                  </p:stCondLst>
                                  <p:iterate type="lt">
                                    <p:tmPct val="0"/>
                                  </p:iterate>
                                  <p:childTnLst>
                                    <p:animEffect transition="out" filter="fade">
                                      <p:cBhvr>
                                        <p:cTn id="47" dur="500" tmFilter="0, 0; .2, .5; .8, .5; 1, 0"/>
                                        <p:tgtEl>
                                          <p:spTgt spid="20"/>
                                        </p:tgtEl>
                                      </p:cBhvr>
                                    </p:animEffect>
                                    <p:animScale>
                                      <p:cBhvr>
                                        <p:cTn id="48" dur="250" autoRev="1" fill="hold"/>
                                        <p:tgtEl>
                                          <p:spTgt spid="20"/>
                                        </p:tgtEl>
                                      </p:cBhvr>
                                      <p:by x="105000" y="105000"/>
                                    </p:animScale>
                                  </p:childTnLst>
                                </p:cTn>
                              </p:par>
                            </p:childTnLst>
                          </p:cTn>
                        </p:par>
                      </p:childTnLst>
                    </p:cTn>
                  </p:par>
                  <p:par>
                    <p:cTn id="49" fill="hold">
                      <p:stCondLst>
                        <p:cond delay="indefinite"/>
                      </p:stCondLst>
                      <p:childTnLst>
                        <p:par>
                          <p:cTn id="50" fill="hold">
                            <p:stCondLst>
                              <p:cond delay="0"/>
                            </p:stCondLst>
                            <p:childTnLst>
                              <p:par>
                                <p:cTn id="51" presetID="41" presetClass="entr" presetSubtype="0" fill="hold" grpId="0" nodeType="clickEffect">
                                  <p:stCondLst>
                                    <p:cond delay="0"/>
                                  </p:stCondLst>
                                  <p:iterate type="lt">
                                    <p:tmPct val="10000"/>
                                  </p:iterate>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12"/>
                                        </p:tgtEl>
                                        <p:attrNameLst>
                                          <p:attrName>ppt_y</p:attrName>
                                        </p:attrNameLst>
                                      </p:cBhvr>
                                      <p:tavLst>
                                        <p:tav tm="0">
                                          <p:val>
                                            <p:strVal val="#ppt_y"/>
                                          </p:val>
                                        </p:tav>
                                        <p:tav tm="100000">
                                          <p:val>
                                            <p:strVal val="#ppt_y"/>
                                          </p:val>
                                        </p:tav>
                                      </p:tavLst>
                                    </p:anim>
                                    <p:anim calcmode="lin" valueType="num">
                                      <p:cBhvr>
                                        <p:cTn id="55"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12"/>
                                        </p:tgtEl>
                                      </p:cBhvr>
                                    </p:animEffect>
                                  </p:childTnLst>
                                </p:cTn>
                              </p:par>
                            </p:childTnLst>
                          </p:cTn>
                        </p:par>
                        <p:par>
                          <p:cTn id="58" fill="hold">
                            <p:stCondLst>
                              <p:cond delay="1700"/>
                            </p:stCondLst>
                            <p:childTnLst>
                              <p:par>
                                <p:cTn id="59" presetID="26" presetClass="emph" presetSubtype="0" fill="hold" grpId="1" nodeType="afterEffect">
                                  <p:stCondLst>
                                    <p:cond delay="0"/>
                                  </p:stCondLst>
                                  <p:iterate type="lt">
                                    <p:tmPct val="0"/>
                                  </p:iterate>
                                  <p:childTnLst>
                                    <p:animEffect transition="out" filter="fade">
                                      <p:cBhvr>
                                        <p:cTn id="60" dur="500" tmFilter="0, 0; .2, .5; .8, .5; 1, 0"/>
                                        <p:tgtEl>
                                          <p:spTgt spid="12"/>
                                        </p:tgtEl>
                                      </p:cBhvr>
                                    </p:animEffect>
                                    <p:animScale>
                                      <p:cBhvr>
                                        <p:cTn id="61"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20" grpId="0"/>
      <p:bldP spid="20" grpId="1"/>
      <p:bldP spid="21" grpId="0"/>
      <p:bldP spid="21" grpId="1"/>
      <p:bldP spid="22" grpId="0"/>
      <p:bldP spid="22"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1681888" y="2209694"/>
            <a:ext cx="447675" cy="492593"/>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 fmla="*/ 0 w 576263"/>
              <a:gd name="connsiteY0" fmla="*/ 0 h 547688"/>
              <a:gd name="connsiteX1" fmla="*/ 566738 w 576263"/>
              <a:gd name="connsiteY1" fmla="*/ 547688 h 547688"/>
              <a:gd name="connsiteX2" fmla="*/ 576263 w 576263"/>
              <a:gd name="connsiteY2" fmla="*/ 0 h 547688"/>
              <a:gd name="connsiteX3" fmla="*/ 0 w 576263"/>
              <a:gd name="connsiteY3" fmla="*/ 0 h 547688"/>
              <a:gd name="connsiteX0" fmla="*/ 0 w 576263"/>
              <a:gd name="connsiteY0" fmla="*/ 0 h 571500"/>
              <a:gd name="connsiteX1" fmla="*/ 566738 w 576263"/>
              <a:gd name="connsiteY1" fmla="*/ 571500 h 571500"/>
              <a:gd name="connsiteX2" fmla="*/ 576263 w 576263"/>
              <a:gd name="connsiteY2" fmla="*/ 0 h 571500"/>
              <a:gd name="connsiteX3" fmla="*/ 0 w 576263"/>
              <a:gd name="connsiteY3" fmla="*/ 0 h 571500"/>
              <a:gd name="connsiteX0" fmla="*/ 0 w 576263"/>
              <a:gd name="connsiteY0" fmla="*/ 0 h 576263"/>
              <a:gd name="connsiteX1" fmla="*/ 571335 w 576263"/>
              <a:gd name="connsiteY1" fmla="*/ 576263 h 576263"/>
              <a:gd name="connsiteX2" fmla="*/ 576263 w 576263"/>
              <a:gd name="connsiteY2" fmla="*/ 0 h 576263"/>
              <a:gd name="connsiteX3" fmla="*/ 0 w 576263"/>
              <a:gd name="connsiteY3" fmla="*/ 0 h 576263"/>
              <a:gd name="connsiteX0" fmla="*/ 0 w 576448"/>
              <a:gd name="connsiteY0" fmla="*/ 0 h 576263"/>
              <a:gd name="connsiteX1" fmla="*/ 575933 w 576448"/>
              <a:gd name="connsiteY1" fmla="*/ 576263 h 576263"/>
              <a:gd name="connsiteX2" fmla="*/ 576263 w 576448"/>
              <a:gd name="connsiteY2" fmla="*/ 0 h 576263"/>
              <a:gd name="connsiteX3" fmla="*/ 0 w 576448"/>
              <a:gd name="connsiteY3" fmla="*/ 0 h 576263"/>
            </a:gdLst>
            <a:ahLst/>
            <a:cxnLst>
              <a:cxn ang="0">
                <a:pos x="connsiteX0" y="connsiteY0"/>
              </a:cxn>
              <a:cxn ang="0">
                <a:pos x="connsiteX1" y="connsiteY1"/>
              </a:cxn>
              <a:cxn ang="0">
                <a:pos x="connsiteX2" y="connsiteY2"/>
              </a:cxn>
              <a:cxn ang="0">
                <a:pos x="connsiteX3" y="connsiteY3"/>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a:solidFill>
                <a:prstClr val="white"/>
              </a:solidFill>
            </a:endParaRPr>
          </a:p>
        </p:txBody>
      </p:sp>
      <p:sp>
        <p:nvSpPr>
          <p:cNvPr id="4" name="矩形 3"/>
          <p:cNvSpPr/>
          <p:nvPr/>
        </p:nvSpPr>
        <p:spPr>
          <a:xfrm>
            <a:off x="2124075" y="2212399"/>
            <a:ext cx="7019925" cy="49291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0" rIns="135000" bIns="0" anchor="ctr"/>
          <a:lstStyle/>
          <a:p>
            <a:pPr algn="ctr" defTabSz="685800">
              <a:defRPr/>
            </a:pPr>
            <a:r>
              <a:rPr lang="en-US" altLang="zh-CN" sz="210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www.ypppt.com</a:t>
            </a:r>
            <a:endParaRPr lang="zh-CN" altLang="en-US" sz="21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 y="1636569"/>
            <a:ext cx="6984207" cy="58145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685800">
              <a:defRPr/>
            </a:pPr>
            <a:r>
              <a:rPr lang="zh-CN" altLang="en-US" sz="2400" spc="150" dirty="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更多精品</a:t>
            </a:r>
            <a:r>
              <a:rPr lang="en-US" altLang="zh-CN"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6" name="直角三角形 5"/>
          <p:cNvSpPr/>
          <p:nvPr/>
        </p:nvSpPr>
        <p:spPr>
          <a:xfrm>
            <a:off x="6984207" y="1633539"/>
            <a:ext cx="640276" cy="584488"/>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a:solidFill>
                <a:prstClr val="white"/>
              </a:solidFill>
            </a:endParaRPr>
          </a:p>
        </p:txBody>
      </p:sp>
      <p:sp>
        <p:nvSpPr>
          <p:cNvPr id="12" name="矩形 11"/>
          <p:cNvSpPr/>
          <p:nvPr/>
        </p:nvSpPr>
        <p:spPr>
          <a:xfrm>
            <a:off x="1936373" y="2940767"/>
            <a:ext cx="5179807" cy="1269578"/>
          </a:xfrm>
          <a:prstGeom prst="rect">
            <a:avLst/>
          </a:prstGeom>
          <a:noFill/>
          <a:ln w="25400" cap="flat" cmpd="sng" algn="ctr">
            <a:noFill/>
            <a:prstDash val="solid"/>
          </a:ln>
          <a:effectLst/>
        </p:spPr>
        <p:txBody>
          <a:bodyPr rtlCol="0" anchor="ctr"/>
          <a:lstStyle/>
          <a:p>
            <a:pPr defTabSz="685800">
              <a:lnSpc>
                <a:spcPts val="1800"/>
              </a:lnSpc>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模板下载：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节日</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defTabSz="685800">
              <a:lnSpc>
                <a:spcPts val="1800"/>
              </a:lnSpc>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defTabSz="685800">
              <a:lnSpc>
                <a:spcPts val="1800"/>
              </a:lnSpc>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defTabSz="685800">
              <a:lnSpc>
                <a:spcPts val="1800"/>
              </a:lnSpc>
            </a:pP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字体下载：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9"/>
              </a:rPr>
              <a:t>http://www.ypppt.com/ziti/</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10"/>
              </a:rPr>
              <a:t>http://www.ypppt.com/gushi/</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09741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dministrator\Desktop\新建文件夹 (3)\74561e38ae19546副本.jpg"/>
          <p:cNvPicPr>
            <a:picLocks noChangeAspect="1" noChangeArrowheads="1"/>
          </p:cNvPicPr>
          <p:nvPr/>
        </p:nvPicPr>
        <p:blipFill>
          <a:blip r:embed="rId3" cstate="print"/>
          <a:srcRect/>
          <a:stretch>
            <a:fillRect/>
          </a:stretch>
        </p:blipFill>
        <p:spPr bwMode="auto">
          <a:xfrm>
            <a:off x="0" y="-4762"/>
            <a:ext cx="9144000" cy="5148262"/>
          </a:xfrm>
          <a:prstGeom prst="rect">
            <a:avLst/>
          </a:prstGeom>
          <a:noFill/>
        </p:spPr>
      </p:pic>
      <p:sp>
        <p:nvSpPr>
          <p:cNvPr id="26" name="TextBox 48"/>
          <p:cNvSpPr txBox="1"/>
          <p:nvPr/>
        </p:nvSpPr>
        <p:spPr>
          <a:xfrm>
            <a:off x="2600581" y="2096670"/>
            <a:ext cx="2816312" cy="492443"/>
          </a:xfrm>
          <a:prstGeom prst="rect">
            <a:avLst/>
          </a:prstGeom>
          <a:noFill/>
        </p:spPr>
        <p:txBody>
          <a:bodyPr wrap="square" lIns="0" tIns="0" rIns="0" bIns="0" rtlCol="0">
            <a:spAutoFit/>
          </a:bodyPr>
          <a:lstStyle/>
          <a:p>
            <a:r>
              <a:rPr lang="zh-CN" altLang="en-US" sz="3200" b="1" dirty="0" smtClean="0">
                <a:solidFill>
                  <a:schemeClr val="bg1">
                    <a:lumMod val="50000"/>
                  </a:schemeClr>
                </a:solidFill>
                <a:latin typeface="微软雅黑" pitchFamily="34" charset="-122"/>
                <a:ea typeface="微软雅黑" pitchFamily="34" charset="-122"/>
                <a:cs typeface="宋体" charset="-122"/>
              </a:rPr>
              <a:t>项目介绍</a:t>
            </a:r>
            <a:endParaRPr lang="en-GB" altLang="zh-CN" sz="3100" b="1"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7" name="TextBox 49"/>
          <p:cNvSpPr txBox="1"/>
          <p:nvPr/>
        </p:nvSpPr>
        <p:spPr>
          <a:xfrm>
            <a:off x="2600581" y="2676270"/>
            <a:ext cx="2979531" cy="276999"/>
          </a:xfrm>
          <a:prstGeom prst="rect">
            <a:avLst/>
          </a:prstGeom>
          <a:noFill/>
        </p:spPr>
        <p:txBody>
          <a:bodyPr wrap="square" lIns="0" tIns="0" rIns="0" bIns="0" rtlCol="0">
            <a:spAutoFit/>
          </a:bodyPr>
          <a:lstStyle/>
          <a:p>
            <a:pPr eaLnBrk="0" hangingPunct="0"/>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请替换文字内容，点击添加相关标题文字，修改文字内容，也可以直接复制你的内容到此。</a:t>
            </a:r>
          </a:p>
        </p:txBody>
      </p:sp>
      <p:sp>
        <p:nvSpPr>
          <p:cNvPr id="28" name="矩形 259"/>
          <p:cNvSpPr>
            <a:spLocks noChangeArrowheads="1"/>
          </p:cNvSpPr>
          <p:nvPr/>
        </p:nvSpPr>
        <p:spPr bwMode="auto">
          <a:xfrm>
            <a:off x="1115616" y="1643920"/>
            <a:ext cx="1561914" cy="1575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9800" cap="all" spc="213" dirty="0" smtClean="0">
                <a:solidFill>
                  <a:schemeClr val="accent1"/>
                </a:solidFill>
                <a:latin typeface="Impact" panose="020B0806030902050204" pitchFamily="34" charset="0"/>
                <a:cs typeface="Arial" panose="020B0604020202020204" pitchFamily="34" charset="0"/>
              </a:rPr>
              <a:t>01</a:t>
            </a:r>
            <a:endParaRPr lang="zh-CN" altLang="en-US" sz="9800" cap="all" spc="213" dirty="0">
              <a:solidFill>
                <a:schemeClr val="accent1"/>
              </a:solidFill>
              <a:latin typeface="Impact" panose="020B0806030902050204" pitchFamily="34" charset="0"/>
              <a:cs typeface="Arial" panose="020B0604020202020204" pitchFamily="34" charset="0"/>
            </a:endParaRPr>
          </a:p>
        </p:txBody>
      </p:sp>
    </p:spTree>
    <p:extLst>
      <p:ext uri="{BB962C8B-B14F-4D97-AF65-F5344CB8AC3E}">
        <p14:creationId xmlns:p14="http://schemas.microsoft.com/office/powerpoint/2010/main" val="17650517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8"/>
                                        </p:tgtEl>
                                        <p:attrNameLst>
                                          <p:attrName>ppt_y</p:attrName>
                                        </p:attrNameLst>
                                      </p:cBhvr>
                                      <p:tavLst>
                                        <p:tav tm="0">
                                          <p:val>
                                            <p:strVal val="#ppt_y"/>
                                          </p:val>
                                        </p:tav>
                                        <p:tav tm="100000">
                                          <p:val>
                                            <p:strVal val="#ppt_y"/>
                                          </p:val>
                                        </p:tav>
                                      </p:tavLst>
                                    </p:anim>
                                    <p:anim calcmode="lin" valueType="num">
                                      <p:cBhvr>
                                        <p:cTn id="15"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8"/>
                                        </p:tgtEl>
                                      </p:cBhvr>
                                    </p:animEffect>
                                  </p:childTnLst>
                                </p:cTn>
                              </p:par>
                            </p:childTnLst>
                          </p:cTn>
                        </p:par>
                        <p:par>
                          <p:cTn id="18" fill="hold">
                            <p:stCondLst>
                              <p:cond delay="1550"/>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28"/>
                                        </p:tgtEl>
                                      </p:cBhvr>
                                    </p:animEffect>
                                    <p:animScale>
                                      <p:cBhvr>
                                        <p:cTn id="21" dur="250" autoRev="1" fill="hold"/>
                                        <p:tgtEl>
                                          <p:spTgt spid="28"/>
                                        </p:tgtEl>
                                      </p:cBhvr>
                                      <p:by x="105000" y="105000"/>
                                    </p:animScale>
                                  </p:childTnLst>
                                </p:cTn>
                              </p:par>
                            </p:childTnLst>
                          </p:cTn>
                        </p:par>
                        <p:par>
                          <p:cTn id="22" fill="hold">
                            <p:stCondLst>
                              <p:cond delay="2050"/>
                            </p:stCondLst>
                            <p:childTnLst>
                              <p:par>
                                <p:cTn id="23" presetID="22" presetClass="entr" presetSubtype="8" fill="hold" grpId="0" nodeType="afterEffect">
                                  <p:stCondLst>
                                    <p:cond delay="0"/>
                                  </p:stCondLst>
                                  <p:iterate type="lt">
                                    <p:tmPct val="30000"/>
                                  </p:iterate>
                                  <p:childTnLst>
                                    <p:set>
                                      <p:cBhvr>
                                        <p:cTn id="24" dur="1" fill="hold">
                                          <p:stCondLst>
                                            <p:cond delay="0"/>
                                          </p:stCondLst>
                                        </p:cTn>
                                        <p:tgtEl>
                                          <p:spTgt spid="26"/>
                                        </p:tgtEl>
                                        <p:attrNameLst>
                                          <p:attrName>style.visibility</p:attrName>
                                        </p:attrNameLst>
                                      </p:cBhvr>
                                      <p:to>
                                        <p:strVal val="visible"/>
                                      </p:to>
                                    </p:set>
                                    <p:animEffect transition="in" filter="wipe(left)">
                                      <p:cBhvr>
                                        <p:cTn id="25" dur="200"/>
                                        <p:tgtEl>
                                          <p:spTgt spid="26"/>
                                        </p:tgtEl>
                                      </p:cBhvr>
                                    </p:animEffect>
                                  </p:childTnLst>
                                </p:cTn>
                              </p:par>
                              <p:par>
                                <p:cTn id="26" presetID="36" presetClass="emph" presetSubtype="0" fill="hold" grpId="1" nodeType="withEffect">
                                  <p:stCondLst>
                                    <p:cond delay="0"/>
                                  </p:stCondLst>
                                  <p:iterate type="lt">
                                    <p:tmPct val="30000"/>
                                  </p:iterate>
                                  <p:childTnLst>
                                    <p:animScale>
                                      <p:cBhvr>
                                        <p:cTn id="27" dur="50" autoRev="1" fill="hold">
                                          <p:stCondLst>
                                            <p:cond delay="0"/>
                                          </p:stCondLst>
                                        </p:cTn>
                                        <p:tgtEl>
                                          <p:spTgt spid="26"/>
                                        </p:tgtEl>
                                      </p:cBhvr>
                                      <p:to x="80000" y="100000"/>
                                    </p:animScale>
                                    <p:anim by="(#ppt_w*0.10)" calcmode="lin" valueType="num">
                                      <p:cBhvr>
                                        <p:cTn id="28" dur="50" autoRev="1" fill="hold">
                                          <p:stCondLst>
                                            <p:cond delay="0"/>
                                          </p:stCondLst>
                                        </p:cTn>
                                        <p:tgtEl>
                                          <p:spTgt spid="26"/>
                                        </p:tgtEl>
                                        <p:attrNameLst>
                                          <p:attrName>ppt_x</p:attrName>
                                        </p:attrNameLst>
                                      </p:cBhvr>
                                    </p:anim>
                                    <p:anim by="(-#ppt_w*0.10)" calcmode="lin" valueType="num">
                                      <p:cBhvr>
                                        <p:cTn id="29" dur="50" autoRev="1" fill="hold">
                                          <p:stCondLst>
                                            <p:cond delay="0"/>
                                          </p:stCondLst>
                                        </p:cTn>
                                        <p:tgtEl>
                                          <p:spTgt spid="26"/>
                                        </p:tgtEl>
                                        <p:attrNameLst>
                                          <p:attrName>ppt_y</p:attrName>
                                        </p:attrNameLst>
                                      </p:cBhvr>
                                    </p:anim>
                                    <p:animRot by="-480000">
                                      <p:cBhvr>
                                        <p:cTn id="30" dur="50" autoRev="1" fill="hold">
                                          <p:stCondLst>
                                            <p:cond delay="0"/>
                                          </p:stCondLst>
                                        </p:cTn>
                                        <p:tgtEl>
                                          <p:spTgt spid="26"/>
                                        </p:tgtEl>
                                        <p:attrNameLst>
                                          <p:attrName>r</p:attrName>
                                        </p:attrNameLst>
                                      </p:cBhvr>
                                    </p:animRot>
                                  </p:childTnLst>
                                </p:cTn>
                              </p:par>
                            </p:childTnLst>
                          </p:cTn>
                        </p:par>
                        <p:par>
                          <p:cTn id="31" fill="hold">
                            <p:stCondLst>
                              <p:cond delay="2430"/>
                            </p:stCondLst>
                            <p:childTnLst>
                              <p:par>
                                <p:cTn id="32" presetID="22" presetClass="entr" presetSubtype="8" fill="hold" grpId="0" nodeType="afterEffect">
                                  <p:stCondLst>
                                    <p:cond delay="0"/>
                                  </p:stCondLst>
                                  <p:iterate type="lt">
                                    <p:tmPct val="30000"/>
                                  </p:iterate>
                                  <p:childTnLst>
                                    <p:set>
                                      <p:cBhvr>
                                        <p:cTn id="33" dur="1" fill="hold">
                                          <p:stCondLst>
                                            <p:cond delay="0"/>
                                          </p:stCondLst>
                                        </p:cTn>
                                        <p:tgtEl>
                                          <p:spTgt spid="27"/>
                                        </p:tgtEl>
                                        <p:attrNameLst>
                                          <p:attrName>style.visibility</p:attrName>
                                        </p:attrNameLst>
                                      </p:cBhvr>
                                      <p:to>
                                        <p:strVal val="visible"/>
                                      </p:to>
                                    </p:set>
                                    <p:animEffect transition="in" filter="wipe(left)">
                                      <p:cBhvr>
                                        <p:cTn id="34" dur="200"/>
                                        <p:tgtEl>
                                          <p:spTgt spid="27"/>
                                        </p:tgtEl>
                                      </p:cBhvr>
                                    </p:animEffect>
                                  </p:childTnLst>
                                </p:cTn>
                              </p:par>
                              <p:par>
                                <p:cTn id="35" presetID="36" presetClass="emph" presetSubtype="0" fill="hold" grpId="1" nodeType="withEffect">
                                  <p:stCondLst>
                                    <p:cond delay="0"/>
                                  </p:stCondLst>
                                  <p:iterate type="lt">
                                    <p:tmPct val="30000"/>
                                  </p:iterate>
                                  <p:childTnLst>
                                    <p:animScale>
                                      <p:cBhvr>
                                        <p:cTn id="36" dur="50" autoRev="1" fill="hold">
                                          <p:stCondLst>
                                            <p:cond delay="0"/>
                                          </p:stCondLst>
                                        </p:cTn>
                                        <p:tgtEl>
                                          <p:spTgt spid="27"/>
                                        </p:tgtEl>
                                      </p:cBhvr>
                                      <p:to x="80000" y="100000"/>
                                    </p:animScale>
                                    <p:anim by="(#ppt_w*0.10)" calcmode="lin" valueType="num">
                                      <p:cBhvr>
                                        <p:cTn id="37" dur="50" autoRev="1" fill="hold">
                                          <p:stCondLst>
                                            <p:cond delay="0"/>
                                          </p:stCondLst>
                                        </p:cTn>
                                        <p:tgtEl>
                                          <p:spTgt spid="27"/>
                                        </p:tgtEl>
                                        <p:attrNameLst>
                                          <p:attrName>ppt_x</p:attrName>
                                        </p:attrNameLst>
                                      </p:cBhvr>
                                    </p:anim>
                                    <p:anim by="(-#ppt_w*0.10)" calcmode="lin" valueType="num">
                                      <p:cBhvr>
                                        <p:cTn id="38" dur="50" autoRev="1" fill="hold">
                                          <p:stCondLst>
                                            <p:cond delay="0"/>
                                          </p:stCondLst>
                                        </p:cTn>
                                        <p:tgtEl>
                                          <p:spTgt spid="27"/>
                                        </p:tgtEl>
                                        <p:attrNameLst>
                                          <p:attrName>ppt_y</p:attrName>
                                        </p:attrNameLst>
                                      </p:cBhvr>
                                    </p:anim>
                                    <p:animRot by="-480000">
                                      <p:cBhvr>
                                        <p:cTn id="39" dur="50" autoRev="1" fill="hold">
                                          <p:stCondLst>
                                            <p:cond delay="0"/>
                                          </p:stCondLst>
                                        </p:cTn>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P spid="27" grpId="0"/>
      <p:bldP spid="27" grpId="1"/>
      <p:bldP spid="28" grpId="0"/>
      <p:bldP spid="2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a:stCxn id="101" idx="3"/>
          </p:cNvCxnSpPr>
          <p:nvPr/>
        </p:nvCxnSpPr>
        <p:spPr>
          <a:xfrm>
            <a:off x="2366871" y="2738902"/>
            <a:ext cx="7787" cy="69072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a:off x="3845064" y="2738902"/>
            <a:ext cx="7787" cy="69072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a:off x="5318384" y="2738902"/>
            <a:ext cx="7787" cy="69072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a:off x="6774692" y="2738902"/>
            <a:ext cx="7787" cy="69072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1663882" y="3740625"/>
            <a:ext cx="1330707" cy="389323"/>
          </a:xfrm>
          <a:prstGeom prst="rect">
            <a:avLst/>
          </a:prstGeom>
          <a:noFill/>
        </p:spPr>
        <p:txBody>
          <a:bodyPr wrap="square" lIns="68566" tIns="34283" rIns="68566" bIns="34283" rtlCol="0">
            <a:spAutoFit/>
          </a:bodyPr>
          <a:lstStyle/>
          <a:p>
            <a:pPr algn="ctr">
              <a:lnSpc>
                <a:spcPct val="130000"/>
              </a:lnSpc>
            </a:pPr>
            <a:r>
              <a:rPr lang="zh-CN" altLang="en-US" sz="800" dirty="0">
                <a:solidFill>
                  <a:schemeClr val="bg1">
                    <a:lumMod val="50000"/>
                  </a:schemeClr>
                </a:solidFill>
                <a:latin typeface="微软雅黑" pitchFamily="34" charset="-122"/>
                <a:ea typeface="微软雅黑" pitchFamily="34" charset="-122"/>
              </a:rPr>
              <a:t>您的内容打在这里，或者通过复制您的</a:t>
            </a:r>
          </a:p>
        </p:txBody>
      </p:sp>
      <p:sp>
        <p:nvSpPr>
          <p:cNvPr id="104" name="TextBox 103"/>
          <p:cNvSpPr txBox="1"/>
          <p:nvPr/>
        </p:nvSpPr>
        <p:spPr>
          <a:xfrm>
            <a:off x="1663882" y="3437921"/>
            <a:ext cx="1330707" cy="276999"/>
          </a:xfrm>
          <a:prstGeom prst="rect">
            <a:avLst/>
          </a:prstGeom>
          <a:noFill/>
        </p:spPr>
        <p:txBody>
          <a:bodyPr wrap="square" lIns="68566" tIns="0" rIns="68566" bIns="0" rtlCol="0" anchor="t">
            <a:spAutoFit/>
          </a:bodyPr>
          <a:lstStyle/>
          <a:p>
            <a:pPr algn="ctr">
              <a:lnSpc>
                <a:spcPct val="150000"/>
              </a:lnSpc>
            </a:pPr>
            <a:r>
              <a:rPr lang="zh-CN" altLang="en-US" sz="1200" b="1" dirty="0">
                <a:solidFill>
                  <a:schemeClr val="bg1">
                    <a:lumMod val="50000"/>
                  </a:schemeClr>
                </a:solidFill>
                <a:latin typeface="微软雅黑" pitchFamily="34" charset="-122"/>
                <a:ea typeface="微软雅黑" pitchFamily="34" charset="-122"/>
                <a:cs typeface="华文黑体" pitchFamily="2" charset="-122"/>
              </a:rPr>
              <a:t>添加标题</a:t>
            </a:r>
          </a:p>
        </p:txBody>
      </p:sp>
      <p:sp>
        <p:nvSpPr>
          <p:cNvPr id="105" name="TextBox 104"/>
          <p:cNvSpPr txBox="1"/>
          <p:nvPr/>
        </p:nvSpPr>
        <p:spPr>
          <a:xfrm>
            <a:off x="3140389" y="3737861"/>
            <a:ext cx="1330707" cy="389323"/>
          </a:xfrm>
          <a:prstGeom prst="rect">
            <a:avLst/>
          </a:prstGeom>
          <a:noFill/>
        </p:spPr>
        <p:txBody>
          <a:bodyPr wrap="square" lIns="68566" tIns="34283" rIns="68566" bIns="34283" rtlCol="0">
            <a:spAutoFit/>
          </a:bodyPr>
          <a:lstStyle/>
          <a:p>
            <a:pPr algn="ctr">
              <a:lnSpc>
                <a:spcPct val="130000"/>
              </a:lnSpc>
            </a:pPr>
            <a:r>
              <a:rPr lang="zh-CN" altLang="en-US" sz="800" dirty="0">
                <a:solidFill>
                  <a:schemeClr val="bg1">
                    <a:lumMod val="50000"/>
                  </a:schemeClr>
                </a:solidFill>
                <a:latin typeface="微软雅黑" pitchFamily="34" charset="-122"/>
                <a:ea typeface="微软雅黑" pitchFamily="34" charset="-122"/>
              </a:rPr>
              <a:t>您的内容打在这里，或者通过复制您的</a:t>
            </a:r>
          </a:p>
        </p:txBody>
      </p:sp>
      <p:sp>
        <p:nvSpPr>
          <p:cNvPr id="106" name="TextBox 105"/>
          <p:cNvSpPr txBox="1"/>
          <p:nvPr/>
        </p:nvSpPr>
        <p:spPr>
          <a:xfrm>
            <a:off x="3140389" y="3435157"/>
            <a:ext cx="1330707" cy="276999"/>
          </a:xfrm>
          <a:prstGeom prst="rect">
            <a:avLst/>
          </a:prstGeom>
          <a:noFill/>
        </p:spPr>
        <p:txBody>
          <a:bodyPr wrap="square" lIns="68566" tIns="0" rIns="68566" bIns="0" rtlCol="0" anchor="t">
            <a:spAutoFit/>
          </a:bodyPr>
          <a:lstStyle/>
          <a:p>
            <a:pPr algn="ctr">
              <a:lnSpc>
                <a:spcPct val="150000"/>
              </a:lnSpc>
            </a:pPr>
            <a:r>
              <a:rPr lang="zh-CN" altLang="en-US" sz="1200" b="1" dirty="0">
                <a:solidFill>
                  <a:schemeClr val="bg1">
                    <a:lumMod val="50000"/>
                  </a:schemeClr>
                </a:solidFill>
                <a:latin typeface="微软雅黑" pitchFamily="34" charset="-122"/>
                <a:ea typeface="微软雅黑" pitchFamily="34" charset="-122"/>
                <a:cs typeface="华文黑体" pitchFamily="2" charset="-122"/>
              </a:rPr>
              <a:t>添加标题</a:t>
            </a:r>
          </a:p>
        </p:txBody>
      </p:sp>
      <p:sp>
        <p:nvSpPr>
          <p:cNvPr id="107" name="TextBox 106"/>
          <p:cNvSpPr txBox="1"/>
          <p:nvPr/>
        </p:nvSpPr>
        <p:spPr>
          <a:xfrm>
            <a:off x="4683231" y="3735098"/>
            <a:ext cx="1330707" cy="389323"/>
          </a:xfrm>
          <a:prstGeom prst="rect">
            <a:avLst/>
          </a:prstGeom>
          <a:noFill/>
        </p:spPr>
        <p:txBody>
          <a:bodyPr wrap="square" lIns="68566" tIns="34283" rIns="68566" bIns="34283" rtlCol="0">
            <a:spAutoFit/>
          </a:bodyPr>
          <a:lstStyle/>
          <a:p>
            <a:pPr algn="ctr">
              <a:lnSpc>
                <a:spcPct val="130000"/>
              </a:lnSpc>
            </a:pPr>
            <a:r>
              <a:rPr lang="zh-CN" altLang="en-US" sz="800" dirty="0">
                <a:solidFill>
                  <a:schemeClr val="bg1">
                    <a:lumMod val="50000"/>
                  </a:schemeClr>
                </a:solidFill>
                <a:latin typeface="微软雅黑" pitchFamily="34" charset="-122"/>
                <a:ea typeface="微软雅黑" pitchFamily="34" charset="-122"/>
              </a:rPr>
              <a:t>您的内容打在这里，或者通过复制您的</a:t>
            </a:r>
          </a:p>
        </p:txBody>
      </p:sp>
      <p:sp>
        <p:nvSpPr>
          <p:cNvPr id="108" name="TextBox 107"/>
          <p:cNvSpPr txBox="1"/>
          <p:nvPr/>
        </p:nvSpPr>
        <p:spPr>
          <a:xfrm>
            <a:off x="4683231" y="3432393"/>
            <a:ext cx="1330707" cy="276999"/>
          </a:xfrm>
          <a:prstGeom prst="rect">
            <a:avLst/>
          </a:prstGeom>
          <a:noFill/>
        </p:spPr>
        <p:txBody>
          <a:bodyPr wrap="square" lIns="68566" tIns="0" rIns="68566" bIns="0" rtlCol="0" anchor="t">
            <a:spAutoFit/>
          </a:bodyPr>
          <a:lstStyle/>
          <a:p>
            <a:pPr algn="ctr">
              <a:lnSpc>
                <a:spcPct val="150000"/>
              </a:lnSpc>
            </a:pPr>
            <a:r>
              <a:rPr lang="zh-CN" altLang="en-US" sz="1200" b="1" dirty="0">
                <a:solidFill>
                  <a:schemeClr val="bg1">
                    <a:lumMod val="50000"/>
                  </a:schemeClr>
                </a:solidFill>
                <a:latin typeface="微软雅黑" pitchFamily="34" charset="-122"/>
                <a:ea typeface="微软雅黑" pitchFamily="34" charset="-122"/>
                <a:cs typeface="华文黑体" pitchFamily="2" charset="-122"/>
              </a:rPr>
              <a:t>添加标题</a:t>
            </a:r>
          </a:p>
        </p:txBody>
      </p:sp>
      <p:sp>
        <p:nvSpPr>
          <p:cNvPr id="109" name="TextBox 108"/>
          <p:cNvSpPr txBox="1"/>
          <p:nvPr/>
        </p:nvSpPr>
        <p:spPr>
          <a:xfrm>
            <a:off x="6163785" y="3732334"/>
            <a:ext cx="1330707" cy="389323"/>
          </a:xfrm>
          <a:prstGeom prst="rect">
            <a:avLst/>
          </a:prstGeom>
          <a:noFill/>
        </p:spPr>
        <p:txBody>
          <a:bodyPr wrap="square" lIns="68566" tIns="34283" rIns="68566" bIns="34283" rtlCol="0">
            <a:spAutoFit/>
          </a:bodyPr>
          <a:lstStyle/>
          <a:p>
            <a:pPr algn="ctr">
              <a:lnSpc>
                <a:spcPct val="130000"/>
              </a:lnSpc>
            </a:pPr>
            <a:r>
              <a:rPr lang="zh-CN" altLang="en-US" sz="800" dirty="0">
                <a:solidFill>
                  <a:schemeClr val="bg1">
                    <a:lumMod val="50000"/>
                  </a:schemeClr>
                </a:solidFill>
                <a:latin typeface="微软雅黑" pitchFamily="34" charset="-122"/>
                <a:ea typeface="微软雅黑" pitchFamily="34" charset="-122"/>
              </a:rPr>
              <a:t>您的内容打在这里，或者通过复制您的</a:t>
            </a:r>
          </a:p>
        </p:txBody>
      </p:sp>
      <p:sp>
        <p:nvSpPr>
          <p:cNvPr id="110" name="TextBox 109"/>
          <p:cNvSpPr txBox="1"/>
          <p:nvPr/>
        </p:nvSpPr>
        <p:spPr>
          <a:xfrm>
            <a:off x="6163785" y="3429630"/>
            <a:ext cx="1330707" cy="276999"/>
          </a:xfrm>
          <a:prstGeom prst="rect">
            <a:avLst/>
          </a:prstGeom>
          <a:noFill/>
        </p:spPr>
        <p:txBody>
          <a:bodyPr wrap="square" lIns="68566" tIns="0" rIns="68566" bIns="0" rtlCol="0" anchor="t">
            <a:spAutoFit/>
          </a:bodyPr>
          <a:lstStyle/>
          <a:p>
            <a:pPr algn="ctr">
              <a:lnSpc>
                <a:spcPct val="150000"/>
              </a:lnSpc>
            </a:pPr>
            <a:r>
              <a:rPr lang="zh-CN" altLang="en-US" sz="1200" b="1" dirty="0">
                <a:solidFill>
                  <a:schemeClr val="bg1">
                    <a:lumMod val="50000"/>
                  </a:schemeClr>
                </a:solidFill>
                <a:latin typeface="微软雅黑" pitchFamily="34" charset="-122"/>
                <a:ea typeface="微软雅黑" pitchFamily="34" charset="-122"/>
                <a:cs typeface="华文黑体" pitchFamily="2" charset="-122"/>
              </a:rPr>
              <a:t>添加标题</a:t>
            </a:r>
          </a:p>
        </p:txBody>
      </p:sp>
      <p:sp>
        <p:nvSpPr>
          <p:cNvPr id="57" name="梯形 2"/>
          <p:cNvSpPr>
            <a:spLocks noChangeArrowheads="1"/>
          </p:cNvSpPr>
          <p:nvPr/>
        </p:nvSpPr>
        <p:spPr bwMode="auto">
          <a:xfrm flipV="1">
            <a:off x="1239525" y="2698009"/>
            <a:ext cx="6696075" cy="270272"/>
          </a:xfrm>
          <a:custGeom>
            <a:avLst/>
            <a:gdLst>
              <a:gd name="G0" fmla="+- 1116 0 0"/>
              <a:gd name="G1" fmla="+- 21600 0 1116"/>
              <a:gd name="G2" fmla="*/ 1116 1 2"/>
              <a:gd name="G3" fmla="+- 21600 0 G2"/>
              <a:gd name="G4" fmla="+/ 1116 21600 2"/>
              <a:gd name="G5" fmla="+/ G1 0 2"/>
              <a:gd name="G6" fmla="*/ 21600 21600 1116"/>
              <a:gd name="G7" fmla="*/ G6 1 2"/>
              <a:gd name="G8" fmla="+- 21600 0 G7"/>
              <a:gd name="G9" fmla="*/ 21600 1 2"/>
              <a:gd name="G10" fmla="+- 1116 0 G9"/>
              <a:gd name="G11" fmla="?: G10 G8 0"/>
              <a:gd name="G12" fmla="?: G10 G7 21600"/>
              <a:gd name="T0" fmla="*/ 21042 w 21600"/>
              <a:gd name="T1" fmla="*/ 10800 h 21600"/>
              <a:gd name="T2" fmla="*/ 10800 w 21600"/>
              <a:gd name="T3" fmla="*/ 21600 h 21600"/>
              <a:gd name="T4" fmla="*/ 558 w 21600"/>
              <a:gd name="T5" fmla="*/ 10800 h 21600"/>
              <a:gd name="T6" fmla="*/ 10800 w 21600"/>
              <a:gd name="T7" fmla="*/ 0 h 21600"/>
              <a:gd name="T8" fmla="*/ 2358 w 21600"/>
              <a:gd name="T9" fmla="*/ 2358 h 21600"/>
              <a:gd name="T10" fmla="*/ 19242 w 21600"/>
              <a:gd name="T11" fmla="*/ 19242 h 21600"/>
            </a:gdLst>
            <a:ahLst/>
            <a:cxnLst>
              <a:cxn ang="0">
                <a:pos x="T0" y="T1"/>
              </a:cxn>
              <a:cxn ang="0">
                <a:pos x="T2" y="T3"/>
              </a:cxn>
              <a:cxn ang="0">
                <a:pos x="T4" y="T5"/>
              </a:cxn>
              <a:cxn ang="0">
                <a:pos x="T6" y="T7"/>
              </a:cxn>
            </a:cxnLst>
            <a:rect l="T8" t="T9" r="T10" b="T11"/>
            <a:pathLst>
              <a:path w="21600" h="21600">
                <a:moveTo>
                  <a:pt x="0" y="0"/>
                </a:moveTo>
                <a:lnTo>
                  <a:pt x="1116" y="21600"/>
                </a:lnTo>
                <a:lnTo>
                  <a:pt x="20484" y="21600"/>
                </a:lnTo>
                <a:lnTo>
                  <a:pt x="21600" y="0"/>
                </a:lnTo>
                <a:close/>
              </a:path>
            </a:pathLst>
          </a:custGeom>
          <a:solidFill>
            <a:schemeClr val="bg1">
              <a:lumMod val="65000"/>
              <a:alpha val="50000"/>
            </a:schemeClr>
          </a:solidFill>
          <a:ln>
            <a:noFill/>
          </a:ln>
        </p:spPr>
        <p:txBody>
          <a:bodyPr lIns="91431" tIns="45715" rIns="91431" bIns="45715" anchor="ctr"/>
          <a:lstStyle/>
          <a:p>
            <a:pPr algn="ctr"/>
            <a:endParaRPr lang="zh-CN" altLang="zh-CN">
              <a:solidFill>
                <a:srgbClr val="FFFFFF"/>
              </a:solidFill>
              <a:latin typeface="宋体" pitchFamily="2" charset="-122"/>
              <a:sym typeface="宋体" pitchFamily="2" charset="-122"/>
            </a:endParaRPr>
          </a:p>
        </p:txBody>
      </p:sp>
      <p:grpSp>
        <p:nvGrpSpPr>
          <p:cNvPr id="2" name="组合 9"/>
          <p:cNvGrpSpPr>
            <a:grpSpLocks/>
          </p:cNvGrpSpPr>
          <p:nvPr/>
        </p:nvGrpSpPr>
        <p:grpSpPr bwMode="auto">
          <a:xfrm>
            <a:off x="4813781" y="1779907"/>
            <a:ext cx="1041797" cy="1040606"/>
            <a:chOff x="0" y="0"/>
            <a:chExt cx="1387872" cy="1387872"/>
          </a:xfrm>
          <a:solidFill>
            <a:schemeClr val="accent3"/>
          </a:solidFill>
        </p:grpSpPr>
        <p:sp>
          <p:nvSpPr>
            <p:cNvPr id="65" name="同心圆 11"/>
            <p:cNvSpPr>
              <a:spLocks noChangeArrowheads="1"/>
            </p:cNvSpPr>
            <p:nvPr/>
          </p:nvSpPr>
          <p:spPr bwMode="auto">
            <a:xfrm>
              <a:off x="0" y="0"/>
              <a:ext cx="1387872" cy="1387872"/>
            </a:xfrm>
            <a:custGeom>
              <a:avLst/>
              <a:gdLst>
                <a:gd name="G0" fmla="+- 3311 0 0"/>
                <a:gd name="G1" fmla="+- 21600 0 3311"/>
                <a:gd name="G2" fmla="+- 21600 0 331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311" y="10800"/>
                  </a:moveTo>
                  <a:cubicBezTo>
                    <a:pt x="3311" y="14936"/>
                    <a:pt x="6664" y="18289"/>
                    <a:pt x="10800" y="18289"/>
                  </a:cubicBezTo>
                  <a:cubicBezTo>
                    <a:pt x="14936" y="18289"/>
                    <a:pt x="18289" y="14936"/>
                    <a:pt x="18289" y="10800"/>
                  </a:cubicBezTo>
                  <a:cubicBezTo>
                    <a:pt x="18289" y="6664"/>
                    <a:pt x="14936" y="3311"/>
                    <a:pt x="10800" y="3311"/>
                  </a:cubicBezTo>
                  <a:cubicBezTo>
                    <a:pt x="6664" y="3311"/>
                    <a:pt x="3311" y="6664"/>
                    <a:pt x="3311" y="10800"/>
                  </a:cubicBezTo>
                  <a:close/>
                </a:path>
              </a:pathLst>
            </a:custGeom>
            <a:grp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chemeClr val="bg1"/>
                </a:solidFill>
                <a:latin typeface="宋体" pitchFamily="2" charset="-122"/>
                <a:sym typeface="宋体" pitchFamily="2" charset="-122"/>
              </a:endParaRPr>
            </a:p>
          </p:txBody>
        </p:sp>
        <p:sp>
          <p:nvSpPr>
            <p:cNvPr id="66" name="空心弧 12"/>
            <p:cNvSpPr>
              <a:spLocks noChangeArrowheads="1"/>
            </p:cNvSpPr>
            <p:nvPr/>
          </p:nvSpPr>
          <p:spPr bwMode="auto">
            <a:xfrm rot="5400000">
              <a:off x="0" y="0"/>
              <a:ext cx="1387872" cy="1387872"/>
            </a:xfrm>
            <a:custGeom>
              <a:avLst/>
              <a:gdLst>
                <a:gd name="G0" fmla="+- 7411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411"/>
                <a:gd name="G18" fmla="*/ 7411 1 2"/>
                <a:gd name="G19" fmla="+- G18 5400 0"/>
                <a:gd name="G20" fmla="cos G19 11796480"/>
                <a:gd name="G21" fmla="sin G19 11796480"/>
                <a:gd name="G22" fmla="+- G20 10800 0"/>
                <a:gd name="G23" fmla="+- G21 10800 0"/>
                <a:gd name="G24" fmla="+- 10800 0 G20"/>
                <a:gd name="G25" fmla="+- 7411 10800 0"/>
                <a:gd name="G26" fmla="?: G9 G17 G25"/>
                <a:gd name="G27" fmla="?: G9 0 21600"/>
                <a:gd name="G28" fmla="cos 10800 11796480"/>
                <a:gd name="G29" fmla="sin 10800 11796480"/>
                <a:gd name="G30" fmla="sin 7411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1694 w 21600"/>
                <a:gd name="T15" fmla="*/ 10800 h 21600"/>
                <a:gd name="T16" fmla="*/ 10800 w 21600"/>
                <a:gd name="T17" fmla="*/ 3389 h 21600"/>
                <a:gd name="T18" fmla="*/ 19906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389" y="10800"/>
                  </a:moveTo>
                  <a:cubicBezTo>
                    <a:pt x="3389" y="6707"/>
                    <a:pt x="6707" y="3389"/>
                    <a:pt x="10800" y="3389"/>
                  </a:cubicBezTo>
                  <a:cubicBezTo>
                    <a:pt x="14892" y="3388"/>
                    <a:pt x="18210" y="6707"/>
                    <a:pt x="18211" y="10799"/>
                  </a:cubicBezTo>
                  <a:lnTo>
                    <a:pt x="21600" y="10800"/>
                  </a:lnTo>
                  <a:cubicBezTo>
                    <a:pt x="21600" y="4835"/>
                    <a:pt x="16764" y="0"/>
                    <a:pt x="10800" y="0"/>
                  </a:cubicBezTo>
                  <a:cubicBezTo>
                    <a:pt x="4835" y="0"/>
                    <a:pt x="0" y="4835"/>
                    <a:pt x="0" y="10800"/>
                  </a:cubicBezTo>
                  <a:close/>
                </a:path>
              </a:pathLst>
            </a:custGeom>
            <a:grp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chemeClr val="bg1"/>
                </a:solidFill>
                <a:latin typeface="宋体" pitchFamily="2" charset="-122"/>
                <a:sym typeface="宋体" pitchFamily="2" charset="-122"/>
              </a:endParaRPr>
            </a:p>
          </p:txBody>
        </p:sp>
      </p:grpSp>
      <p:grpSp>
        <p:nvGrpSpPr>
          <p:cNvPr id="4" name="组合 13"/>
          <p:cNvGrpSpPr>
            <a:grpSpLocks/>
          </p:cNvGrpSpPr>
          <p:nvPr/>
        </p:nvGrpSpPr>
        <p:grpSpPr bwMode="auto">
          <a:xfrm>
            <a:off x="6261582" y="1779907"/>
            <a:ext cx="1041797" cy="1040606"/>
            <a:chOff x="0" y="0"/>
            <a:chExt cx="1387872" cy="1387872"/>
          </a:xfrm>
          <a:solidFill>
            <a:schemeClr val="accent4"/>
          </a:solidFill>
        </p:grpSpPr>
        <p:sp>
          <p:nvSpPr>
            <p:cNvPr id="68" name="同心圆 14"/>
            <p:cNvSpPr>
              <a:spLocks noChangeArrowheads="1"/>
            </p:cNvSpPr>
            <p:nvPr/>
          </p:nvSpPr>
          <p:spPr bwMode="auto">
            <a:xfrm>
              <a:off x="0" y="0"/>
              <a:ext cx="1387872" cy="1387872"/>
            </a:xfrm>
            <a:custGeom>
              <a:avLst/>
              <a:gdLst>
                <a:gd name="G0" fmla="+- 3311 0 0"/>
                <a:gd name="G1" fmla="+- 21600 0 3311"/>
                <a:gd name="G2" fmla="+- 21600 0 331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311" y="10800"/>
                  </a:moveTo>
                  <a:cubicBezTo>
                    <a:pt x="3311" y="14936"/>
                    <a:pt x="6664" y="18289"/>
                    <a:pt x="10800" y="18289"/>
                  </a:cubicBezTo>
                  <a:cubicBezTo>
                    <a:pt x="14936" y="18289"/>
                    <a:pt x="18289" y="14936"/>
                    <a:pt x="18289" y="10800"/>
                  </a:cubicBezTo>
                  <a:cubicBezTo>
                    <a:pt x="18289" y="6664"/>
                    <a:pt x="14936" y="3311"/>
                    <a:pt x="10800" y="3311"/>
                  </a:cubicBezTo>
                  <a:cubicBezTo>
                    <a:pt x="6664" y="3311"/>
                    <a:pt x="3311" y="6664"/>
                    <a:pt x="3311" y="10800"/>
                  </a:cubicBezTo>
                  <a:close/>
                </a:path>
              </a:pathLst>
            </a:custGeom>
            <a:grp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chemeClr val="bg1"/>
                </a:solidFill>
                <a:latin typeface="宋体" pitchFamily="2" charset="-122"/>
                <a:sym typeface="宋体" pitchFamily="2" charset="-122"/>
              </a:endParaRPr>
            </a:p>
          </p:txBody>
        </p:sp>
        <p:sp>
          <p:nvSpPr>
            <p:cNvPr id="69" name="空心弧 15"/>
            <p:cNvSpPr>
              <a:spLocks noChangeArrowheads="1"/>
            </p:cNvSpPr>
            <p:nvPr/>
          </p:nvSpPr>
          <p:spPr bwMode="auto">
            <a:xfrm rot="5400000">
              <a:off x="0" y="0"/>
              <a:ext cx="1387872" cy="1387872"/>
            </a:xfrm>
            <a:custGeom>
              <a:avLst/>
              <a:gdLst>
                <a:gd name="G0" fmla="+- 750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506"/>
                <a:gd name="G18" fmla="*/ 7506 1 2"/>
                <a:gd name="G19" fmla="+- G18 5400 0"/>
                <a:gd name="G20" fmla="cos G19 11796480"/>
                <a:gd name="G21" fmla="sin G19 11796480"/>
                <a:gd name="G22" fmla="+- G20 10800 0"/>
                <a:gd name="G23" fmla="+- G21 10800 0"/>
                <a:gd name="G24" fmla="+- 10800 0 G20"/>
                <a:gd name="G25" fmla="+- 7506 10800 0"/>
                <a:gd name="G26" fmla="?: G9 G17 G25"/>
                <a:gd name="G27" fmla="?: G9 0 21600"/>
                <a:gd name="G28" fmla="cos 10800 11796480"/>
                <a:gd name="G29" fmla="sin 10800 11796480"/>
                <a:gd name="G30" fmla="sin 750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1647 w 21600"/>
                <a:gd name="T15" fmla="*/ 10800 h 21600"/>
                <a:gd name="T16" fmla="*/ 10800 w 21600"/>
                <a:gd name="T17" fmla="*/ 3294 h 21600"/>
                <a:gd name="T18" fmla="*/ 1995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94" y="10800"/>
                  </a:moveTo>
                  <a:cubicBezTo>
                    <a:pt x="3294" y="6654"/>
                    <a:pt x="6654" y="3294"/>
                    <a:pt x="10800" y="3294"/>
                  </a:cubicBezTo>
                  <a:cubicBezTo>
                    <a:pt x="14945" y="3293"/>
                    <a:pt x="18305" y="6654"/>
                    <a:pt x="18306" y="10799"/>
                  </a:cubicBezTo>
                  <a:lnTo>
                    <a:pt x="21600" y="10800"/>
                  </a:lnTo>
                  <a:cubicBezTo>
                    <a:pt x="21600" y="4835"/>
                    <a:pt x="16764" y="0"/>
                    <a:pt x="10800" y="0"/>
                  </a:cubicBezTo>
                  <a:cubicBezTo>
                    <a:pt x="4835" y="0"/>
                    <a:pt x="0" y="4835"/>
                    <a:pt x="0" y="10800"/>
                  </a:cubicBezTo>
                  <a:close/>
                </a:path>
              </a:pathLst>
            </a:custGeom>
            <a:grp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chemeClr val="bg1"/>
                </a:solidFill>
                <a:latin typeface="宋体" pitchFamily="2" charset="-122"/>
                <a:sym typeface="宋体" pitchFamily="2" charset="-122"/>
              </a:endParaRPr>
            </a:p>
          </p:txBody>
        </p:sp>
      </p:grpSp>
      <p:grpSp>
        <p:nvGrpSpPr>
          <p:cNvPr id="5" name="组合 13"/>
          <p:cNvGrpSpPr>
            <a:grpSpLocks/>
          </p:cNvGrpSpPr>
          <p:nvPr/>
        </p:nvGrpSpPr>
        <p:grpSpPr bwMode="auto">
          <a:xfrm>
            <a:off x="3328060" y="1779907"/>
            <a:ext cx="1041797" cy="1040606"/>
            <a:chOff x="0" y="0"/>
            <a:chExt cx="1387872" cy="1387872"/>
          </a:xfrm>
          <a:solidFill>
            <a:schemeClr val="accent2"/>
          </a:solidFill>
        </p:grpSpPr>
        <p:sp>
          <p:nvSpPr>
            <p:cNvPr id="90" name="同心圆 14"/>
            <p:cNvSpPr>
              <a:spLocks noChangeArrowheads="1"/>
            </p:cNvSpPr>
            <p:nvPr/>
          </p:nvSpPr>
          <p:spPr bwMode="auto">
            <a:xfrm>
              <a:off x="0" y="0"/>
              <a:ext cx="1387872" cy="1387872"/>
            </a:xfrm>
            <a:custGeom>
              <a:avLst/>
              <a:gdLst>
                <a:gd name="G0" fmla="+- 3311 0 0"/>
                <a:gd name="G1" fmla="+- 21600 0 3311"/>
                <a:gd name="G2" fmla="+- 21600 0 331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311" y="10800"/>
                  </a:moveTo>
                  <a:cubicBezTo>
                    <a:pt x="3311" y="14936"/>
                    <a:pt x="6664" y="18289"/>
                    <a:pt x="10800" y="18289"/>
                  </a:cubicBezTo>
                  <a:cubicBezTo>
                    <a:pt x="14936" y="18289"/>
                    <a:pt x="18289" y="14936"/>
                    <a:pt x="18289" y="10800"/>
                  </a:cubicBezTo>
                  <a:cubicBezTo>
                    <a:pt x="18289" y="6664"/>
                    <a:pt x="14936" y="3311"/>
                    <a:pt x="10800" y="3311"/>
                  </a:cubicBezTo>
                  <a:cubicBezTo>
                    <a:pt x="6664" y="3311"/>
                    <a:pt x="3311" y="6664"/>
                    <a:pt x="3311" y="10800"/>
                  </a:cubicBezTo>
                  <a:close/>
                </a:path>
              </a:pathLst>
            </a:custGeom>
            <a:grp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chemeClr val="bg1"/>
                </a:solidFill>
                <a:latin typeface="宋体" pitchFamily="2" charset="-122"/>
                <a:sym typeface="宋体" pitchFamily="2" charset="-122"/>
              </a:endParaRPr>
            </a:p>
          </p:txBody>
        </p:sp>
        <p:sp>
          <p:nvSpPr>
            <p:cNvPr id="96" name="空心弧 15"/>
            <p:cNvSpPr>
              <a:spLocks noChangeArrowheads="1"/>
            </p:cNvSpPr>
            <p:nvPr/>
          </p:nvSpPr>
          <p:spPr bwMode="auto">
            <a:xfrm rot="5400000">
              <a:off x="0" y="0"/>
              <a:ext cx="1387872" cy="1387872"/>
            </a:xfrm>
            <a:custGeom>
              <a:avLst/>
              <a:gdLst>
                <a:gd name="G0" fmla="+- 750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506"/>
                <a:gd name="G18" fmla="*/ 7506 1 2"/>
                <a:gd name="G19" fmla="+- G18 5400 0"/>
                <a:gd name="G20" fmla="cos G19 11796480"/>
                <a:gd name="G21" fmla="sin G19 11796480"/>
                <a:gd name="G22" fmla="+- G20 10800 0"/>
                <a:gd name="G23" fmla="+- G21 10800 0"/>
                <a:gd name="G24" fmla="+- 10800 0 G20"/>
                <a:gd name="G25" fmla="+- 7506 10800 0"/>
                <a:gd name="G26" fmla="?: G9 G17 G25"/>
                <a:gd name="G27" fmla="?: G9 0 21600"/>
                <a:gd name="G28" fmla="cos 10800 11796480"/>
                <a:gd name="G29" fmla="sin 10800 11796480"/>
                <a:gd name="G30" fmla="sin 750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1647 w 21600"/>
                <a:gd name="T15" fmla="*/ 10800 h 21600"/>
                <a:gd name="T16" fmla="*/ 10800 w 21600"/>
                <a:gd name="T17" fmla="*/ 3294 h 21600"/>
                <a:gd name="T18" fmla="*/ 1995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94" y="10800"/>
                  </a:moveTo>
                  <a:cubicBezTo>
                    <a:pt x="3294" y="6654"/>
                    <a:pt x="6654" y="3294"/>
                    <a:pt x="10800" y="3294"/>
                  </a:cubicBezTo>
                  <a:cubicBezTo>
                    <a:pt x="14945" y="3293"/>
                    <a:pt x="18305" y="6654"/>
                    <a:pt x="18306" y="10799"/>
                  </a:cubicBezTo>
                  <a:lnTo>
                    <a:pt x="21600" y="10800"/>
                  </a:lnTo>
                  <a:cubicBezTo>
                    <a:pt x="21600" y="4835"/>
                    <a:pt x="16764" y="0"/>
                    <a:pt x="10800" y="0"/>
                  </a:cubicBezTo>
                  <a:cubicBezTo>
                    <a:pt x="4835" y="0"/>
                    <a:pt x="0" y="4835"/>
                    <a:pt x="0" y="10800"/>
                  </a:cubicBezTo>
                  <a:close/>
                </a:path>
              </a:pathLst>
            </a:custGeom>
            <a:grp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chemeClr val="bg1"/>
                </a:solidFill>
                <a:latin typeface="宋体" pitchFamily="2" charset="-122"/>
                <a:sym typeface="宋体" pitchFamily="2" charset="-122"/>
              </a:endParaRPr>
            </a:p>
          </p:txBody>
        </p:sp>
      </p:grpSp>
      <p:grpSp>
        <p:nvGrpSpPr>
          <p:cNvPr id="6" name="组合 9"/>
          <p:cNvGrpSpPr>
            <a:grpSpLocks/>
          </p:cNvGrpSpPr>
          <p:nvPr/>
        </p:nvGrpSpPr>
        <p:grpSpPr bwMode="auto">
          <a:xfrm>
            <a:off x="1845972" y="1779907"/>
            <a:ext cx="1041797" cy="1040606"/>
            <a:chOff x="0" y="0"/>
            <a:chExt cx="1387872" cy="1387872"/>
          </a:xfrm>
          <a:solidFill>
            <a:schemeClr val="accent1"/>
          </a:solidFill>
        </p:grpSpPr>
        <p:sp>
          <p:nvSpPr>
            <p:cNvPr id="100" name="同心圆 11"/>
            <p:cNvSpPr>
              <a:spLocks noChangeArrowheads="1"/>
            </p:cNvSpPr>
            <p:nvPr/>
          </p:nvSpPr>
          <p:spPr bwMode="auto">
            <a:xfrm>
              <a:off x="0" y="0"/>
              <a:ext cx="1387872" cy="1387872"/>
            </a:xfrm>
            <a:custGeom>
              <a:avLst/>
              <a:gdLst>
                <a:gd name="G0" fmla="+- 3311 0 0"/>
                <a:gd name="G1" fmla="+- 21600 0 3311"/>
                <a:gd name="G2" fmla="+- 21600 0 331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311" y="10800"/>
                  </a:moveTo>
                  <a:cubicBezTo>
                    <a:pt x="3311" y="14936"/>
                    <a:pt x="6664" y="18289"/>
                    <a:pt x="10800" y="18289"/>
                  </a:cubicBezTo>
                  <a:cubicBezTo>
                    <a:pt x="14936" y="18289"/>
                    <a:pt x="18289" y="14936"/>
                    <a:pt x="18289" y="10800"/>
                  </a:cubicBezTo>
                  <a:cubicBezTo>
                    <a:pt x="18289" y="6664"/>
                    <a:pt x="14936" y="3311"/>
                    <a:pt x="10800" y="3311"/>
                  </a:cubicBezTo>
                  <a:cubicBezTo>
                    <a:pt x="6664" y="3311"/>
                    <a:pt x="3311" y="6664"/>
                    <a:pt x="3311" y="10800"/>
                  </a:cubicBezTo>
                  <a:close/>
                </a:path>
              </a:pathLst>
            </a:custGeom>
            <a:grp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chemeClr val="bg1"/>
                </a:solidFill>
                <a:latin typeface="宋体" pitchFamily="2" charset="-122"/>
                <a:sym typeface="宋体" pitchFamily="2" charset="-122"/>
              </a:endParaRPr>
            </a:p>
          </p:txBody>
        </p:sp>
        <p:sp>
          <p:nvSpPr>
            <p:cNvPr id="101" name="空心弧 12"/>
            <p:cNvSpPr>
              <a:spLocks noChangeArrowheads="1"/>
            </p:cNvSpPr>
            <p:nvPr/>
          </p:nvSpPr>
          <p:spPr bwMode="auto">
            <a:xfrm rot="5400000">
              <a:off x="0" y="0"/>
              <a:ext cx="1387872" cy="1387872"/>
            </a:xfrm>
            <a:custGeom>
              <a:avLst/>
              <a:gdLst>
                <a:gd name="G0" fmla="+- 7411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411"/>
                <a:gd name="G18" fmla="*/ 7411 1 2"/>
                <a:gd name="G19" fmla="+- G18 5400 0"/>
                <a:gd name="G20" fmla="cos G19 11796480"/>
                <a:gd name="G21" fmla="sin G19 11796480"/>
                <a:gd name="G22" fmla="+- G20 10800 0"/>
                <a:gd name="G23" fmla="+- G21 10800 0"/>
                <a:gd name="G24" fmla="+- 10800 0 G20"/>
                <a:gd name="G25" fmla="+- 7411 10800 0"/>
                <a:gd name="G26" fmla="?: G9 G17 G25"/>
                <a:gd name="G27" fmla="?: G9 0 21600"/>
                <a:gd name="G28" fmla="cos 10800 11796480"/>
                <a:gd name="G29" fmla="sin 10800 11796480"/>
                <a:gd name="G30" fmla="sin 7411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1694 w 21600"/>
                <a:gd name="T15" fmla="*/ 10800 h 21600"/>
                <a:gd name="T16" fmla="*/ 10800 w 21600"/>
                <a:gd name="T17" fmla="*/ 3389 h 21600"/>
                <a:gd name="T18" fmla="*/ 19906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389" y="10800"/>
                  </a:moveTo>
                  <a:cubicBezTo>
                    <a:pt x="3389" y="6707"/>
                    <a:pt x="6707" y="3389"/>
                    <a:pt x="10800" y="3389"/>
                  </a:cubicBezTo>
                  <a:cubicBezTo>
                    <a:pt x="14892" y="3388"/>
                    <a:pt x="18210" y="6707"/>
                    <a:pt x="18211" y="10799"/>
                  </a:cubicBezTo>
                  <a:lnTo>
                    <a:pt x="21600" y="10800"/>
                  </a:lnTo>
                  <a:cubicBezTo>
                    <a:pt x="21600" y="4835"/>
                    <a:pt x="16764" y="0"/>
                    <a:pt x="10800" y="0"/>
                  </a:cubicBezTo>
                  <a:cubicBezTo>
                    <a:pt x="4835" y="0"/>
                    <a:pt x="0" y="4835"/>
                    <a:pt x="0" y="10800"/>
                  </a:cubicBezTo>
                  <a:close/>
                </a:path>
              </a:pathLst>
            </a:custGeom>
            <a:grp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chemeClr val="bg1"/>
                </a:solidFill>
                <a:latin typeface="宋体" pitchFamily="2" charset="-122"/>
                <a:sym typeface="宋体" pitchFamily="2" charset="-122"/>
              </a:endParaRPr>
            </a:p>
          </p:txBody>
        </p:sp>
      </p:grpSp>
      <p:sp>
        <p:nvSpPr>
          <p:cNvPr id="119" name="文本框 19"/>
          <p:cNvSpPr>
            <a:spLocks noChangeArrowheads="1"/>
          </p:cNvSpPr>
          <p:nvPr/>
        </p:nvSpPr>
        <p:spPr bwMode="auto">
          <a:xfrm>
            <a:off x="2071096" y="2070204"/>
            <a:ext cx="607123" cy="400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en-US" sz="2000" b="1" dirty="0">
                <a:solidFill>
                  <a:schemeClr val="bg1">
                    <a:lumMod val="50000"/>
                  </a:schemeClr>
                </a:solidFill>
                <a:latin typeface="微软雅黑" pitchFamily="34" charset="-122"/>
                <a:ea typeface="微软雅黑" pitchFamily="34" charset="-122"/>
                <a:sym typeface="微软雅黑" pitchFamily="34" charset="-122"/>
              </a:rPr>
              <a:t>01</a:t>
            </a:r>
            <a:endParaRPr lang="zh-CN" altLang="en-US" sz="2000" b="1" dirty="0">
              <a:solidFill>
                <a:schemeClr val="bg1">
                  <a:lumMod val="50000"/>
                </a:schemeClr>
              </a:solidFill>
              <a:latin typeface="微软雅黑" pitchFamily="34" charset="-122"/>
              <a:ea typeface="微软雅黑" pitchFamily="34" charset="-122"/>
              <a:sym typeface="微软雅黑" pitchFamily="34" charset="-122"/>
            </a:endParaRPr>
          </a:p>
        </p:txBody>
      </p:sp>
      <p:sp>
        <p:nvSpPr>
          <p:cNvPr id="120" name="文本框 19"/>
          <p:cNvSpPr>
            <a:spLocks noChangeArrowheads="1"/>
          </p:cNvSpPr>
          <p:nvPr/>
        </p:nvSpPr>
        <p:spPr bwMode="auto">
          <a:xfrm>
            <a:off x="5054148" y="2080919"/>
            <a:ext cx="607123" cy="400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en-US" sz="2000" b="1" dirty="0">
                <a:solidFill>
                  <a:schemeClr val="bg1">
                    <a:lumMod val="50000"/>
                  </a:schemeClr>
                </a:solidFill>
                <a:latin typeface="微软雅黑" pitchFamily="34" charset="-122"/>
                <a:ea typeface="微软雅黑" pitchFamily="34" charset="-122"/>
                <a:sym typeface="微软雅黑" pitchFamily="34" charset="-122"/>
              </a:rPr>
              <a:t>03</a:t>
            </a:r>
            <a:endParaRPr lang="zh-CN" altLang="en-US" sz="2000" b="1" dirty="0">
              <a:solidFill>
                <a:schemeClr val="bg1">
                  <a:lumMod val="50000"/>
                </a:schemeClr>
              </a:solidFill>
              <a:latin typeface="微软雅黑" pitchFamily="34" charset="-122"/>
              <a:ea typeface="微软雅黑" pitchFamily="34" charset="-122"/>
              <a:sym typeface="微软雅黑" pitchFamily="34" charset="-122"/>
            </a:endParaRPr>
          </a:p>
        </p:txBody>
      </p:sp>
      <p:sp>
        <p:nvSpPr>
          <p:cNvPr id="121" name="文本框 19"/>
          <p:cNvSpPr>
            <a:spLocks noChangeArrowheads="1"/>
          </p:cNvSpPr>
          <p:nvPr/>
        </p:nvSpPr>
        <p:spPr bwMode="auto">
          <a:xfrm>
            <a:off x="6483134" y="2070204"/>
            <a:ext cx="607123" cy="400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en-US" sz="2000" b="1" dirty="0">
                <a:solidFill>
                  <a:schemeClr val="bg1">
                    <a:lumMod val="50000"/>
                  </a:schemeClr>
                </a:solidFill>
                <a:latin typeface="微软雅黑" pitchFamily="34" charset="-122"/>
                <a:ea typeface="微软雅黑" pitchFamily="34" charset="-122"/>
                <a:sym typeface="微软雅黑" pitchFamily="34" charset="-122"/>
              </a:rPr>
              <a:t>04</a:t>
            </a:r>
            <a:endParaRPr lang="zh-CN" altLang="en-US" sz="2000" b="1" dirty="0">
              <a:solidFill>
                <a:schemeClr val="bg1">
                  <a:lumMod val="50000"/>
                </a:schemeClr>
              </a:solidFill>
              <a:latin typeface="微软雅黑" pitchFamily="34" charset="-122"/>
              <a:ea typeface="微软雅黑" pitchFamily="34" charset="-122"/>
              <a:sym typeface="微软雅黑" pitchFamily="34" charset="-122"/>
            </a:endParaRPr>
          </a:p>
        </p:txBody>
      </p:sp>
      <p:sp>
        <p:nvSpPr>
          <p:cNvPr id="122" name="文本框 19"/>
          <p:cNvSpPr>
            <a:spLocks noChangeArrowheads="1"/>
          </p:cNvSpPr>
          <p:nvPr/>
        </p:nvSpPr>
        <p:spPr bwMode="auto">
          <a:xfrm>
            <a:off x="3556577" y="2084843"/>
            <a:ext cx="607123" cy="400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en-US" sz="2000" b="1" dirty="0">
                <a:solidFill>
                  <a:schemeClr val="bg1">
                    <a:lumMod val="50000"/>
                  </a:schemeClr>
                </a:solidFill>
                <a:latin typeface="微软雅黑" pitchFamily="34" charset="-122"/>
                <a:ea typeface="微软雅黑" pitchFamily="34" charset="-122"/>
                <a:sym typeface="微软雅黑" pitchFamily="34" charset="-122"/>
              </a:rPr>
              <a:t>02</a:t>
            </a:r>
            <a:endParaRPr lang="zh-CN" altLang="en-US" sz="2000" b="1" dirty="0">
              <a:solidFill>
                <a:schemeClr val="bg1">
                  <a:lumMod val="50000"/>
                </a:schemeClr>
              </a:solidFill>
              <a:latin typeface="微软雅黑" pitchFamily="34" charset="-122"/>
              <a:ea typeface="微软雅黑" pitchFamily="34" charset="-122"/>
              <a:sym typeface="微软雅黑" pitchFamily="34" charset="-122"/>
            </a:endParaRPr>
          </a:p>
        </p:txBody>
      </p:sp>
    </p:spTree>
    <p:extLst>
      <p:ext uri="{BB962C8B-B14F-4D97-AF65-F5344CB8AC3E}">
        <p14:creationId xmlns:p14="http://schemas.microsoft.com/office/powerpoint/2010/main" val="409389136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p:cBhvr>
                                        <p:cTn id="7" dur="900"/>
                                        <p:tgtEl>
                                          <p:spTgt spid="57"/>
                                        </p:tgtEl>
                                      </p:cBhvr>
                                    </p:animEffect>
                                  </p:childTnLst>
                                </p:cTn>
                              </p:par>
                              <p:par>
                                <p:cTn id="8" presetID="2" presetClass="entr" presetSubtype="8" fill="hold" nodeType="withEffect">
                                  <p:stCondLst>
                                    <p:cond delay="20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ppt_x</p:attrName>
                                        </p:attrNameLst>
                                      </p:cBhvr>
                                      <p:tavLst>
                                        <p:tav tm="0">
                                          <p:val>
                                            <p:strVal val="0-#ppt_w/2"/>
                                          </p:val>
                                        </p:tav>
                                        <p:tav tm="100000">
                                          <p:val>
                                            <p:strVal val="#ppt_x"/>
                                          </p:val>
                                        </p:tav>
                                      </p:tavLst>
                                    </p:anim>
                                    <p:anim calcmode="lin" valueType="num">
                                      <p:cBhvr>
                                        <p:cTn id="11" dur="500" fill="hold"/>
                                        <p:tgtEl>
                                          <p:spTgt spid="2"/>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stCondLst>
                                    <p:cond delay="20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ppt_x</p:attrName>
                                        </p:attrNameLst>
                                      </p:cBhvr>
                                      <p:tavLst>
                                        <p:tav tm="0">
                                          <p:val>
                                            <p:strVal val="0-#ppt_w/2"/>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childTnLst>
                                </p:cTn>
                              </p:par>
                              <p:par>
                                <p:cTn id="16" presetID="32" presetClass="emph" presetSubtype="0" fill="hold" nodeType="withEffect">
                                  <p:stCondLst>
                                    <p:cond delay="0"/>
                                  </p:stCondLst>
                                  <p:childTnLst>
                                    <p:animRot by="120000">
                                      <p:cBhvr>
                                        <p:cTn id="17" dur="100" fill="hold">
                                          <p:stCondLst>
                                            <p:cond delay="0"/>
                                          </p:stCondLst>
                                        </p:cTn>
                                        <p:tgtEl>
                                          <p:spTgt spid="2"/>
                                        </p:tgtEl>
                                        <p:attrNameLst>
                                          <p:attrName>r</p:attrName>
                                        </p:attrNameLst>
                                      </p:cBhvr>
                                    </p:animRot>
                                    <p:animRot by="-240000">
                                      <p:cBhvr>
                                        <p:cTn id="18" dur="200" fill="hold">
                                          <p:stCondLst>
                                            <p:cond delay="200"/>
                                          </p:stCondLst>
                                        </p:cTn>
                                        <p:tgtEl>
                                          <p:spTgt spid="2"/>
                                        </p:tgtEl>
                                        <p:attrNameLst>
                                          <p:attrName>r</p:attrName>
                                        </p:attrNameLst>
                                      </p:cBhvr>
                                    </p:animRot>
                                    <p:animRot by="240000">
                                      <p:cBhvr>
                                        <p:cTn id="19" dur="200" fill="hold">
                                          <p:stCondLst>
                                            <p:cond delay="400"/>
                                          </p:stCondLst>
                                        </p:cTn>
                                        <p:tgtEl>
                                          <p:spTgt spid="2"/>
                                        </p:tgtEl>
                                        <p:attrNameLst>
                                          <p:attrName>r</p:attrName>
                                        </p:attrNameLst>
                                      </p:cBhvr>
                                    </p:animRot>
                                    <p:animRot by="-240000">
                                      <p:cBhvr>
                                        <p:cTn id="20" dur="200" fill="hold">
                                          <p:stCondLst>
                                            <p:cond delay="600"/>
                                          </p:stCondLst>
                                        </p:cTn>
                                        <p:tgtEl>
                                          <p:spTgt spid="2"/>
                                        </p:tgtEl>
                                        <p:attrNameLst>
                                          <p:attrName>r</p:attrName>
                                        </p:attrNameLst>
                                      </p:cBhvr>
                                    </p:animRot>
                                    <p:animRot by="120000">
                                      <p:cBhvr>
                                        <p:cTn id="21" dur="200" fill="hold">
                                          <p:stCondLst>
                                            <p:cond delay="800"/>
                                          </p:stCondLst>
                                        </p:cTn>
                                        <p:tgtEl>
                                          <p:spTgt spid="2"/>
                                        </p:tgtEl>
                                        <p:attrNameLst>
                                          <p:attrName>r</p:attrName>
                                        </p:attrNameLst>
                                      </p:cBhvr>
                                    </p:animRot>
                                  </p:childTnLst>
                                </p:cTn>
                              </p:par>
                              <p:par>
                                <p:cTn id="22" presetID="32" presetClass="emph" presetSubtype="0" fill="hold" nodeType="withEffect">
                                  <p:stCondLst>
                                    <p:cond delay="0"/>
                                  </p:stCondLst>
                                  <p:childTnLst>
                                    <p:animRot by="120000">
                                      <p:cBhvr>
                                        <p:cTn id="23" dur="100" fill="hold">
                                          <p:stCondLst>
                                            <p:cond delay="0"/>
                                          </p:stCondLst>
                                        </p:cTn>
                                        <p:tgtEl>
                                          <p:spTgt spid="4"/>
                                        </p:tgtEl>
                                        <p:attrNameLst>
                                          <p:attrName>r</p:attrName>
                                        </p:attrNameLst>
                                      </p:cBhvr>
                                    </p:animRot>
                                    <p:animRot by="-240000">
                                      <p:cBhvr>
                                        <p:cTn id="24" dur="200" fill="hold">
                                          <p:stCondLst>
                                            <p:cond delay="200"/>
                                          </p:stCondLst>
                                        </p:cTn>
                                        <p:tgtEl>
                                          <p:spTgt spid="4"/>
                                        </p:tgtEl>
                                        <p:attrNameLst>
                                          <p:attrName>r</p:attrName>
                                        </p:attrNameLst>
                                      </p:cBhvr>
                                    </p:animRot>
                                    <p:animRot by="240000">
                                      <p:cBhvr>
                                        <p:cTn id="25" dur="200" fill="hold">
                                          <p:stCondLst>
                                            <p:cond delay="400"/>
                                          </p:stCondLst>
                                        </p:cTn>
                                        <p:tgtEl>
                                          <p:spTgt spid="4"/>
                                        </p:tgtEl>
                                        <p:attrNameLst>
                                          <p:attrName>r</p:attrName>
                                        </p:attrNameLst>
                                      </p:cBhvr>
                                    </p:animRot>
                                    <p:animRot by="-240000">
                                      <p:cBhvr>
                                        <p:cTn id="26" dur="200" fill="hold">
                                          <p:stCondLst>
                                            <p:cond delay="600"/>
                                          </p:stCondLst>
                                        </p:cTn>
                                        <p:tgtEl>
                                          <p:spTgt spid="4"/>
                                        </p:tgtEl>
                                        <p:attrNameLst>
                                          <p:attrName>r</p:attrName>
                                        </p:attrNameLst>
                                      </p:cBhvr>
                                    </p:animRot>
                                    <p:animRot by="120000">
                                      <p:cBhvr>
                                        <p:cTn id="27" dur="200" fill="hold">
                                          <p:stCondLst>
                                            <p:cond delay="800"/>
                                          </p:stCondLst>
                                        </p:cTn>
                                        <p:tgtEl>
                                          <p:spTgt spid="4"/>
                                        </p:tgtEl>
                                        <p:attrNameLst>
                                          <p:attrName>r</p:attrName>
                                        </p:attrNameLst>
                                      </p:cBhvr>
                                    </p:animRot>
                                  </p:childTnLst>
                                </p:cTn>
                              </p:par>
                              <p:par>
                                <p:cTn id="28" presetID="2" presetClass="entr" presetSubtype="8" fill="hold" nodeType="withEffect">
                                  <p:stCondLst>
                                    <p:cond delay="20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ppt_x</p:attrName>
                                        </p:attrNameLst>
                                      </p:cBhvr>
                                      <p:tavLst>
                                        <p:tav tm="0">
                                          <p:val>
                                            <p:strVal val="0-#ppt_w/2"/>
                                          </p:val>
                                        </p:tav>
                                        <p:tav tm="100000">
                                          <p:val>
                                            <p:strVal val="#ppt_x"/>
                                          </p:val>
                                        </p:tav>
                                      </p:tavLst>
                                    </p:anim>
                                    <p:anim calcmode="lin" valueType="num">
                                      <p:cBhvr>
                                        <p:cTn id="31" dur="500" fill="hold"/>
                                        <p:tgtEl>
                                          <p:spTgt spid="5"/>
                                        </p:tgtEl>
                                        <p:attrNameLst>
                                          <p:attrName>ppt_y</p:attrName>
                                        </p:attrNameLst>
                                      </p:cBhvr>
                                      <p:tavLst>
                                        <p:tav tm="0">
                                          <p:val>
                                            <p:strVal val="#ppt_y"/>
                                          </p:val>
                                        </p:tav>
                                        <p:tav tm="100000">
                                          <p:val>
                                            <p:strVal val="#ppt_y"/>
                                          </p:val>
                                        </p:tav>
                                      </p:tavLst>
                                    </p:anim>
                                  </p:childTnLst>
                                </p:cTn>
                              </p:par>
                              <p:par>
                                <p:cTn id="32" presetID="32" presetClass="emph" presetSubtype="0" fill="hold" nodeType="withEffect">
                                  <p:stCondLst>
                                    <p:cond delay="0"/>
                                  </p:stCondLst>
                                  <p:childTnLst>
                                    <p:animRot by="120000">
                                      <p:cBhvr>
                                        <p:cTn id="33" dur="100" fill="hold">
                                          <p:stCondLst>
                                            <p:cond delay="0"/>
                                          </p:stCondLst>
                                        </p:cTn>
                                        <p:tgtEl>
                                          <p:spTgt spid="5"/>
                                        </p:tgtEl>
                                        <p:attrNameLst>
                                          <p:attrName>r</p:attrName>
                                        </p:attrNameLst>
                                      </p:cBhvr>
                                    </p:animRot>
                                    <p:animRot by="-240000">
                                      <p:cBhvr>
                                        <p:cTn id="34" dur="200" fill="hold">
                                          <p:stCondLst>
                                            <p:cond delay="200"/>
                                          </p:stCondLst>
                                        </p:cTn>
                                        <p:tgtEl>
                                          <p:spTgt spid="5"/>
                                        </p:tgtEl>
                                        <p:attrNameLst>
                                          <p:attrName>r</p:attrName>
                                        </p:attrNameLst>
                                      </p:cBhvr>
                                    </p:animRot>
                                    <p:animRot by="240000">
                                      <p:cBhvr>
                                        <p:cTn id="35" dur="200" fill="hold">
                                          <p:stCondLst>
                                            <p:cond delay="400"/>
                                          </p:stCondLst>
                                        </p:cTn>
                                        <p:tgtEl>
                                          <p:spTgt spid="5"/>
                                        </p:tgtEl>
                                        <p:attrNameLst>
                                          <p:attrName>r</p:attrName>
                                        </p:attrNameLst>
                                      </p:cBhvr>
                                    </p:animRot>
                                    <p:animRot by="-240000">
                                      <p:cBhvr>
                                        <p:cTn id="36" dur="200" fill="hold">
                                          <p:stCondLst>
                                            <p:cond delay="600"/>
                                          </p:stCondLst>
                                        </p:cTn>
                                        <p:tgtEl>
                                          <p:spTgt spid="5"/>
                                        </p:tgtEl>
                                        <p:attrNameLst>
                                          <p:attrName>r</p:attrName>
                                        </p:attrNameLst>
                                      </p:cBhvr>
                                    </p:animRot>
                                    <p:animRot by="120000">
                                      <p:cBhvr>
                                        <p:cTn id="37" dur="200" fill="hold">
                                          <p:stCondLst>
                                            <p:cond delay="800"/>
                                          </p:stCondLst>
                                        </p:cTn>
                                        <p:tgtEl>
                                          <p:spTgt spid="5"/>
                                        </p:tgtEl>
                                        <p:attrNameLst>
                                          <p:attrName>r</p:attrName>
                                        </p:attrNameLst>
                                      </p:cBhvr>
                                    </p:animRot>
                                  </p:childTnLst>
                                </p:cTn>
                              </p:par>
                              <p:par>
                                <p:cTn id="38" presetID="2" presetClass="entr" presetSubtype="8" fill="hold" nodeType="withEffect">
                                  <p:stCondLst>
                                    <p:cond delay="20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ppt_x</p:attrName>
                                        </p:attrNameLst>
                                      </p:cBhvr>
                                      <p:tavLst>
                                        <p:tav tm="0">
                                          <p:val>
                                            <p:strVal val="0-#ppt_w/2"/>
                                          </p:val>
                                        </p:tav>
                                        <p:tav tm="100000">
                                          <p:val>
                                            <p:strVal val="#ppt_x"/>
                                          </p:val>
                                        </p:tav>
                                      </p:tavLst>
                                    </p:anim>
                                    <p:anim calcmode="lin" valueType="num">
                                      <p:cBhvr>
                                        <p:cTn id="41" dur="500" fill="hold"/>
                                        <p:tgtEl>
                                          <p:spTgt spid="6"/>
                                        </p:tgtEl>
                                        <p:attrNameLst>
                                          <p:attrName>ppt_y</p:attrName>
                                        </p:attrNameLst>
                                      </p:cBhvr>
                                      <p:tavLst>
                                        <p:tav tm="0">
                                          <p:val>
                                            <p:strVal val="#ppt_y"/>
                                          </p:val>
                                        </p:tav>
                                        <p:tav tm="100000">
                                          <p:val>
                                            <p:strVal val="#ppt_y"/>
                                          </p:val>
                                        </p:tav>
                                      </p:tavLst>
                                    </p:anim>
                                  </p:childTnLst>
                                </p:cTn>
                              </p:par>
                              <p:par>
                                <p:cTn id="42" presetID="32" presetClass="emph" presetSubtype="0" fill="hold" nodeType="withEffect">
                                  <p:stCondLst>
                                    <p:cond delay="0"/>
                                  </p:stCondLst>
                                  <p:childTnLst>
                                    <p:animRot by="120000">
                                      <p:cBhvr>
                                        <p:cTn id="43" dur="100" fill="hold">
                                          <p:stCondLst>
                                            <p:cond delay="0"/>
                                          </p:stCondLst>
                                        </p:cTn>
                                        <p:tgtEl>
                                          <p:spTgt spid="6"/>
                                        </p:tgtEl>
                                        <p:attrNameLst>
                                          <p:attrName>r</p:attrName>
                                        </p:attrNameLst>
                                      </p:cBhvr>
                                    </p:animRot>
                                    <p:animRot by="-240000">
                                      <p:cBhvr>
                                        <p:cTn id="44" dur="200" fill="hold">
                                          <p:stCondLst>
                                            <p:cond delay="200"/>
                                          </p:stCondLst>
                                        </p:cTn>
                                        <p:tgtEl>
                                          <p:spTgt spid="6"/>
                                        </p:tgtEl>
                                        <p:attrNameLst>
                                          <p:attrName>r</p:attrName>
                                        </p:attrNameLst>
                                      </p:cBhvr>
                                    </p:animRot>
                                    <p:animRot by="240000">
                                      <p:cBhvr>
                                        <p:cTn id="45" dur="200" fill="hold">
                                          <p:stCondLst>
                                            <p:cond delay="400"/>
                                          </p:stCondLst>
                                        </p:cTn>
                                        <p:tgtEl>
                                          <p:spTgt spid="6"/>
                                        </p:tgtEl>
                                        <p:attrNameLst>
                                          <p:attrName>r</p:attrName>
                                        </p:attrNameLst>
                                      </p:cBhvr>
                                    </p:animRot>
                                    <p:animRot by="-240000">
                                      <p:cBhvr>
                                        <p:cTn id="46" dur="200" fill="hold">
                                          <p:stCondLst>
                                            <p:cond delay="600"/>
                                          </p:stCondLst>
                                        </p:cTn>
                                        <p:tgtEl>
                                          <p:spTgt spid="6"/>
                                        </p:tgtEl>
                                        <p:attrNameLst>
                                          <p:attrName>r</p:attrName>
                                        </p:attrNameLst>
                                      </p:cBhvr>
                                    </p:animRot>
                                    <p:animRot by="120000">
                                      <p:cBhvr>
                                        <p:cTn id="47" dur="200" fill="hold">
                                          <p:stCondLst>
                                            <p:cond delay="800"/>
                                          </p:stCondLst>
                                        </p:cTn>
                                        <p:tgtEl>
                                          <p:spTgt spid="6"/>
                                        </p:tgtEl>
                                        <p:attrNameLst>
                                          <p:attrName>r</p:attrName>
                                        </p:attrNameLst>
                                      </p:cBhvr>
                                    </p:animRot>
                                  </p:childTnLst>
                                </p:cTn>
                              </p:par>
                            </p:childTnLst>
                          </p:cTn>
                        </p:par>
                        <p:par>
                          <p:cTn id="48" fill="hold">
                            <p:stCondLst>
                              <p:cond delay="1000"/>
                            </p:stCondLst>
                            <p:childTnLst>
                              <p:par>
                                <p:cTn id="49" presetID="14" presetClass="entr" presetSubtype="10" fill="hold" grpId="0" nodeType="afterEffect">
                                  <p:stCondLst>
                                    <p:cond delay="0"/>
                                  </p:stCondLst>
                                  <p:childTnLst>
                                    <p:set>
                                      <p:cBhvr>
                                        <p:cTn id="50" dur="1" fill="hold">
                                          <p:stCondLst>
                                            <p:cond delay="0"/>
                                          </p:stCondLst>
                                        </p:cTn>
                                        <p:tgtEl>
                                          <p:spTgt spid="119"/>
                                        </p:tgtEl>
                                        <p:attrNameLst>
                                          <p:attrName>style.visibility</p:attrName>
                                        </p:attrNameLst>
                                      </p:cBhvr>
                                      <p:to>
                                        <p:strVal val="visible"/>
                                      </p:to>
                                    </p:set>
                                    <p:animEffect transition="in" filter="randombar(horizontal)">
                                      <p:cBhvr>
                                        <p:cTn id="51" dur="500"/>
                                        <p:tgtEl>
                                          <p:spTgt spid="119"/>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122"/>
                                        </p:tgtEl>
                                        <p:attrNameLst>
                                          <p:attrName>style.visibility</p:attrName>
                                        </p:attrNameLst>
                                      </p:cBhvr>
                                      <p:to>
                                        <p:strVal val="visible"/>
                                      </p:to>
                                    </p:set>
                                    <p:animEffect transition="in" filter="randombar(horizontal)">
                                      <p:cBhvr>
                                        <p:cTn id="54" dur="500"/>
                                        <p:tgtEl>
                                          <p:spTgt spid="122"/>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randombar(horizontal)">
                                      <p:cBhvr>
                                        <p:cTn id="57" dur="500"/>
                                        <p:tgtEl>
                                          <p:spTgt spid="120"/>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121"/>
                                        </p:tgtEl>
                                        <p:attrNameLst>
                                          <p:attrName>style.visibility</p:attrName>
                                        </p:attrNameLst>
                                      </p:cBhvr>
                                      <p:to>
                                        <p:strVal val="visible"/>
                                      </p:to>
                                    </p:set>
                                    <p:animEffect transition="in" filter="randombar(horizontal)">
                                      <p:cBhvr>
                                        <p:cTn id="60" dur="500"/>
                                        <p:tgtEl>
                                          <p:spTgt spid="121"/>
                                        </p:tgtEl>
                                      </p:cBhvr>
                                    </p:animEffect>
                                  </p:childTnLst>
                                </p:cTn>
                              </p:par>
                            </p:childTnLst>
                          </p:cTn>
                        </p:par>
                        <p:par>
                          <p:cTn id="61" fill="hold">
                            <p:stCondLst>
                              <p:cond delay="1500"/>
                            </p:stCondLst>
                            <p:childTnLst>
                              <p:par>
                                <p:cTn id="62" presetID="47" presetClass="entr" presetSubtype="0" fill="hold" nodeType="afterEffect">
                                  <p:stCondLst>
                                    <p:cond delay="0"/>
                                  </p:stCondLst>
                                  <p:childTnLst>
                                    <p:set>
                                      <p:cBhvr>
                                        <p:cTn id="63" dur="1" fill="hold">
                                          <p:stCondLst>
                                            <p:cond delay="0"/>
                                          </p:stCondLst>
                                        </p:cTn>
                                        <p:tgtEl>
                                          <p:spTgt spid="125"/>
                                        </p:tgtEl>
                                        <p:attrNameLst>
                                          <p:attrName>style.visibility</p:attrName>
                                        </p:attrNameLst>
                                      </p:cBhvr>
                                      <p:to>
                                        <p:strVal val="visible"/>
                                      </p:to>
                                    </p:set>
                                    <p:animEffect transition="in" filter="fade">
                                      <p:cBhvr>
                                        <p:cTn id="64" dur="300"/>
                                        <p:tgtEl>
                                          <p:spTgt spid="125"/>
                                        </p:tgtEl>
                                      </p:cBhvr>
                                    </p:animEffect>
                                    <p:anim calcmode="lin" valueType="num">
                                      <p:cBhvr>
                                        <p:cTn id="65" dur="300" fill="hold"/>
                                        <p:tgtEl>
                                          <p:spTgt spid="125"/>
                                        </p:tgtEl>
                                        <p:attrNameLst>
                                          <p:attrName>ppt_x</p:attrName>
                                        </p:attrNameLst>
                                      </p:cBhvr>
                                      <p:tavLst>
                                        <p:tav tm="0">
                                          <p:val>
                                            <p:strVal val="#ppt_x"/>
                                          </p:val>
                                        </p:tav>
                                        <p:tav tm="100000">
                                          <p:val>
                                            <p:strVal val="#ppt_x"/>
                                          </p:val>
                                        </p:tav>
                                      </p:tavLst>
                                    </p:anim>
                                    <p:anim calcmode="lin" valueType="num">
                                      <p:cBhvr>
                                        <p:cTn id="66" dur="300" fill="hold"/>
                                        <p:tgtEl>
                                          <p:spTgt spid="125"/>
                                        </p:tgtEl>
                                        <p:attrNameLst>
                                          <p:attrName>ppt_y</p:attrName>
                                        </p:attrNameLst>
                                      </p:cBhvr>
                                      <p:tavLst>
                                        <p:tav tm="0">
                                          <p:val>
                                            <p:strVal val="#ppt_y-.1"/>
                                          </p:val>
                                        </p:tav>
                                        <p:tav tm="100000">
                                          <p:val>
                                            <p:strVal val="#ppt_y"/>
                                          </p:val>
                                        </p:tav>
                                      </p:tavLst>
                                    </p:anim>
                                  </p:childTnLst>
                                </p:cTn>
                              </p:par>
                              <p:par>
                                <p:cTn id="67" presetID="47" presetClass="entr" presetSubtype="0" fill="hold" nodeType="withEffect">
                                  <p:stCondLst>
                                    <p:cond delay="0"/>
                                  </p:stCondLst>
                                  <p:childTnLst>
                                    <p:set>
                                      <p:cBhvr>
                                        <p:cTn id="68" dur="1" fill="hold">
                                          <p:stCondLst>
                                            <p:cond delay="0"/>
                                          </p:stCondLst>
                                        </p:cTn>
                                        <p:tgtEl>
                                          <p:spTgt spid="124"/>
                                        </p:tgtEl>
                                        <p:attrNameLst>
                                          <p:attrName>style.visibility</p:attrName>
                                        </p:attrNameLst>
                                      </p:cBhvr>
                                      <p:to>
                                        <p:strVal val="visible"/>
                                      </p:to>
                                    </p:set>
                                    <p:animEffect transition="in" filter="fade">
                                      <p:cBhvr>
                                        <p:cTn id="69" dur="300"/>
                                        <p:tgtEl>
                                          <p:spTgt spid="124"/>
                                        </p:tgtEl>
                                      </p:cBhvr>
                                    </p:animEffect>
                                    <p:anim calcmode="lin" valueType="num">
                                      <p:cBhvr>
                                        <p:cTn id="70" dur="300" fill="hold"/>
                                        <p:tgtEl>
                                          <p:spTgt spid="124"/>
                                        </p:tgtEl>
                                        <p:attrNameLst>
                                          <p:attrName>ppt_x</p:attrName>
                                        </p:attrNameLst>
                                      </p:cBhvr>
                                      <p:tavLst>
                                        <p:tav tm="0">
                                          <p:val>
                                            <p:strVal val="#ppt_x"/>
                                          </p:val>
                                        </p:tav>
                                        <p:tav tm="100000">
                                          <p:val>
                                            <p:strVal val="#ppt_x"/>
                                          </p:val>
                                        </p:tav>
                                      </p:tavLst>
                                    </p:anim>
                                    <p:anim calcmode="lin" valueType="num">
                                      <p:cBhvr>
                                        <p:cTn id="71" dur="300" fill="hold"/>
                                        <p:tgtEl>
                                          <p:spTgt spid="124"/>
                                        </p:tgtEl>
                                        <p:attrNameLst>
                                          <p:attrName>ppt_y</p:attrName>
                                        </p:attrNameLst>
                                      </p:cBhvr>
                                      <p:tavLst>
                                        <p:tav tm="0">
                                          <p:val>
                                            <p:strVal val="#ppt_y-.1"/>
                                          </p:val>
                                        </p:tav>
                                        <p:tav tm="100000">
                                          <p:val>
                                            <p:strVal val="#ppt_y"/>
                                          </p:val>
                                        </p:tav>
                                      </p:tavLst>
                                    </p:anim>
                                  </p:childTnLst>
                                </p:cTn>
                              </p:par>
                              <p:par>
                                <p:cTn id="72" presetID="47" presetClass="entr" presetSubtype="0" fill="hold" nodeType="withEffect">
                                  <p:stCondLst>
                                    <p:cond delay="0"/>
                                  </p:stCondLst>
                                  <p:childTnLst>
                                    <p:set>
                                      <p:cBhvr>
                                        <p:cTn id="73" dur="1" fill="hold">
                                          <p:stCondLst>
                                            <p:cond delay="0"/>
                                          </p:stCondLst>
                                        </p:cTn>
                                        <p:tgtEl>
                                          <p:spTgt spid="123"/>
                                        </p:tgtEl>
                                        <p:attrNameLst>
                                          <p:attrName>style.visibility</p:attrName>
                                        </p:attrNameLst>
                                      </p:cBhvr>
                                      <p:to>
                                        <p:strVal val="visible"/>
                                      </p:to>
                                    </p:set>
                                    <p:animEffect transition="in" filter="fade">
                                      <p:cBhvr>
                                        <p:cTn id="74" dur="300"/>
                                        <p:tgtEl>
                                          <p:spTgt spid="123"/>
                                        </p:tgtEl>
                                      </p:cBhvr>
                                    </p:animEffect>
                                    <p:anim calcmode="lin" valueType="num">
                                      <p:cBhvr>
                                        <p:cTn id="75" dur="300" fill="hold"/>
                                        <p:tgtEl>
                                          <p:spTgt spid="123"/>
                                        </p:tgtEl>
                                        <p:attrNameLst>
                                          <p:attrName>ppt_x</p:attrName>
                                        </p:attrNameLst>
                                      </p:cBhvr>
                                      <p:tavLst>
                                        <p:tav tm="0">
                                          <p:val>
                                            <p:strVal val="#ppt_x"/>
                                          </p:val>
                                        </p:tav>
                                        <p:tav tm="100000">
                                          <p:val>
                                            <p:strVal val="#ppt_x"/>
                                          </p:val>
                                        </p:tav>
                                      </p:tavLst>
                                    </p:anim>
                                    <p:anim calcmode="lin" valueType="num">
                                      <p:cBhvr>
                                        <p:cTn id="76" dur="300" fill="hold"/>
                                        <p:tgtEl>
                                          <p:spTgt spid="123"/>
                                        </p:tgtEl>
                                        <p:attrNameLst>
                                          <p:attrName>ppt_y</p:attrName>
                                        </p:attrNameLst>
                                      </p:cBhvr>
                                      <p:tavLst>
                                        <p:tav tm="0">
                                          <p:val>
                                            <p:strVal val="#ppt_y-.1"/>
                                          </p:val>
                                        </p:tav>
                                        <p:tav tm="100000">
                                          <p:val>
                                            <p:strVal val="#ppt_y"/>
                                          </p:val>
                                        </p:tav>
                                      </p:tavLst>
                                    </p:anim>
                                  </p:childTnLst>
                                </p:cTn>
                              </p:par>
                              <p:par>
                                <p:cTn id="77" presetID="47" presetClass="entr" presetSubtype="0" fill="hold" nodeType="with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fade">
                                      <p:cBhvr>
                                        <p:cTn id="79" dur="300"/>
                                        <p:tgtEl>
                                          <p:spTgt spid="3"/>
                                        </p:tgtEl>
                                      </p:cBhvr>
                                    </p:animEffect>
                                    <p:anim calcmode="lin" valueType="num">
                                      <p:cBhvr>
                                        <p:cTn id="80" dur="300" fill="hold"/>
                                        <p:tgtEl>
                                          <p:spTgt spid="3"/>
                                        </p:tgtEl>
                                        <p:attrNameLst>
                                          <p:attrName>ppt_x</p:attrName>
                                        </p:attrNameLst>
                                      </p:cBhvr>
                                      <p:tavLst>
                                        <p:tav tm="0">
                                          <p:val>
                                            <p:strVal val="#ppt_x"/>
                                          </p:val>
                                        </p:tav>
                                        <p:tav tm="100000">
                                          <p:val>
                                            <p:strVal val="#ppt_x"/>
                                          </p:val>
                                        </p:tav>
                                      </p:tavLst>
                                    </p:anim>
                                    <p:anim calcmode="lin" valueType="num">
                                      <p:cBhvr>
                                        <p:cTn id="81" dur="300" fill="hold"/>
                                        <p:tgtEl>
                                          <p:spTgt spid="3"/>
                                        </p:tgtEl>
                                        <p:attrNameLst>
                                          <p:attrName>ppt_y</p:attrName>
                                        </p:attrNameLst>
                                      </p:cBhvr>
                                      <p:tavLst>
                                        <p:tav tm="0">
                                          <p:val>
                                            <p:strVal val="#ppt_y-.1"/>
                                          </p:val>
                                        </p:tav>
                                        <p:tav tm="100000">
                                          <p:val>
                                            <p:strVal val="#ppt_y"/>
                                          </p:val>
                                        </p:tav>
                                      </p:tavLst>
                                    </p:anim>
                                  </p:childTnLst>
                                </p:cTn>
                              </p:par>
                            </p:childTnLst>
                          </p:cTn>
                        </p:par>
                        <p:par>
                          <p:cTn id="82" fill="hold">
                            <p:stCondLst>
                              <p:cond delay="1800"/>
                            </p:stCondLst>
                            <p:childTnLst>
                              <p:par>
                                <p:cTn id="83" presetID="42" presetClass="entr" presetSubtype="0" fill="hold" grpId="0" nodeType="afterEffect">
                                  <p:stCondLst>
                                    <p:cond delay="0"/>
                                  </p:stCondLst>
                                  <p:childTnLst>
                                    <p:set>
                                      <p:cBhvr>
                                        <p:cTn id="84" dur="1" fill="hold">
                                          <p:stCondLst>
                                            <p:cond delay="0"/>
                                          </p:stCondLst>
                                        </p:cTn>
                                        <p:tgtEl>
                                          <p:spTgt spid="104"/>
                                        </p:tgtEl>
                                        <p:attrNameLst>
                                          <p:attrName>style.visibility</p:attrName>
                                        </p:attrNameLst>
                                      </p:cBhvr>
                                      <p:to>
                                        <p:strVal val="visible"/>
                                      </p:to>
                                    </p:set>
                                    <p:animEffect transition="in" filter="fade">
                                      <p:cBhvr>
                                        <p:cTn id="85" dur="500"/>
                                        <p:tgtEl>
                                          <p:spTgt spid="104"/>
                                        </p:tgtEl>
                                      </p:cBhvr>
                                    </p:animEffect>
                                    <p:anim calcmode="lin" valueType="num">
                                      <p:cBhvr>
                                        <p:cTn id="86" dur="500" fill="hold"/>
                                        <p:tgtEl>
                                          <p:spTgt spid="104"/>
                                        </p:tgtEl>
                                        <p:attrNameLst>
                                          <p:attrName>ppt_x</p:attrName>
                                        </p:attrNameLst>
                                      </p:cBhvr>
                                      <p:tavLst>
                                        <p:tav tm="0">
                                          <p:val>
                                            <p:strVal val="#ppt_x"/>
                                          </p:val>
                                        </p:tav>
                                        <p:tav tm="100000">
                                          <p:val>
                                            <p:strVal val="#ppt_x"/>
                                          </p:val>
                                        </p:tav>
                                      </p:tavLst>
                                    </p:anim>
                                    <p:anim calcmode="lin" valueType="num">
                                      <p:cBhvr>
                                        <p:cTn id="87" dur="500" fill="hold"/>
                                        <p:tgtEl>
                                          <p:spTgt spid="104"/>
                                        </p:tgtEl>
                                        <p:attrNameLst>
                                          <p:attrName>ppt_y</p:attrName>
                                        </p:attrNameLst>
                                      </p:cBhvr>
                                      <p:tavLst>
                                        <p:tav tm="0">
                                          <p:val>
                                            <p:strVal val="#ppt_y+.1"/>
                                          </p:val>
                                        </p:tav>
                                        <p:tav tm="100000">
                                          <p:val>
                                            <p:strVal val="#ppt_y"/>
                                          </p:val>
                                        </p:tav>
                                      </p:tavLst>
                                    </p:anim>
                                  </p:childTnLst>
                                </p:cTn>
                              </p:par>
                            </p:childTnLst>
                          </p:cTn>
                        </p:par>
                        <p:par>
                          <p:cTn id="88" fill="hold">
                            <p:stCondLst>
                              <p:cond delay="2300"/>
                            </p:stCondLst>
                            <p:childTnLst>
                              <p:par>
                                <p:cTn id="89" presetID="14" presetClass="entr" presetSubtype="10" fill="hold" grpId="0" nodeType="afterEffect">
                                  <p:stCondLst>
                                    <p:cond delay="0"/>
                                  </p:stCondLst>
                                  <p:childTnLst>
                                    <p:set>
                                      <p:cBhvr>
                                        <p:cTn id="90" dur="1" fill="hold">
                                          <p:stCondLst>
                                            <p:cond delay="0"/>
                                          </p:stCondLst>
                                        </p:cTn>
                                        <p:tgtEl>
                                          <p:spTgt spid="103"/>
                                        </p:tgtEl>
                                        <p:attrNameLst>
                                          <p:attrName>style.visibility</p:attrName>
                                        </p:attrNameLst>
                                      </p:cBhvr>
                                      <p:to>
                                        <p:strVal val="visible"/>
                                      </p:to>
                                    </p:set>
                                    <p:animEffect transition="in" filter="randombar(horizontal)">
                                      <p:cBhvr>
                                        <p:cTn id="91" dur="500"/>
                                        <p:tgtEl>
                                          <p:spTgt spid="103"/>
                                        </p:tgtEl>
                                      </p:cBhvr>
                                    </p:animEffect>
                                  </p:childTnLst>
                                </p:cTn>
                              </p:par>
                            </p:childTnLst>
                          </p:cTn>
                        </p:par>
                        <p:par>
                          <p:cTn id="92" fill="hold">
                            <p:stCondLst>
                              <p:cond delay="2800"/>
                            </p:stCondLst>
                            <p:childTnLst>
                              <p:par>
                                <p:cTn id="93" presetID="42" presetClass="entr" presetSubtype="0" fill="hold" grpId="0" nodeType="afterEffect">
                                  <p:stCondLst>
                                    <p:cond delay="0"/>
                                  </p:stCondLst>
                                  <p:childTnLst>
                                    <p:set>
                                      <p:cBhvr>
                                        <p:cTn id="94" dur="1" fill="hold">
                                          <p:stCondLst>
                                            <p:cond delay="0"/>
                                          </p:stCondLst>
                                        </p:cTn>
                                        <p:tgtEl>
                                          <p:spTgt spid="106"/>
                                        </p:tgtEl>
                                        <p:attrNameLst>
                                          <p:attrName>style.visibility</p:attrName>
                                        </p:attrNameLst>
                                      </p:cBhvr>
                                      <p:to>
                                        <p:strVal val="visible"/>
                                      </p:to>
                                    </p:set>
                                    <p:animEffect transition="in" filter="fade">
                                      <p:cBhvr>
                                        <p:cTn id="95" dur="500"/>
                                        <p:tgtEl>
                                          <p:spTgt spid="106"/>
                                        </p:tgtEl>
                                      </p:cBhvr>
                                    </p:animEffect>
                                    <p:anim calcmode="lin" valueType="num">
                                      <p:cBhvr>
                                        <p:cTn id="96" dur="500" fill="hold"/>
                                        <p:tgtEl>
                                          <p:spTgt spid="106"/>
                                        </p:tgtEl>
                                        <p:attrNameLst>
                                          <p:attrName>ppt_x</p:attrName>
                                        </p:attrNameLst>
                                      </p:cBhvr>
                                      <p:tavLst>
                                        <p:tav tm="0">
                                          <p:val>
                                            <p:strVal val="#ppt_x"/>
                                          </p:val>
                                        </p:tav>
                                        <p:tav tm="100000">
                                          <p:val>
                                            <p:strVal val="#ppt_x"/>
                                          </p:val>
                                        </p:tav>
                                      </p:tavLst>
                                    </p:anim>
                                    <p:anim calcmode="lin" valueType="num">
                                      <p:cBhvr>
                                        <p:cTn id="97" dur="500" fill="hold"/>
                                        <p:tgtEl>
                                          <p:spTgt spid="106"/>
                                        </p:tgtEl>
                                        <p:attrNameLst>
                                          <p:attrName>ppt_y</p:attrName>
                                        </p:attrNameLst>
                                      </p:cBhvr>
                                      <p:tavLst>
                                        <p:tav tm="0">
                                          <p:val>
                                            <p:strVal val="#ppt_y+.1"/>
                                          </p:val>
                                        </p:tav>
                                        <p:tav tm="100000">
                                          <p:val>
                                            <p:strVal val="#ppt_y"/>
                                          </p:val>
                                        </p:tav>
                                      </p:tavLst>
                                    </p:anim>
                                  </p:childTnLst>
                                </p:cTn>
                              </p:par>
                            </p:childTnLst>
                          </p:cTn>
                        </p:par>
                        <p:par>
                          <p:cTn id="98" fill="hold">
                            <p:stCondLst>
                              <p:cond delay="3300"/>
                            </p:stCondLst>
                            <p:childTnLst>
                              <p:par>
                                <p:cTn id="99" presetID="14" presetClass="entr" presetSubtype="10" fill="hold" grpId="0" nodeType="afterEffect">
                                  <p:stCondLst>
                                    <p:cond delay="0"/>
                                  </p:stCondLst>
                                  <p:childTnLst>
                                    <p:set>
                                      <p:cBhvr>
                                        <p:cTn id="100" dur="1" fill="hold">
                                          <p:stCondLst>
                                            <p:cond delay="0"/>
                                          </p:stCondLst>
                                        </p:cTn>
                                        <p:tgtEl>
                                          <p:spTgt spid="105"/>
                                        </p:tgtEl>
                                        <p:attrNameLst>
                                          <p:attrName>style.visibility</p:attrName>
                                        </p:attrNameLst>
                                      </p:cBhvr>
                                      <p:to>
                                        <p:strVal val="visible"/>
                                      </p:to>
                                    </p:set>
                                    <p:animEffect transition="in" filter="randombar(horizontal)">
                                      <p:cBhvr>
                                        <p:cTn id="101" dur="500"/>
                                        <p:tgtEl>
                                          <p:spTgt spid="105"/>
                                        </p:tgtEl>
                                      </p:cBhvr>
                                    </p:animEffect>
                                  </p:childTnLst>
                                </p:cTn>
                              </p:par>
                            </p:childTnLst>
                          </p:cTn>
                        </p:par>
                        <p:par>
                          <p:cTn id="102" fill="hold">
                            <p:stCondLst>
                              <p:cond delay="3800"/>
                            </p:stCondLst>
                            <p:childTnLst>
                              <p:par>
                                <p:cTn id="103" presetID="42" presetClass="entr" presetSubtype="0" fill="hold" grpId="0" nodeType="afterEffect">
                                  <p:stCondLst>
                                    <p:cond delay="0"/>
                                  </p:stCondLst>
                                  <p:childTnLst>
                                    <p:set>
                                      <p:cBhvr>
                                        <p:cTn id="104" dur="1" fill="hold">
                                          <p:stCondLst>
                                            <p:cond delay="0"/>
                                          </p:stCondLst>
                                        </p:cTn>
                                        <p:tgtEl>
                                          <p:spTgt spid="108"/>
                                        </p:tgtEl>
                                        <p:attrNameLst>
                                          <p:attrName>style.visibility</p:attrName>
                                        </p:attrNameLst>
                                      </p:cBhvr>
                                      <p:to>
                                        <p:strVal val="visible"/>
                                      </p:to>
                                    </p:set>
                                    <p:animEffect transition="in" filter="fade">
                                      <p:cBhvr>
                                        <p:cTn id="105" dur="500"/>
                                        <p:tgtEl>
                                          <p:spTgt spid="108"/>
                                        </p:tgtEl>
                                      </p:cBhvr>
                                    </p:animEffect>
                                    <p:anim calcmode="lin" valueType="num">
                                      <p:cBhvr>
                                        <p:cTn id="106" dur="500" fill="hold"/>
                                        <p:tgtEl>
                                          <p:spTgt spid="108"/>
                                        </p:tgtEl>
                                        <p:attrNameLst>
                                          <p:attrName>ppt_x</p:attrName>
                                        </p:attrNameLst>
                                      </p:cBhvr>
                                      <p:tavLst>
                                        <p:tav tm="0">
                                          <p:val>
                                            <p:strVal val="#ppt_x"/>
                                          </p:val>
                                        </p:tav>
                                        <p:tav tm="100000">
                                          <p:val>
                                            <p:strVal val="#ppt_x"/>
                                          </p:val>
                                        </p:tav>
                                      </p:tavLst>
                                    </p:anim>
                                    <p:anim calcmode="lin" valueType="num">
                                      <p:cBhvr>
                                        <p:cTn id="107" dur="500" fill="hold"/>
                                        <p:tgtEl>
                                          <p:spTgt spid="108"/>
                                        </p:tgtEl>
                                        <p:attrNameLst>
                                          <p:attrName>ppt_y</p:attrName>
                                        </p:attrNameLst>
                                      </p:cBhvr>
                                      <p:tavLst>
                                        <p:tav tm="0">
                                          <p:val>
                                            <p:strVal val="#ppt_y+.1"/>
                                          </p:val>
                                        </p:tav>
                                        <p:tav tm="100000">
                                          <p:val>
                                            <p:strVal val="#ppt_y"/>
                                          </p:val>
                                        </p:tav>
                                      </p:tavLst>
                                    </p:anim>
                                  </p:childTnLst>
                                </p:cTn>
                              </p:par>
                            </p:childTnLst>
                          </p:cTn>
                        </p:par>
                        <p:par>
                          <p:cTn id="108" fill="hold">
                            <p:stCondLst>
                              <p:cond delay="4300"/>
                            </p:stCondLst>
                            <p:childTnLst>
                              <p:par>
                                <p:cTn id="109" presetID="14" presetClass="entr" presetSubtype="10" fill="hold" grpId="0" nodeType="afterEffect">
                                  <p:stCondLst>
                                    <p:cond delay="0"/>
                                  </p:stCondLst>
                                  <p:childTnLst>
                                    <p:set>
                                      <p:cBhvr>
                                        <p:cTn id="110" dur="1" fill="hold">
                                          <p:stCondLst>
                                            <p:cond delay="0"/>
                                          </p:stCondLst>
                                        </p:cTn>
                                        <p:tgtEl>
                                          <p:spTgt spid="107"/>
                                        </p:tgtEl>
                                        <p:attrNameLst>
                                          <p:attrName>style.visibility</p:attrName>
                                        </p:attrNameLst>
                                      </p:cBhvr>
                                      <p:to>
                                        <p:strVal val="visible"/>
                                      </p:to>
                                    </p:set>
                                    <p:animEffect transition="in" filter="randombar(horizontal)">
                                      <p:cBhvr>
                                        <p:cTn id="111" dur="500"/>
                                        <p:tgtEl>
                                          <p:spTgt spid="107"/>
                                        </p:tgtEl>
                                      </p:cBhvr>
                                    </p:animEffect>
                                  </p:childTnLst>
                                </p:cTn>
                              </p:par>
                            </p:childTnLst>
                          </p:cTn>
                        </p:par>
                        <p:par>
                          <p:cTn id="112" fill="hold">
                            <p:stCondLst>
                              <p:cond delay="4800"/>
                            </p:stCondLst>
                            <p:childTnLst>
                              <p:par>
                                <p:cTn id="113" presetID="42" presetClass="entr" presetSubtype="0"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fade">
                                      <p:cBhvr>
                                        <p:cTn id="115" dur="500"/>
                                        <p:tgtEl>
                                          <p:spTgt spid="110"/>
                                        </p:tgtEl>
                                      </p:cBhvr>
                                    </p:animEffect>
                                    <p:anim calcmode="lin" valueType="num">
                                      <p:cBhvr>
                                        <p:cTn id="116" dur="500" fill="hold"/>
                                        <p:tgtEl>
                                          <p:spTgt spid="110"/>
                                        </p:tgtEl>
                                        <p:attrNameLst>
                                          <p:attrName>ppt_x</p:attrName>
                                        </p:attrNameLst>
                                      </p:cBhvr>
                                      <p:tavLst>
                                        <p:tav tm="0">
                                          <p:val>
                                            <p:strVal val="#ppt_x"/>
                                          </p:val>
                                        </p:tav>
                                        <p:tav tm="100000">
                                          <p:val>
                                            <p:strVal val="#ppt_x"/>
                                          </p:val>
                                        </p:tav>
                                      </p:tavLst>
                                    </p:anim>
                                    <p:anim calcmode="lin" valueType="num">
                                      <p:cBhvr>
                                        <p:cTn id="117" dur="500" fill="hold"/>
                                        <p:tgtEl>
                                          <p:spTgt spid="110"/>
                                        </p:tgtEl>
                                        <p:attrNameLst>
                                          <p:attrName>ppt_y</p:attrName>
                                        </p:attrNameLst>
                                      </p:cBhvr>
                                      <p:tavLst>
                                        <p:tav tm="0">
                                          <p:val>
                                            <p:strVal val="#ppt_y+.1"/>
                                          </p:val>
                                        </p:tav>
                                        <p:tav tm="100000">
                                          <p:val>
                                            <p:strVal val="#ppt_y"/>
                                          </p:val>
                                        </p:tav>
                                      </p:tavLst>
                                    </p:anim>
                                  </p:childTnLst>
                                </p:cTn>
                              </p:par>
                            </p:childTnLst>
                          </p:cTn>
                        </p:par>
                        <p:par>
                          <p:cTn id="118" fill="hold">
                            <p:stCondLst>
                              <p:cond delay="5300"/>
                            </p:stCondLst>
                            <p:childTnLst>
                              <p:par>
                                <p:cTn id="119" presetID="14" presetClass="entr" presetSubtype="10" fill="hold" grpId="0" nodeType="afterEffect">
                                  <p:stCondLst>
                                    <p:cond delay="0"/>
                                  </p:stCondLst>
                                  <p:childTnLst>
                                    <p:set>
                                      <p:cBhvr>
                                        <p:cTn id="120" dur="1" fill="hold">
                                          <p:stCondLst>
                                            <p:cond delay="0"/>
                                          </p:stCondLst>
                                        </p:cTn>
                                        <p:tgtEl>
                                          <p:spTgt spid="109"/>
                                        </p:tgtEl>
                                        <p:attrNameLst>
                                          <p:attrName>style.visibility</p:attrName>
                                        </p:attrNameLst>
                                      </p:cBhvr>
                                      <p:to>
                                        <p:strVal val="visible"/>
                                      </p:to>
                                    </p:set>
                                    <p:animEffect transition="in" filter="randombar(horizontal)">
                                      <p:cBhvr>
                                        <p:cTn id="121"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4" grpId="0"/>
      <p:bldP spid="105" grpId="0"/>
      <p:bldP spid="106" grpId="0"/>
      <p:bldP spid="107" grpId="0"/>
      <p:bldP spid="108" grpId="0"/>
      <p:bldP spid="109" grpId="0"/>
      <p:bldP spid="110" grpId="0"/>
      <p:bldP spid="57" grpId="0" bldLvl="0" animBg="1" autoUpdateAnimBg="0"/>
      <p:bldP spid="119" grpId="0"/>
      <p:bldP spid="120" grpId="0"/>
      <p:bldP spid="121" grpId="0"/>
      <p:bldP spid="1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4879930" y="2654053"/>
            <a:ext cx="582003" cy="582003"/>
            <a:chOff x="6253939" y="2516220"/>
            <a:chExt cx="831273" cy="831273"/>
          </a:xfrm>
        </p:grpSpPr>
        <p:sp>
          <p:nvSpPr>
            <p:cNvPr id="27" name="Oval 11"/>
            <p:cNvSpPr/>
            <p:nvPr/>
          </p:nvSpPr>
          <p:spPr>
            <a:xfrm>
              <a:off x="6253939" y="2516220"/>
              <a:ext cx="831273" cy="83127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65000"/>
                    <a:lumOff val="35000"/>
                  </a:schemeClr>
                </a:solidFill>
              </a:endParaRPr>
            </a:p>
          </p:txBody>
        </p:sp>
        <p:sp>
          <p:nvSpPr>
            <p:cNvPr id="28" name="AutoShape 117"/>
            <p:cNvSpPr>
              <a:spLocks/>
            </p:cNvSpPr>
            <p:nvPr/>
          </p:nvSpPr>
          <p:spPr bwMode="auto">
            <a:xfrm>
              <a:off x="6437403" y="2772142"/>
              <a:ext cx="464344" cy="348456"/>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28566" hangingPunct="0"/>
              <a:endParaRPr lang="en-US" sz="800" dirty="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nvGrpSpPr>
          <p:cNvPr id="3" name="Group 13"/>
          <p:cNvGrpSpPr/>
          <p:nvPr/>
        </p:nvGrpSpPr>
        <p:grpSpPr>
          <a:xfrm>
            <a:off x="4879930" y="3333716"/>
            <a:ext cx="582003" cy="582003"/>
            <a:chOff x="5716910" y="3464598"/>
            <a:chExt cx="831273" cy="831273"/>
          </a:xfrm>
        </p:grpSpPr>
        <p:sp>
          <p:nvSpPr>
            <p:cNvPr id="30" name="Oval 14"/>
            <p:cNvSpPr/>
            <p:nvPr/>
          </p:nvSpPr>
          <p:spPr>
            <a:xfrm>
              <a:off x="5716910" y="3464598"/>
              <a:ext cx="831273" cy="83127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65000"/>
                    <a:lumOff val="35000"/>
                  </a:schemeClr>
                </a:solidFill>
              </a:endParaRPr>
            </a:p>
          </p:txBody>
        </p:sp>
        <p:grpSp>
          <p:nvGrpSpPr>
            <p:cNvPr id="4" name="Group 15"/>
            <p:cNvGrpSpPr/>
            <p:nvPr/>
          </p:nvGrpSpPr>
          <p:grpSpPr>
            <a:xfrm>
              <a:off x="5900374" y="3655628"/>
              <a:ext cx="464344" cy="464344"/>
              <a:chOff x="4439444" y="2582069"/>
              <a:chExt cx="464344" cy="464344"/>
            </a:xfrm>
            <a:solidFill>
              <a:schemeClr val="bg1"/>
            </a:solidFill>
          </p:grpSpPr>
          <p:sp>
            <p:nvSpPr>
              <p:cNvPr id="32" name="AutoShape 123"/>
              <p:cNvSpPr>
                <a:spLocks/>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28566" hangingPunct="0"/>
                <a:endParaRPr lang="en-US" sz="800" dirty="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33" name="AutoShape 124"/>
              <p:cNvSpPr>
                <a:spLocks/>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28566" hangingPunct="0"/>
                <a:endParaRPr lang="en-US" sz="800" dirty="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34" name="AutoShape 125"/>
              <p:cNvSpPr>
                <a:spLocks/>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28566" hangingPunct="0"/>
                <a:endParaRPr lang="en-US" sz="800" dirty="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grpSp>
        <p:nvGrpSpPr>
          <p:cNvPr id="5" name="Group 19"/>
          <p:cNvGrpSpPr/>
          <p:nvPr/>
        </p:nvGrpSpPr>
        <p:grpSpPr>
          <a:xfrm>
            <a:off x="4879930" y="1975463"/>
            <a:ext cx="582003" cy="582003"/>
            <a:chOff x="6678551" y="1578185"/>
            <a:chExt cx="831273" cy="831273"/>
          </a:xfrm>
        </p:grpSpPr>
        <p:sp>
          <p:nvSpPr>
            <p:cNvPr id="36" name="Oval 20"/>
            <p:cNvSpPr/>
            <p:nvPr/>
          </p:nvSpPr>
          <p:spPr>
            <a:xfrm>
              <a:off x="6678551" y="1578185"/>
              <a:ext cx="831273" cy="83127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65000"/>
                    <a:lumOff val="35000"/>
                  </a:schemeClr>
                </a:solidFill>
              </a:endParaRPr>
            </a:p>
          </p:txBody>
        </p:sp>
        <p:sp>
          <p:nvSpPr>
            <p:cNvPr id="37" name="AutoShape 139"/>
            <p:cNvSpPr>
              <a:spLocks/>
            </p:cNvSpPr>
            <p:nvPr/>
          </p:nvSpPr>
          <p:spPr bwMode="auto">
            <a:xfrm>
              <a:off x="6862015" y="1768792"/>
              <a:ext cx="464344" cy="450057"/>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28566" hangingPunct="0"/>
              <a:endParaRPr lang="en-US" sz="800" dirty="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sp>
        <p:nvSpPr>
          <p:cNvPr id="38" name="TextBox 37"/>
          <p:cNvSpPr txBox="1"/>
          <p:nvPr/>
        </p:nvSpPr>
        <p:spPr>
          <a:xfrm>
            <a:off x="5413830" y="1945846"/>
            <a:ext cx="1321642" cy="423068"/>
          </a:xfrm>
          <a:prstGeom prst="rect">
            <a:avLst/>
          </a:prstGeom>
          <a:noFill/>
        </p:spPr>
        <p:txBody>
          <a:bodyPr wrap="square" lIns="68565" tIns="34283" rIns="68565" bIns="34283" rtlCol="0">
            <a:spAutoFit/>
          </a:bodyPr>
          <a:lstStyle/>
          <a:p>
            <a:r>
              <a:rPr lang="zh-CN" altLang="en-US" sz="1200" b="1" dirty="0">
                <a:solidFill>
                  <a:schemeClr val="bg1">
                    <a:lumMod val="50000"/>
                  </a:schemeClr>
                </a:solidFill>
                <a:latin typeface="微软雅黑" pitchFamily="34" charset="-122"/>
                <a:ea typeface="微软雅黑" pitchFamily="34" charset="-122"/>
              </a:rPr>
              <a:t>点击添加文本</a:t>
            </a:r>
          </a:p>
          <a:p>
            <a:endParaRPr lang="en-GB" sz="1100" b="1" dirty="0">
              <a:solidFill>
                <a:schemeClr val="bg1">
                  <a:lumMod val="50000"/>
                </a:schemeClr>
              </a:solidFill>
            </a:endParaRPr>
          </a:p>
        </p:txBody>
      </p:sp>
      <p:sp>
        <p:nvSpPr>
          <p:cNvPr id="39" name="Rectangle 24"/>
          <p:cNvSpPr/>
          <p:nvPr/>
        </p:nvSpPr>
        <p:spPr>
          <a:xfrm>
            <a:off x="5413831" y="2158992"/>
            <a:ext cx="2713242" cy="315380"/>
          </a:xfrm>
          <a:prstGeom prst="rect">
            <a:avLst/>
          </a:prstGeom>
        </p:spPr>
        <p:txBody>
          <a:bodyPr wrap="square" lIns="68565" tIns="34283" rIns="68565" bIns="34283">
            <a:spAutoFit/>
          </a:bodyPr>
          <a:lstStyle/>
          <a:p>
            <a:r>
              <a:rPr lang="zh-CN" altLang="en-US" sz="800" dirty="0">
                <a:solidFill>
                  <a:schemeClr val="bg1">
                    <a:lumMod val="50000"/>
                  </a:schemeClr>
                </a:solidFill>
                <a:latin typeface="微软雅黑" pitchFamily="34" charset="-122"/>
                <a:ea typeface="微软雅黑" pitchFamily="34" charset="-122"/>
              </a:rPr>
              <a:t>点击输入简要文本内容，文字内容需概况精炼的说明专业设计</a:t>
            </a:r>
            <a:r>
              <a:rPr lang="en-US" altLang="zh-CN" sz="800" dirty="0">
                <a:solidFill>
                  <a:schemeClr val="bg1">
                    <a:lumMod val="50000"/>
                  </a:schemeClr>
                </a:solidFill>
                <a:latin typeface="微软雅黑" pitchFamily="34" charset="-122"/>
                <a:ea typeface="微软雅黑" pitchFamily="34" charset="-122"/>
              </a:rPr>
              <a:t>……</a:t>
            </a:r>
          </a:p>
        </p:txBody>
      </p:sp>
      <p:sp>
        <p:nvSpPr>
          <p:cNvPr id="40" name="TextBox 39"/>
          <p:cNvSpPr txBox="1"/>
          <p:nvPr/>
        </p:nvSpPr>
        <p:spPr>
          <a:xfrm>
            <a:off x="5413830" y="2628698"/>
            <a:ext cx="1321642" cy="423068"/>
          </a:xfrm>
          <a:prstGeom prst="rect">
            <a:avLst/>
          </a:prstGeom>
          <a:noFill/>
        </p:spPr>
        <p:txBody>
          <a:bodyPr wrap="square" lIns="68565" tIns="34283" rIns="68565" bIns="34283" rtlCol="0">
            <a:spAutoFit/>
          </a:bodyPr>
          <a:lstStyle/>
          <a:p>
            <a:r>
              <a:rPr lang="zh-CN" altLang="en-US" sz="1200" b="1" dirty="0">
                <a:solidFill>
                  <a:schemeClr val="bg1">
                    <a:lumMod val="50000"/>
                  </a:schemeClr>
                </a:solidFill>
                <a:latin typeface="微软雅黑" pitchFamily="34" charset="-122"/>
                <a:ea typeface="微软雅黑" pitchFamily="34" charset="-122"/>
              </a:rPr>
              <a:t>点击添加文本</a:t>
            </a:r>
          </a:p>
          <a:p>
            <a:endParaRPr lang="en-GB" sz="1100" b="1" dirty="0">
              <a:solidFill>
                <a:schemeClr val="bg1">
                  <a:lumMod val="50000"/>
                </a:schemeClr>
              </a:solidFill>
            </a:endParaRPr>
          </a:p>
        </p:txBody>
      </p:sp>
      <p:sp>
        <p:nvSpPr>
          <p:cNvPr id="41" name="Rectangle 24"/>
          <p:cNvSpPr/>
          <p:nvPr/>
        </p:nvSpPr>
        <p:spPr>
          <a:xfrm>
            <a:off x="5413831" y="2813268"/>
            <a:ext cx="2713242" cy="315380"/>
          </a:xfrm>
          <a:prstGeom prst="rect">
            <a:avLst/>
          </a:prstGeom>
        </p:spPr>
        <p:txBody>
          <a:bodyPr wrap="square" lIns="68565" tIns="34283" rIns="68565" bIns="34283">
            <a:spAutoFit/>
          </a:bodyPr>
          <a:lstStyle/>
          <a:p>
            <a:r>
              <a:rPr lang="zh-CN" altLang="en-US" sz="800" dirty="0">
                <a:solidFill>
                  <a:schemeClr val="bg1">
                    <a:lumMod val="50000"/>
                  </a:schemeClr>
                </a:solidFill>
                <a:latin typeface="微软雅黑" pitchFamily="34" charset="-122"/>
                <a:ea typeface="微软雅黑" pitchFamily="34" charset="-122"/>
              </a:rPr>
              <a:t>点击输入简要文本内容，文字内容需概况精炼的说明专业设计</a:t>
            </a:r>
            <a:r>
              <a:rPr lang="en-US" altLang="zh-CN" sz="800" dirty="0">
                <a:solidFill>
                  <a:schemeClr val="bg1">
                    <a:lumMod val="50000"/>
                  </a:schemeClr>
                </a:solidFill>
                <a:latin typeface="微软雅黑" pitchFamily="34" charset="-122"/>
                <a:ea typeface="微软雅黑" pitchFamily="34" charset="-122"/>
              </a:rPr>
              <a:t>……</a:t>
            </a:r>
          </a:p>
        </p:txBody>
      </p:sp>
      <p:sp>
        <p:nvSpPr>
          <p:cNvPr id="42" name="TextBox 41"/>
          <p:cNvSpPr txBox="1"/>
          <p:nvPr/>
        </p:nvSpPr>
        <p:spPr>
          <a:xfrm>
            <a:off x="5413830" y="3282102"/>
            <a:ext cx="1321642" cy="423068"/>
          </a:xfrm>
          <a:prstGeom prst="rect">
            <a:avLst/>
          </a:prstGeom>
          <a:noFill/>
        </p:spPr>
        <p:txBody>
          <a:bodyPr wrap="square" lIns="68565" tIns="34283" rIns="68565" bIns="34283" rtlCol="0">
            <a:spAutoFit/>
          </a:bodyPr>
          <a:lstStyle/>
          <a:p>
            <a:r>
              <a:rPr lang="zh-CN" altLang="en-US" sz="1200" b="1" dirty="0">
                <a:solidFill>
                  <a:schemeClr val="bg1">
                    <a:lumMod val="50000"/>
                  </a:schemeClr>
                </a:solidFill>
                <a:latin typeface="微软雅黑" pitchFamily="34" charset="-122"/>
                <a:ea typeface="微软雅黑" pitchFamily="34" charset="-122"/>
              </a:rPr>
              <a:t>点击添加文本</a:t>
            </a:r>
          </a:p>
          <a:p>
            <a:endParaRPr lang="en-GB" sz="1100" b="1" dirty="0">
              <a:solidFill>
                <a:schemeClr val="bg1">
                  <a:lumMod val="50000"/>
                </a:schemeClr>
              </a:solidFill>
            </a:endParaRPr>
          </a:p>
        </p:txBody>
      </p:sp>
      <p:sp>
        <p:nvSpPr>
          <p:cNvPr id="43" name="Rectangle 24"/>
          <p:cNvSpPr/>
          <p:nvPr/>
        </p:nvSpPr>
        <p:spPr>
          <a:xfrm>
            <a:off x="5413831" y="3495246"/>
            <a:ext cx="2713242" cy="315380"/>
          </a:xfrm>
          <a:prstGeom prst="rect">
            <a:avLst/>
          </a:prstGeom>
        </p:spPr>
        <p:txBody>
          <a:bodyPr wrap="square" lIns="68565" tIns="34283" rIns="68565" bIns="34283">
            <a:spAutoFit/>
          </a:bodyPr>
          <a:lstStyle/>
          <a:p>
            <a:r>
              <a:rPr lang="zh-CN" altLang="en-US" sz="800" dirty="0">
                <a:solidFill>
                  <a:schemeClr val="bg1">
                    <a:lumMod val="50000"/>
                  </a:schemeClr>
                </a:solidFill>
                <a:latin typeface="微软雅黑" pitchFamily="34" charset="-122"/>
                <a:ea typeface="微软雅黑" pitchFamily="34" charset="-122"/>
              </a:rPr>
              <a:t>点击输入简要文本内容，文字内容需概况精炼的说明专业设计</a:t>
            </a:r>
            <a:r>
              <a:rPr lang="en-US" altLang="zh-CN" sz="800" dirty="0">
                <a:solidFill>
                  <a:schemeClr val="bg1">
                    <a:lumMod val="50000"/>
                  </a:schemeClr>
                </a:solidFill>
                <a:latin typeface="微软雅黑" pitchFamily="34" charset="-122"/>
                <a:ea typeface="微软雅黑" pitchFamily="34" charset="-122"/>
              </a:rPr>
              <a:t>……</a:t>
            </a:r>
          </a:p>
        </p:txBody>
      </p:sp>
      <p:sp>
        <p:nvSpPr>
          <p:cNvPr id="44" name="矩形 43"/>
          <p:cNvSpPr/>
          <p:nvPr/>
        </p:nvSpPr>
        <p:spPr>
          <a:xfrm>
            <a:off x="1099712" y="1952154"/>
            <a:ext cx="3242653" cy="200496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65" tIns="34283" rIns="68565" bIns="34283" rtlCol="0" anchor="ctr"/>
          <a:lstStyle/>
          <a:p>
            <a:pPr algn="ctr"/>
            <a:endParaRPr lang="zh-CN" altLang="en-US" dirty="0"/>
          </a:p>
        </p:txBody>
      </p:sp>
    </p:spTree>
    <p:extLst>
      <p:ext uri="{BB962C8B-B14F-4D97-AF65-F5344CB8AC3E}">
        <p14:creationId xmlns:p14="http://schemas.microsoft.com/office/powerpoint/2010/main" val="309114370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500"/>
                                        <p:tgtEl>
                                          <p:spTgt spid="38"/>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left)">
                                      <p:cBhvr>
                                        <p:cTn id="35" dur="500"/>
                                        <p:tgtEl>
                                          <p:spTgt spid="40"/>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wipe(left)">
                                      <p:cBhvr>
                                        <p:cTn id="38" dur="500"/>
                                        <p:tgtEl>
                                          <p:spTgt spid="41"/>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wipe(left)">
                                      <p:cBhvr>
                                        <p:cTn id="41" dur="500"/>
                                        <p:tgtEl>
                                          <p:spTgt spid="42"/>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wipe(left)">
                                      <p:cBhvr>
                                        <p:cTn id="4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P spid="4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Line 11"/>
          <p:cNvSpPr>
            <a:spLocks noChangeShapeType="1"/>
          </p:cNvSpPr>
          <p:nvPr/>
        </p:nvSpPr>
        <p:spPr bwMode="auto">
          <a:xfrm flipH="1" flipV="1">
            <a:off x="4053581" y="2013315"/>
            <a:ext cx="1105214" cy="565931"/>
          </a:xfrm>
          <a:prstGeom prst="line">
            <a:avLst/>
          </a:prstGeom>
          <a:noFill/>
          <a:ln w="12700" cap="flat">
            <a:solidFill>
              <a:schemeClr val="bg1">
                <a:lumMod val="65000"/>
              </a:schemeClr>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31" tIns="45715" rIns="91431" bIns="45715" numCol="1" anchor="t" anchorCtr="0" compatLnSpc="1">
            <a:prstTxWarp prst="textNoShape">
              <a:avLst/>
            </a:prstTxWarp>
          </a:bodyPr>
          <a:lstStyle/>
          <a:p>
            <a:endParaRPr lang="zh-CN" altLang="en-US">
              <a:solidFill>
                <a:srgbClr val="080808"/>
              </a:solidFill>
            </a:endParaRPr>
          </a:p>
        </p:txBody>
      </p:sp>
      <p:sp>
        <p:nvSpPr>
          <p:cNvPr id="22" name="Line 12"/>
          <p:cNvSpPr>
            <a:spLocks noChangeShapeType="1"/>
          </p:cNvSpPr>
          <p:nvPr/>
        </p:nvSpPr>
        <p:spPr bwMode="auto">
          <a:xfrm flipH="1">
            <a:off x="4220304" y="3149955"/>
            <a:ext cx="938492" cy="576195"/>
          </a:xfrm>
          <a:prstGeom prst="line">
            <a:avLst/>
          </a:prstGeom>
          <a:noFill/>
          <a:ln w="12700" cap="flat">
            <a:solidFill>
              <a:schemeClr val="bg1">
                <a:lumMod val="65000"/>
              </a:schemeClr>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31" tIns="45715" rIns="91431" bIns="45715" numCol="1" anchor="t" anchorCtr="0" compatLnSpc="1">
            <a:prstTxWarp prst="textNoShape">
              <a:avLst/>
            </a:prstTxWarp>
          </a:bodyPr>
          <a:lstStyle/>
          <a:p>
            <a:endParaRPr lang="zh-CN" altLang="en-US">
              <a:solidFill>
                <a:srgbClr val="080808"/>
              </a:solidFill>
            </a:endParaRPr>
          </a:p>
        </p:txBody>
      </p:sp>
      <p:sp>
        <p:nvSpPr>
          <p:cNvPr id="23" name="Line 13"/>
          <p:cNvSpPr>
            <a:spLocks noChangeShapeType="1"/>
          </p:cNvSpPr>
          <p:nvPr/>
        </p:nvSpPr>
        <p:spPr bwMode="auto">
          <a:xfrm flipH="1">
            <a:off x="3674365" y="2877410"/>
            <a:ext cx="1484430" cy="0"/>
          </a:xfrm>
          <a:prstGeom prst="line">
            <a:avLst/>
          </a:prstGeom>
          <a:noFill/>
          <a:ln w="12700" cap="flat">
            <a:solidFill>
              <a:schemeClr val="bg1">
                <a:lumMod val="65000"/>
              </a:schemeClr>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31" tIns="45715" rIns="91431" bIns="45715" numCol="1" anchor="t" anchorCtr="0" compatLnSpc="1">
            <a:prstTxWarp prst="textNoShape">
              <a:avLst/>
            </a:prstTxWarp>
          </a:bodyPr>
          <a:lstStyle/>
          <a:p>
            <a:endParaRPr lang="zh-CN" altLang="en-US">
              <a:solidFill>
                <a:srgbClr val="080808"/>
              </a:solidFill>
            </a:endParaRPr>
          </a:p>
        </p:txBody>
      </p:sp>
      <p:sp>
        <p:nvSpPr>
          <p:cNvPr id="24" name="TextBox 23"/>
          <p:cNvSpPr txBox="1"/>
          <p:nvPr/>
        </p:nvSpPr>
        <p:spPr>
          <a:xfrm>
            <a:off x="6581368" y="1887223"/>
            <a:ext cx="2016224" cy="1661499"/>
          </a:xfrm>
          <a:prstGeom prst="rect">
            <a:avLst/>
          </a:prstGeom>
          <a:noFill/>
          <a:ln>
            <a:noFill/>
          </a:ln>
        </p:spPr>
        <p:txBody>
          <a:bodyPr wrap="square" lIns="91431" tIns="45715" rIns="91431" bIns="45715" rtlCol="0">
            <a:spAutoFit/>
          </a:bodyPr>
          <a:lstStyle/>
          <a:p>
            <a:pPr>
              <a:lnSpc>
                <a:spcPct val="150000"/>
              </a:lnSpc>
            </a:pPr>
            <a:r>
              <a:rPr lang="zh-CN" altLang="en-US" sz="800" dirty="0">
                <a:solidFill>
                  <a:schemeClr val="bg1">
                    <a:lumMod val="50000"/>
                  </a:schemeClr>
                </a:solidFill>
                <a:latin typeface="微软雅黑" pitchFamily="34" charset="-122"/>
                <a:ea typeface="微软雅黑" pitchFamily="34" charset="-122"/>
                <a:sym typeface="微软雅黑" pitchFamily="34" charset="-122"/>
              </a:rPr>
              <a:t>单击添加文本单击添加文本单击添加文本单击添加文本单击添加文本单击添加文本单击添加文本单击添加文本单击添加</a:t>
            </a:r>
            <a:r>
              <a:rPr lang="zh-CN" altLang="en-US" sz="800" dirty="0" smtClean="0">
                <a:solidFill>
                  <a:schemeClr val="bg1">
                    <a:lumMod val="50000"/>
                  </a:schemeClr>
                </a:solidFill>
                <a:latin typeface="微软雅黑" pitchFamily="34" charset="-122"/>
                <a:ea typeface="微软雅黑" pitchFamily="34" charset="-122"/>
                <a:sym typeface="微软雅黑" pitchFamily="34" charset="-122"/>
              </a:rPr>
              <a:t>文本单击</a:t>
            </a:r>
            <a:r>
              <a:rPr lang="zh-CN" altLang="en-US" sz="800" dirty="0">
                <a:solidFill>
                  <a:schemeClr val="bg1">
                    <a:lumMod val="50000"/>
                  </a:schemeClr>
                </a:solidFill>
                <a:latin typeface="微软雅黑" pitchFamily="34" charset="-122"/>
                <a:ea typeface="微软雅黑" pitchFamily="34" charset="-122"/>
                <a:sym typeface="微软雅黑" pitchFamily="34" charset="-122"/>
              </a:rPr>
              <a:t>添加文本单击添加文本单击添加文本单击添加文本</a:t>
            </a:r>
            <a:r>
              <a:rPr lang="zh-CN" altLang="en-US" sz="800" dirty="0" smtClean="0">
                <a:solidFill>
                  <a:schemeClr val="bg1">
                    <a:lumMod val="50000"/>
                  </a:schemeClr>
                </a:solidFill>
                <a:latin typeface="微软雅黑" pitchFamily="34" charset="-122"/>
                <a:ea typeface="微软雅黑" pitchFamily="34" charset="-122"/>
                <a:sym typeface="微软雅黑" pitchFamily="34" charset="-122"/>
              </a:rPr>
              <a:t>单击添加文本单击添加文本单击添加文本单击添加文本单击添加文本</a:t>
            </a:r>
            <a:endParaRPr lang="en-US" altLang="zh-CN" sz="800" dirty="0" smtClean="0">
              <a:solidFill>
                <a:schemeClr val="bg1">
                  <a:lumMod val="50000"/>
                </a:schemeClr>
              </a:solidFill>
              <a:latin typeface="微软雅黑" pitchFamily="34" charset="-122"/>
              <a:ea typeface="微软雅黑" pitchFamily="34" charset="-122"/>
              <a:sym typeface="微软雅黑" pitchFamily="34" charset="-122"/>
            </a:endParaRPr>
          </a:p>
          <a:p>
            <a:pPr>
              <a:lnSpc>
                <a:spcPct val="150000"/>
              </a:lnSpc>
            </a:pPr>
            <a:endParaRPr lang="zh-CN" altLang="en-US" sz="1000" dirty="0" smtClean="0">
              <a:solidFill>
                <a:schemeClr val="accent1"/>
              </a:solidFill>
              <a:latin typeface="微软雅黑" pitchFamily="34" charset="-122"/>
              <a:ea typeface="微软雅黑" pitchFamily="34" charset="-122"/>
              <a:sym typeface="微软雅黑" pitchFamily="34" charset="-122"/>
            </a:endParaRPr>
          </a:p>
          <a:p>
            <a:pPr>
              <a:lnSpc>
                <a:spcPct val="150000"/>
              </a:lnSpc>
            </a:pPr>
            <a:endParaRPr lang="zh-CN" altLang="en-US" sz="1000" dirty="0">
              <a:solidFill>
                <a:schemeClr val="accent1"/>
              </a:solidFill>
              <a:latin typeface="微软雅黑" pitchFamily="34" charset="-122"/>
              <a:ea typeface="微软雅黑" pitchFamily="34" charset="-122"/>
              <a:sym typeface="微软雅黑" pitchFamily="34" charset="-122"/>
            </a:endParaRPr>
          </a:p>
        </p:txBody>
      </p:sp>
      <p:sp>
        <p:nvSpPr>
          <p:cNvPr id="25" name="TextBox 24"/>
          <p:cNvSpPr txBox="1"/>
          <p:nvPr/>
        </p:nvSpPr>
        <p:spPr>
          <a:xfrm>
            <a:off x="1618703" y="1203598"/>
            <a:ext cx="1036867" cy="184609"/>
          </a:xfrm>
          <a:prstGeom prst="rect">
            <a:avLst/>
          </a:prstGeom>
          <a:noFill/>
        </p:spPr>
        <p:txBody>
          <a:bodyPr wrap="square" lIns="0" tIns="0" rIns="0" bIns="0" rtlCol="0">
            <a:spAutoFit/>
          </a:bodyPr>
          <a:lstStyle/>
          <a:p>
            <a:pPr algn="ctr"/>
            <a:r>
              <a:rPr lang="zh-CN" altLang="en-US" sz="1200" b="1" dirty="0" smtClean="0">
                <a:solidFill>
                  <a:schemeClr val="bg1">
                    <a:lumMod val="50000"/>
                  </a:schemeClr>
                </a:solidFill>
                <a:latin typeface="微软雅黑" pitchFamily="34" charset="-122"/>
                <a:ea typeface="微软雅黑" pitchFamily="34" charset="-122"/>
              </a:rPr>
              <a:t>标题文字</a:t>
            </a:r>
            <a:endParaRPr lang="zh-CN" altLang="en-US" sz="1200" b="1" dirty="0">
              <a:solidFill>
                <a:schemeClr val="bg1">
                  <a:lumMod val="50000"/>
                </a:schemeClr>
              </a:solidFill>
              <a:latin typeface="微软雅黑" pitchFamily="34" charset="-122"/>
              <a:ea typeface="微软雅黑" pitchFamily="34" charset="-122"/>
            </a:endParaRPr>
          </a:p>
        </p:txBody>
      </p:sp>
      <p:sp>
        <p:nvSpPr>
          <p:cNvPr id="26" name="TextBox 25"/>
          <p:cNvSpPr txBox="1"/>
          <p:nvPr/>
        </p:nvSpPr>
        <p:spPr>
          <a:xfrm>
            <a:off x="1247932" y="1534011"/>
            <a:ext cx="1667885" cy="399987"/>
          </a:xfrm>
          <a:prstGeom prst="rect">
            <a:avLst/>
          </a:prstGeom>
          <a:noFill/>
        </p:spPr>
        <p:txBody>
          <a:bodyPr wrap="square" lIns="0" tIns="0" rIns="0" bIns="0" rtlCol="0">
            <a:spAutoFit/>
          </a:bodyPr>
          <a:lstStyle/>
          <a:p>
            <a:r>
              <a:rPr lang="zh-CN" altLang="en-US" sz="800" dirty="0">
                <a:solidFill>
                  <a:schemeClr val="bg1">
                    <a:lumMod val="50000"/>
                  </a:schemeClr>
                </a:solidFill>
                <a:latin typeface="微软雅黑" pitchFamily="34" charset="-122"/>
                <a:ea typeface="微软雅黑" pitchFamily="34" charset="-122"/>
              </a:rPr>
              <a:t>点击</a:t>
            </a:r>
            <a:r>
              <a:rPr lang="zh-CN" altLang="en-US" sz="800" dirty="0" smtClean="0">
                <a:solidFill>
                  <a:schemeClr val="bg1">
                    <a:lumMod val="50000"/>
                  </a:schemeClr>
                </a:solidFill>
                <a:latin typeface="微软雅黑" pitchFamily="34" charset="-122"/>
                <a:ea typeface="微软雅黑" pitchFamily="34" charset="-122"/>
              </a:rPr>
              <a:t>输入</a:t>
            </a:r>
            <a:r>
              <a:rPr lang="zh-CN" altLang="en-US" sz="800" dirty="0">
                <a:solidFill>
                  <a:schemeClr val="bg1">
                    <a:lumMod val="50000"/>
                  </a:schemeClr>
                </a:solidFill>
                <a:latin typeface="微软雅黑" pitchFamily="34" charset="-122"/>
                <a:ea typeface="微软雅黑" pitchFamily="34" charset="-122"/>
              </a:rPr>
              <a:t>文字内容点击输入文字</a:t>
            </a:r>
            <a:r>
              <a:rPr lang="zh-CN" altLang="en-US" sz="800" dirty="0" smtClean="0">
                <a:solidFill>
                  <a:schemeClr val="bg1">
                    <a:lumMod val="50000"/>
                  </a:schemeClr>
                </a:solidFill>
                <a:latin typeface="微软雅黑" pitchFamily="34" charset="-122"/>
                <a:ea typeface="微软雅黑" pitchFamily="34" charset="-122"/>
              </a:rPr>
              <a:t>内容</a:t>
            </a:r>
            <a:r>
              <a:rPr lang="zh-CN" altLang="en-US" sz="800" dirty="0">
                <a:solidFill>
                  <a:schemeClr val="bg1">
                    <a:lumMod val="50000"/>
                  </a:schemeClr>
                </a:solidFill>
                <a:latin typeface="微软雅黑" pitchFamily="34" charset="-122"/>
                <a:ea typeface="微软雅黑" pitchFamily="34" charset="-122"/>
              </a:rPr>
              <a:t>点击输入</a:t>
            </a:r>
            <a:r>
              <a:rPr lang="zh-CN" altLang="en-US" sz="800" dirty="0" smtClean="0">
                <a:solidFill>
                  <a:schemeClr val="bg1">
                    <a:lumMod val="50000"/>
                  </a:schemeClr>
                </a:solidFill>
                <a:latin typeface="微软雅黑" pitchFamily="34" charset="-122"/>
                <a:ea typeface="微软雅黑" pitchFamily="34" charset="-122"/>
              </a:rPr>
              <a:t>文字</a:t>
            </a:r>
            <a:r>
              <a:rPr lang="zh-CN" altLang="en-US" sz="800" dirty="0">
                <a:solidFill>
                  <a:schemeClr val="bg1">
                    <a:lumMod val="50000"/>
                  </a:schemeClr>
                </a:solidFill>
                <a:latin typeface="微软雅黑" pitchFamily="34" charset="-122"/>
                <a:ea typeface="微软雅黑" pitchFamily="34" charset="-122"/>
              </a:rPr>
              <a:t>点击</a:t>
            </a:r>
            <a:r>
              <a:rPr lang="zh-CN" altLang="en-US" sz="800" dirty="0" smtClean="0">
                <a:solidFill>
                  <a:schemeClr val="bg1">
                    <a:lumMod val="50000"/>
                  </a:schemeClr>
                </a:solidFill>
                <a:latin typeface="微软雅黑" pitchFamily="34" charset="-122"/>
                <a:ea typeface="微软雅黑" pitchFamily="34" charset="-122"/>
              </a:rPr>
              <a:t>输入</a:t>
            </a:r>
            <a:endParaRPr lang="zh-CN" altLang="en-US" sz="800" dirty="0">
              <a:solidFill>
                <a:schemeClr val="bg1">
                  <a:lumMod val="50000"/>
                </a:schemeClr>
              </a:solidFill>
              <a:latin typeface="微软雅黑" pitchFamily="34" charset="-122"/>
              <a:ea typeface="微软雅黑" pitchFamily="34" charset="-122"/>
            </a:endParaRPr>
          </a:p>
          <a:p>
            <a:endParaRPr lang="zh-CN" altLang="en-US" sz="1000" dirty="0">
              <a:solidFill>
                <a:schemeClr val="accent1"/>
              </a:solidFill>
              <a:latin typeface="微软雅黑" pitchFamily="34" charset="-122"/>
              <a:ea typeface="微软雅黑" pitchFamily="34" charset="-122"/>
            </a:endParaRPr>
          </a:p>
        </p:txBody>
      </p:sp>
      <p:sp>
        <p:nvSpPr>
          <p:cNvPr id="27" name="TextBox 26"/>
          <p:cNvSpPr txBox="1"/>
          <p:nvPr/>
        </p:nvSpPr>
        <p:spPr>
          <a:xfrm>
            <a:off x="6587496" y="1599503"/>
            <a:ext cx="1036867" cy="184609"/>
          </a:xfrm>
          <a:prstGeom prst="rect">
            <a:avLst/>
          </a:prstGeom>
          <a:noFill/>
        </p:spPr>
        <p:txBody>
          <a:bodyPr wrap="square" lIns="0" tIns="0" rIns="0" bIns="0" rtlCol="0">
            <a:spAutoFit/>
          </a:bodyPr>
          <a:lstStyle/>
          <a:p>
            <a:pPr algn="ctr"/>
            <a:r>
              <a:rPr lang="zh-CN" altLang="en-US" sz="1200" b="1" dirty="0" smtClean="0">
                <a:solidFill>
                  <a:schemeClr val="bg1">
                    <a:lumMod val="50000"/>
                  </a:schemeClr>
                </a:solidFill>
                <a:latin typeface="微软雅黑" pitchFamily="34" charset="-122"/>
                <a:ea typeface="微软雅黑" pitchFamily="34" charset="-122"/>
              </a:rPr>
              <a:t>标题文字</a:t>
            </a:r>
            <a:endParaRPr lang="zh-CN" altLang="en-US" sz="1200" b="1" dirty="0">
              <a:solidFill>
                <a:schemeClr val="bg1">
                  <a:lumMod val="50000"/>
                </a:schemeClr>
              </a:solidFill>
              <a:latin typeface="微软雅黑" pitchFamily="34" charset="-122"/>
              <a:ea typeface="微软雅黑" pitchFamily="34" charset="-122"/>
            </a:endParaRPr>
          </a:p>
        </p:txBody>
      </p:sp>
      <p:grpSp>
        <p:nvGrpSpPr>
          <p:cNvPr id="2" name="组合 27"/>
          <p:cNvGrpSpPr/>
          <p:nvPr/>
        </p:nvGrpSpPr>
        <p:grpSpPr>
          <a:xfrm>
            <a:off x="5315348" y="2380990"/>
            <a:ext cx="1056852" cy="1044555"/>
            <a:chOff x="5315348" y="2380989"/>
            <a:chExt cx="1056852" cy="1044555"/>
          </a:xfrm>
        </p:grpSpPr>
        <p:sp>
          <p:nvSpPr>
            <p:cNvPr id="29" name="任意多边形 83"/>
            <p:cNvSpPr/>
            <p:nvPr/>
          </p:nvSpPr>
          <p:spPr bwMode="auto">
            <a:xfrm rot="16377237">
              <a:off x="5314292" y="2382045"/>
              <a:ext cx="1044555" cy="104244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1"/>
            </a:soli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080808"/>
                </a:solidFill>
                <a:latin typeface="宋体"/>
                <a:ea typeface="宋体"/>
              </a:endParaRPr>
            </a:p>
          </p:txBody>
        </p:sp>
        <p:sp>
          <p:nvSpPr>
            <p:cNvPr id="30" name="TextBox 29"/>
            <p:cNvSpPr txBox="1"/>
            <p:nvPr/>
          </p:nvSpPr>
          <p:spPr>
            <a:xfrm>
              <a:off x="5335333" y="2643758"/>
              <a:ext cx="1036867" cy="369218"/>
            </a:xfrm>
            <a:prstGeom prst="rect">
              <a:avLst/>
            </a:prstGeom>
            <a:noFill/>
          </p:spPr>
          <p:txBody>
            <a:bodyPr wrap="square" lIns="0" tIns="0" rIns="0" bIns="0" rtlCol="0">
              <a:spAutoFit/>
            </a:bodyPr>
            <a:lstStyle/>
            <a:p>
              <a:pPr algn="ctr"/>
              <a:r>
                <a:rPr lang="zh-CN" altLang="en-US" sz="1200" b="1" dirty="0" smtClean="0">
                  <a:solidFill>
                    <a:schemeClr val="bg1"/>
                  </a:solidFill>
                  <a:latin typeface="微软雅黑" pitchFamily="34" charset="-122"/>
                  <a:ea typeface="微软雅黑" pitchFamily="34" charset="-122"/>
                </a:rPr>
                <a:t>标题</a:t>
              </a:r>
              <a:endParaRPr lang="en-US" altLang="zh-CN" sz="1200" b="1" dirty="0" smtClean="0">
                <a:solidFill>
                  <a:schemeClr val="bg1"/>
                </a:solidFill>
                <a:latin typeface="微软雅黑" pitchFamily="34" charset="-122"/>
                <a:ea typeface="微软雅黑" pitchFamily="34" charset="-122"/>
              </a:endParaRPr>
            </a:p>
            <a:p>
              <a:pPr algn="ctr"/>
              <a:r>
                <a:rPr lang="zh-CN" altLang="en-US" sz="1200" b="1" dirty="0" smtClean="0">
                  <a:solidFill>
                    <a:schemeClr val="bg1"/>
                  </a:solidFill>
                  <a:latin typeface="微软雅黑" pitchFamily="34" charset="-122"/>
                  <a:ea typeface="微软雅黑" pitchFamily="34" charset="-122"/>
                </a:rPr>
                <a:t>文字</a:t>
              </a:r>
              <a:endParaRPr lang="zh-CN" altLang="en-US" sz="1200" b="1" dirty="0">
                <a:solidFill>
                  <a:schemeClr val="bg1"/>
                </a:solidFill>
                <a:latin typeface="微软雅黑" pitchFamily="34" charset="-122"/>
                <a:ea typeface="微软雅黑" pitchFamily="34" charset="-122"/>
              </a:endParaRPr>
            </a:p>
          </p:txBody>
        </p:sp>
      </p:grpSp>
      <p:grpSp>
        <p:nvGrpSpPr>
          <p:cNvPr id="3" name="组合 30"/>
          <p:cNvGrpSpPr/>
          <p:nvPr/>
        </p:nvGrpSpPr>
        <p:grpSpPr>
          <a:xfrm>
            <a:off x="3078883" y="1266632"/>
            <a:ext cx="1036867" cy="665742"/>
            <a:chOff x="3078882" y="1266632"/>
            <a:chExt cx="1036867" cy="665742"/>
          </a:xfrm>
        </p:grpSpPr>
        <p:sp>
          <p:nvSpPr>
            <p:cNvPr id="32" name="椭圆 80"/>
            <p:cNvSpPr/>
            <p:nvPr/>
          </p:nvSpPr>
          <p:spPr bwMode="auto">
            <a:xfrm>
              <a:off x="3255801" y="1266632"/>
              <a:ext cx="664395" cy="665742"/>
            </a:xfrm>
            <a:prstGeom prst="ellipse">
              <a:avLst/>
            </a:prstGeom>
            <a:solidFill>
              <a:schemeClr val="accent2"/>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200" kern="0" dirty="0">
                <a:solidFill>
                  <a:srgbClr val="080808"/>
                </a:solidFill>
                <a:latin typeface="宋体"/>
                <a:ea typeface="宋体"/>
              </a:endParaRPr>
            </a:p>
          </p:txBody>
        </p:sp>
        <p:sp>
          <p:nvSpPr>
            <p:cNvPr id="33" name="TextBox 32"/>
            <p:cNvSpPr txBox="1"/>
            <p:nvPr/>
          </p:nvSpPr>
          <p:spPr>
            <a:xfrm>
              <a:off x="3078882" y="1461433"/>
              <a:ext cx="1036867" cy="184609"/>
            </a:xfrm>
            <a:prstGeom prst="rect">
              <a:avLst/>
            </a:prstGeom>
            <a:noFill/>
          </p:spPr>
          <p:txBody>
            <a:bodyPr wrap="square" lIns="0" tIns="0" rIns="0" bIns="0" rtlCol="0">
              <a:spAutoFit/>
            </a:bodyPr>
            <a:lstStyle/>
            <a:p>
              <a:pPr algn="ctr"/>
              <a:r>
                <a:rPr lang="zh-CN" altLang="en-US" sz="1200" b="1" dirty="0" smtClean="0">
                  <a:solidFill>
                    <a:schemeClr val="bg1"/>
                  </a:solidFill>
                  <a:latin typeface="微软雅黑" pitchFamily="34" charset="-122"/>
                  <a:ea typeface="微软雅黑" pitchFamily="34" charset="-122"/>
                </a:rPr>
                <a:t>标题</a:t>
              </a:r>
              <a:endParaRPr lang="zh-CN" altLang="en-US" sz="1200" b="1" dirty="0">
                <a:solidFill>
                  <a:schemeClr val="bg1"/>
                </a:solidFill>
                <a:latin typeface="微软雅黑" pitchFamily="34" charset="-122"/>
                <a:ea typeface="微软雅黑" pitchFamily="34" charset="-122"/>
              </a:endParaRPr>
            </a:p>
          </p:txBody>
        </p:sp>
      </p:grpSp>
      <p:grpSp>
        <p:nvGrpSpPr>
          <p:cNvPr id="4" name="组合 37"/>
          <p:cNvGrpSpPr/>
          <p:nvPr/>
        </p:nvGrpSpPr>
        <p:grpSpPr>
          <a:xfrm>
            <a:off x="2599030" y="2603954"/>
            <a:ext cx="1036867" cy="691758"/>
            <a:chOff x="2599029" y="2603954"/>
            <a:chExt cx="1036867" cy="691758"/>
          </a:xfrm>
        </p:grpSpPr>
        <p:sp>
          <p:nvSpPr>
            <p:cNvPr id="39" name="椭圆 80"/>
            <p:cNvSpPr/>
            <p:nvPr/>
          </p:nvSpPr>
          <p:spPr bwMode="auto">
            <a:xfrm>
              <a:off x="2746251" y="2603954"/>
              <a:ext cx="690358" cy="691758"/>
            </a:xfrm>
            <a:prstGeom prst="ellipse">
              <a:avLst/>
            </a:prstGeom>
            <a:solidFill>
              <a:schemeClr val="accent3"/>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200" kern="0" dirty="0">
                <a:solidFill>
                  <a:srgbClr val="080808"/>
                </a:solidFill>
                <a:latin typeface="宋体"/>
                <a:ea typeface="宋体"/>
              </a:endParaRPr>
            </a:p>
          </p:txBody>
        </p:sp>
        <p:sp>
          <p:nvSpPr>
            <p:cNvPr id="40" name="TextBox 39"/>
            <p:cNvSpPr txBox="1"/>
            <p:nvPr/>
          </p:nvSpPr>
          <p:spPr>
            <a:xfrm>
              <a:off x="2599029" y="2826722"/>
              <a:ext cx="1036867" cy="184609"/>
            </a:xfrm>
            <a:prstGeom prst="rect">
              <a:avLst/>
            </a:prstGeom>
            <a:noFill/>
          </p:spPr>
          <p:txBody>
            <a:bodyPr wrap="square" lIns="0" tIns="0" rIns="0" bIns="0" rtlCol="0">
              <a:spAutoFit/>
            </a:bodyPr>
            <a:lstStyle/>
            <a:p>
              <a:pPr algn="ctr"/>
              <a:r>
                <a:rPr lang="zh-CN" altLang="en-US" sz="1200" b="1" dirty="0" smtClean="0">
                  <a:solidFill>
                    <a:schemeClr val="bg1"/>
                  </a:solidFill>
                  <a:latin typeface="微软雅黑" pitchFamily="34" charset="-122"/>
                  <a:ea typeface="微软雅黑" pitchFamily="34" charset="-122"/>
                </a:rPr>
                <a:t>标题</a:t>
              </a:r>
              <a:endParaRPr lang="zh-CN" altLang="en-US" sz="1200" b="1" dirty="0">
                <a:solidFill>
                  <a:schemeClr val="bg1"/>
                </a:solidFill>
                <a:latin typeface="微软雅黑" pitchFamily="34" charset="-122"/>
                <a:ea typeface="微软雅黑" pitchFamily="34" charset="-122"/>
              </a:endParaRPr>
            </a:p>
          </p:txBody>
        </p:sp>
      </p:grpSp>
      <p:grpSp>
        <p:nvGrpSpPr>
          <p:cNvPr id="5" name="组合 40"/>
          <p:cNvGrpSpPr/>
          <p:nvPr/>
        </p:nvGrpSpPr>
        <p:grpSpPr>
          <a:xfrm>
            <a:off x="3218527" y="3839142"/>
            <a:ext cx="1036867" cy="665742"/>
            <a:chOff x="3218526" y="3839142"/>
            <a:chExt cx="1036867" cy="665742"/>
          </a:xfrm>
        </p:grpSpPr>
        <p:sp>
          <p:nvSpPr>
            <p:cNvPr id="57" name="椭圆 80"/>
            <p:cNvSpPr/>
            <p:nvPr/>
          </p:nvSpPr>
          <p:spPr bwMode="auto">
            <a:xfrm>
              <a:off x="3403549" y="3839142"/>
              <a:ext cx="664395" cy="665742"/>
            </a:xfrm>
            <a:prstGeom prst="ellipse">
              <a:avLst/>
            </a:prstGeom>
            <a:solidFill>
              <a:schemeClr val="accent4"/>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200" kern="0" dirty="0">
                <a:solidFill>
                  <a:srgbClr val="080808"/>
                </a:solidFill>
                <a:latin typeface="宋体"/>
                <a:ea typeface="宋体"/>
              </a:endParaRPr>
            </a:p>
          </p:txBody>
        </p:sp>
        <p:sp>
          <p:nvSpPr>
            <p:cNvPr id="58" name="TextBox 57"/>
            <p:cNvSpPr txBox="1"/>
            <p:nvPr/>
          </p:nvSpPr>
          <p:spPr>
            <a:xfrm>
              <a:off x="3218526" y="4057787"/>
              <a:ext cx="1036867" cy="184609"/>
            </a:xfrm>
            <a:prstGeom prst="rect">
              <a:avLst/>
            </a:prstGeom>
            <a:noFill/>
          </p:spPr>
          <p:txBody>
            <a:bodyPr wrap="square" lIns="0" tIns="0" rIns="0" bIns="0" rtlCol="0">
              <a:spAutoFit/>
            </a:bodyPr>
            <a:lstStyle/>
            <a:p>
              <a:pPr algn="ctr"/>
              <a:r>
                <a:rPr lang="zh-CN" altLang="en-US" sz="1200" b="1" dirty="0" smtClean="0">
                  <a:solidFill>
                    <a:schemeClr val="bg1"/>
                  </a:solidFill>
                  <a:latin typeface="微软雅黑" pitchFamily="34" charset="-122"/>
                  <a:ea typeface="微软雅黑" pitchFamily="34" charset="-122"/>
                </a:rPr>
                <a:t>标题</a:t>
              </a:r>
              <a:endParaRPr lang="zh-CN" altLang="en-US" sz="1200" b="1" dirty="0">
                <a:solidFill>
                  <a:schemeClr val="bg1"/>
                </a:solidFill>
                <a:latin typeface="微软雅黑" pitchFamily="34" charset="-122"/>
                <a:ea typeface="微软雅黑" pitchFamily="34" charset="-122"/>
              </a:endParaRPr>
            </a:p>
          </p:txBody>
        </p:sp>
      </p:grpSp>
      <p:sp>
        <p:nvSpPr>
          <p:cNvPr id="59" name="TextBox 58"/>
          <p:cNvSpPr txBox="1"/>
          <p:nvPr/>
        </p:nvSpPr>
        <p:spPr>
          <a:xfrm>
            <a:off x="1270364" y="2520648"/>
            <a:ext cx="1036867" cy="184609"/>
          </a:xfrm>
          <a:prstGeom prst="rect">
            <a:avLst/>
          </a:prstGeom>
          <a:noFill/>
        </p:spPr>
        <p:txBody>
          <a:bodyPr wrap="square" lIns="0" tIns="0" rIns="0" bIns="0" rtlCol="0">
            <a:spAutoFit/>
          </a:bodyPr>
          <a:lstStyle/>
          <a:p>
            <a:pPr algn="ctr"/>
            <a:r>
              <a:rPr lang="zh-CN" altLang="en-US" sz="1200" b="1" dirty="0" smtClean="0">
                <a:solidFill>
                  <a:schemeClr val="bg1">
                    <a:lumMod val="50000"/>
                  </a:schemeClr>
                </a:solidFill>
                <a:latin typeface="微软雅黑" pitchFamily="34" charset="-122"/>
                <a:ea typeface="微软雅黑" pitchFamily="34" charset="-122"/>
              </a:rPr>
              <a:t>标题文字</a:t>
            </a:r>
            <a:endParaRPr lang="zh-CN" altLang="en-US" sz="1200" b="1" dirty="0">
              <a:solidFill>
                <a:schemeClr val="bg1">
                  <a:lumMod val="50000"/>
                </a:schemeClr>
              </a:solidFill>
              <a:latin typeface="微软雅黑" pitchFamily="34" charset="-122"/>
              <a:ea typeface="微软雅黑" pitchFamily="34" charset="-122"/>
            </a:endParaRPr>
          </a:p>
        </p:txBody>
      </p:sp>
      <p:sp>
        <p:nvSpPr>
          <p:cNvPr id="60" name="TextBox 59"/>
          <p:cNvSpPr txBox="1"/>
          <p:nvPr/>
        </p:nvSpPr>
        <p:spPr>
          <a:xfrm>
            <a:off x="899593" y="2851061"/>
            <a:ext cx="1667885" cy="399987"/>
          </a:xfrm>
          <a:prstGeom prst="rect">
            <a:avLst/>
          </a:prstGeom>
          <a:noFill/>
        </p:spPr>
        <p:txBody>
          <a:bodyPr wrap="square" lIns="0" tIns="0" rIns="0" bIns="0" rtlCol="0">
            <a:spAutoFit/>
          </a:bodyPr>
          <a:lstStyle/>
          <a:p>
            <a:r>
              <a:rPr lang="zh-CN" altLang="en-US" sz="800" dirty="0">
                <a:solidFill>
                  <a:schemeClr val="bg1">
                    <a:lumMod val="50000"/>
                  </a:schemeClr>
                </a:solidFill>
                <a:latin typeface="微软雅黑" pitchFamily="34" charset="-122"/>
                <a:ea typeface="微软雅黑" pitchFamily="34" charset="-122"/>
              </a:rPr>
              <a:t>点击</a:t>
            </a:r>
            <a:r>
              <a:rPr lang="zh-CN" altLang="en-US" sz="800" dirty="0" smtClean="0">
                <a:solidFill>
                  <a:schemeClr val="bg1">
                    <a:lumMod val="50000"/>
                  </a:schemeClr>
                </a:solidFill>
                <a:latin typeface="微软雅黑" pitchFamily="34" charset="-122"/>
                <a:ea typeface="微软雅黑" pitchFamily="34" charset="-122"/>
              </a:rPr>
              <a:t>输入</a:t>
            </a:r>
            <a:r>
              <a:rPr lang="zh-CN" altLang="en-US" sz="800" dirty="0">
                <a:solidFill>
                  <a:schemeClr val="bg1">
                    <a:lumMod val="50000"/>
                  </a:schemeClr>
                </a:solidFill>
                <a:latin typeface="微软雅黑" pitchFamily="34" charset="-122"/>
                <a:ea typeface="微软雅黑" pitchFamily="34" charset="-122"/>
              </a:rPr>
              <a:t>文字内容点击输入文字</a:t>
            </a:r>
            <a:r>
              <a:rPr lang="zh-CN" altLang="en-US" sz="800" dirty="0" smtClean="0">
                <a:solidFill>
                  <a:schemeClr val="bg1">
                    <a:lumMod val="50000"/>
                  </a:schemeClr>
                </a:solidFill>
                <a:latin typeface="微软雅黑" pitchFamily="34" charset="-122"/>
                <a:ea typeface="微软雅黑" pitchFamily="34" charset="-122"/>
              </a:rPr>
              <a:t>内容</a:t>
            </a:r>
            <a:r>
              <a:rPr lang="zh-CN" altLang="en-US" sz="800" dirty="0">
                <a:solidFill>
                  <a:schemeClr val="bg1">
                    <a:lumMod val="50000"/>
                  </a:schemeClr>
                </a:solidFill>
                <a:latin typeface="微软雅黑" pitchFamily="34" charset="-122"/>
                <a:ea typeface="微软雅黑" pitchFamily="34" charset="-122"/>
              </a:rPr>
              <a:t>点击输入</a:t>
            </a:r>
            <a:r>
              <a:rPr lang="zh-CN" altLang="en-US" sz="800" dirty="0" smtClean="0">
                <a:solidFill>
                  <a:schemeClr val="bg1">
                    <a:lumMod val="50000"/>
                  </a:schemeClr>
                </a:solidFill>
                <a:latin typeface="微软雅黑" pitchFamily="34" charset="-122"/>
                <a:ea typeface="微软雅黑" pitchFamily="34" charset="-122"/>
              </a:rPr>
              <a:t>文字</a:t>
            </a:r>
            <a:r>
              <a:rPr lang="zh-CN" altLang="en-US" sz="800" dirty="0">
                <a:solidFill>
                  <a:schemeClr val="bg1">
                    <a:lumMod val="50000"/>
                  </a:schemeClr>
                </a:solidFill>
                <a:latin typeface="微软雅黑" pitchFamily="34" charset="-122"/>
                <a:ea typeface="微软雅黑" pitchFamily="34" charset="-122"/>
              </a:rPr>
              <a:t>点击</a:t>
            </a:r>
            <a:r>
              <a:rPr lang="zh-CN" altLang="en-US" sz="800" dirty="0" smtClean="0">
                <a:solidFill>
                  <a:schemeClr val="bg1">
                    <a:lumMod val="50000"/>
                  </a:schemeClr>
                </a:solidFill>
                <a:latin typeface="微软雅黑" pitchFamily="34" charset="-122"/>
                <a:ea typeface="微软雅黑" pitchFamily="34" charset="-122"/>
              </a:rPr>
              <a:t>输入</a:t>
            </a:r>
            <a:endParaRPr lang="zh-CN" altLang="en-US" sz="1000" dirty="0">
              <a:solidFill>
                <a:schemeClr val="bg1">
                  <a:lumMod val="50000"/>
                </a:schemeClr>
              </a:solidFill>
              <a:latin typeface="微软雅黑" pitchFamily="34" charset="-122"/>
              <a:ea typeface="微软雅黑" pitchFamily="34" charset="-122"/>
            </a:endParaRPr>
          </a:p>
          <a:p>
            <a:endParaRPr lang="zh-CN" altLang="en-US" sz="1000" dirty="0">
              <a:solidFill>
                <a:schemeClr val="accent1"/>
              </a:solidFill>
              <a:latin typeface="微软雅黑" pitchFamily="34" charset="-122"/>
              <a:ea typeface="微软雅黑" pitchFamily="34" charset="-122"/>
            </a:endParaRPr>
          </a:p>
        </p:txBody>
      </p:sp>
      <p:sp>
        <p:nvSpPr>
          <p:cNvPr id="61" name="TextBox 60"/>
          <p:cNvSpPr txBox="1"/>
          <p:nvPr/>
        </p:nvSpPr>
        <p:spPr>
          <a:xfrm>
            <a:off x="1978743" y="3811566"/>
            <a:ext cx="1036867" cy="184609"/>
          </a:xfrm>
          <a:prstGeom prst="rect">
            <a:avLst/>
          </a:prstGeom>
          <a:noFill/>
        </p:spPr>
        <p:txBody>
          <a:bodyPr wrap="square" lIns="0" tIns="0" rIns="0" bIns="0" rtlCol="0">
            <a:spAutoFit/>
          </a:bodyPr>
          <a:lstStyle/>
          <a:p>
            <a:pPr algn="ctr"/>
            <a:r>
              <a:rPr lang="zh-CN" altLang="en-US" sz="1200" b="1" dirty="0" smtClean="0">
                <a:solidFill>
                  <a:schemeClr val="bg1">
                    <a:lumMod val="50000"/>
                  </a:schemeClr>
                </a:solidFill>
                <a:latin typeface="微软雅黑" pitchFamily="34" charset="-122"/>
                <a:ea typeface="微软雅黑" pitchFamily="34" charset="-122"/>
              </a:rPr>
              <a:t>标题文字</a:t>
            </a:r>
            <a:endParaRPr lang="zh-CN" altLang="en-US" sz="1200" b="1" dirty="0">
              <a:solidFill>
                <a:schemeClr val="bg1">
                  <a:lumMod val="50000"/>
                </a:schemeClr>
              </a:solidFill>
              <a:latin typeface="微软雅黑" pitchFamily="34" charset="-122"/>
              <a:ea typeface="微软雅黑" pitchFamily="34" charset="-122"/>
            </a:endParaRPr>
          </a:p>
        </p:txBody>
      </p:sp>
      <p:sp>
        <p:nvSpPr>
          <p:cNvPr id="62" name="TextBox 61"/>
          <p:cNvSpPr txBox="1"/>
          <p:nvPr/>
        </p:nvSpPr>
        <p:spPr>
          <a:xfrm>
            <a:off x="1607972" y="4141979"/>
            <a:ext cx="1667885" cy="399987"/>
          </a:xfrm>
          <a:prstGeom prst="rect">
            <a:avLst/>
          </a:prstGeom>
          <a:noFill/>
        </p:spPr>
        <p:txBody>
          <a:bodyPr wrap="square" lIns="0" tIns="0" rIns="0" bIns="0" rtlCol="0">
            <a:spAutoFit/>
          </a:bodyPr>
          <a:lstStyle/>
          <a:p>
            <a:r>
              <a:rPr lang="zh-CN" altLang="en-US" sz="800" dirty="0">
                <a:solidFill>
                  <a:schemeClr val="bg1">
                    <a:lumMod val="50000"/>
                  </a:schemeClr>
                </a:solidFill>
                <a:latin typeface="微软雅黑" pitchFamily="34" charset="-122"/>
                <a:ea typeface="微软雅黑" pitchFamily="34" charset="-122"/>
              </a:rPr>
              <a:t>点击</a:t>
            </a:r>
            <a:r>
              <a:rPr lang="zh-CN" altLang="en-US" sz="800" dirty="0" smtClean="0">
                <a:solidFill>
                  <a:schemeClr val="bg1">
                    <a:lumMod val="50000"/>
                  </a:schemeClr>
                </a:solidFill>
                <a:latin typeface="微软雅黑" pitchFamily="34" charset="-122"/>
                <a:ea typeface="微软雅黑" pitchFamily="34" charset="-122"/>
              </a:rPr>
              <a:t>输入</a:t>
            </a:r>
            <a:r>
              <a:rPr lang="zh-CN" altLang="en-US" sz="800" dirty="0">
                <a:solidFill>
                  <a:schemeClr val="bg1">
                    <a:lumMod val="50000"/>
                  </a:schemeClr>
                </a:solidFill>
                <a:latin typeface="微软雅黑" pitchFamily="34" charset="-122"/>
                <a:ea typeface="微软雅黑" pitchFamily="34" charset="-122"/>
              </a:rPr>
              <a:t>文字内容点击输入文字</a:t>
            </a:r>
            <a:r>
              <a:rPr lang="zh-CN" altLang="en-US" sz="800" dirty="0" smtClean="0">
                <a:solidFill>
                  <a:schemeClr val="bg1">
                    <a:lumMod val="50000"/>
                  </a:schemeClr>
                </a:solidFill>
                <a:latin typeface="微软雅黑" pitchFamily="34" charset="-122"/>
                <a:ea typeface="微软雅黑" pitchFamily="34" charset="-122"/>
              </a:rPr>
              <a:t>内容</a:t>
            </a:r>
            <a:r>
              <a:rPr lang="zh-CN" altLang="en-US" sz="800" dirty="0">
                <a:solidFill>
                  <a:schemeClr val="bg1">
                    <a:lumMod val="50000"/>
                  </a:schemeClr>
                </a:solidFill>
                <a:latin typeface="微软雅黑" pitchFamily="34" charset="-122"/>
                <a:ea typeface="微软雅黑" pitchFamily="34" charset="-122"/>
              </a:rPr>
              <a:t>点击输入</a:t>
            </a:r>
            <a:r>
              <a:rPr lang="zh-CN" altLang="en-US" sz="800" dirty="0" smtClean="0">
                <a:solidFill>
                  <a:schemeClr val="bg1">
                    <a:lumMod val="50000"/>
                  </a:schemeClr>
                </a:solidFill>
                <a:latin typeface="微软雅黑" pitchFamily="34" charset="-122"/>
                <a:ea typeface="微软雅黑" pitchFamily="34" charset="-122"/>
              </a:rPr>
              <a:t>文字</a:t>
            </a:r>
            <a:r>
              <a:rPr lang="zh-CN" altLang="en-US" sz="800" dirty="0">
                <a:solidFill>
                  <a:schemeClr val="bg1">
                    <a:lumMod val="50000"/>
                  </a:schemeClr>
                </a:solidFill>
                <a:latin typeface="微软雅黑" pitchFamily="34" charset="-122"/>
                <a:ea typeface="微软雅黑" pitchFamily="34" charset="-122"/>
              </a:rPr>
              <a:t>点击</a:t>
            </a:r>
            <a:r>
              <a:rPr lang="zh-CN" altLang="en-US" sz="800" dirty="0" smtClean="0">
                <a:solidFill>
                  <a:schemeClr val="bg1">
                    <a:lumMod val="50000"/>
                  </a:schemeClr>
                </a:solidFill>
                <a:latin typeface="微软雅黑" pitchFamily="34" charset="-122"/>
                <a:ea typeface="微软雅黑" pitchFamily="34" charset="-122"/>
              </a:rPr>
              <a:t>输入</a:t>
            </a:r>
            <a:endParaRPr lang="zh-CN" altLang="en-US" sz="800" dirty="0">
              <a:solidFill>
                <a:schemeClr val="bg1">
                  <a:lumMod val="50000"/>
                </a:schemeClr>
              </a:solidFill>
              <a:latin typeface="微软雅黑" pitchFamily="34" charset="-122"/>
              <a:ea typeface="微软雅黑" pitchFamily="34" charset="-122"/>
            </a:endParaRPr>
          </a:p>
          <a:p>
            <a:endParaRPr lang="zh-CN" altLang="en-US" sz="1000" dirty="0">
              <a:solidFill>
                <a:schemeClr val="accent1"/>
              </a:solidFill>
              <a:latin typeface="微软雅黑" pitchFamily="34" charset="-122"/>
              <a:ea typeface="微软雅黑" pitchFamily="34" charset="-122"/>
            </a:endParaRPr>
          </a:p>
        </p:txBody>
      </p:sp>
    </p:spTree>
    <p:extLst>
      <p:ext uri="{BB962C8B-B14F-4D97-AF65-F5344CB8AC3E}">
        <p14:creationId xmlns:p14="http://schemas.microsoft.com/office/powerpoint/2010/main" val="23820162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right)">
                                      <p:cBhvr>
                                        <p:cTn id="14" dur="500"/>
                                        <p:tgtEl>
                                          <p:spTgt spid="21"/>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right)">
                                      <p:cBhvr>
                                        <p:cTn id="17" dur="500"/>
                                        <p:tgtEl>
                                          <p:spTgt spid="23"/>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right)">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500" fill="hold"/>
                                        <p:tgtEl>
                                          <p:spTgt spid="5"/>
                                        </p:tgtEl>
                                        <p:attrNameLst>
                                          <p:attrName>ppt_w</p:attrName>
                                        </p:attrNameLst>
                                      </p:cBhvr>
                                      <p:tavLst>
                                        <p:tav tm="0">
                                          <p:val>
                                            <p:fltVal val="0"/>
                                          </p:val>
                                        </p:tav>
                                        <p:tav tm="100000">
                                          <p:val>
                                            <p:strVal val="#ppt_w"/>
                                          </p:val>
                                        </p:tav>
                                      </p:tavLst>
                                    </p:anim>
                                    <p:anim calcmode="lin" valueType="num">
                                      <p:cBhvr>
                                        <p:cTn id="40" dur="500" fill="hold"/>
                                        <p:tgtEl>
                                          <p:spTgt spid="5"/>
                                        </p:tgtEl>
                                        <p:attrNameLst>
                                          <p:attrName>ppt_h</p:attrName>
                                        </p:attrNameLst>
                                      </p:cBhvr>
                                      <p:tavLst>
                                        <p:tav tm="0">
                                          <p:val>
                                            <p:fltVal val="0"/>
                                          </p:val>
                                        </p:tav>
                                        <p:tav tm="100000">
                                          <p:val>
                                            <p:strVal val="#ppt_h"/>
                                          </p:val>
                                        </p:tav>
                                      </p:tavLst>
                                    </p:anim>
                                    <p:animEffect transition="in" filter="fade">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additive="base">
                                        <p:cTn id="46" dur="500" fill="hold"/>
                                        <p:tgtEl>
                                          <p:spTgt spid="25"/>
                                        </p:tgtEl>
                                        <p:attrNameLst>
                                          <p:attrName>ppt_x</p:attrName>
                                        </p:attrNameLst>
                                      </p:cBhvr>
                                      <p:tavLst>
                                        <p:tav tm="0">
                                          <p:val>
                                            <p:strVal val="0-#ppt_w/2"/>
                                          </p:val>
                                        </p:tav>
                                        <p:tav tm="100000">
                                          <p:val>
                                            <p:strVal val="#ppt_x"/>
                                          </p:val>
                                        </p:tav>
                                      </p:tavLst>
                                    </p:anim>
                                    <p:anim calcmode="lin" valueType="num">
                                      <p:cBhvr additive="base">
                                        <p:cTn id="47" dur="500" fill="hold"/>
                                        <p:tgtEl>
                                          <p:spTgt spid="25"/>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0-#ppt_w/2"/>
                                          </p:val>
                                        </p:tav>
                                        <p:tav tm="100000">
                                          <p:val>
                                            <p:strVal val="#ppt_x"/>
                                          </p:val>
                                        </p:tav>
                                      </p:tavLst>
                                    </p:anim>
                                    <p:anim calcmode="lin" valueType="num">
                                      <p:cBhvr additive="base">
                                        <p:cTn id="51" dur="500" fill="hold"/>
                                        <p:tgtEl>
                                          <p:spTgt spid="26"/>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additive="base">
                                        <p:cTn id="54" dur="500" fill="hold"/>
                                        <p:tgtEl>
                                          <p:spTgt spid="59"/>
                                        </p:tgtEl>
                                        <p:attrNameLst>
                                          <p:attrName>ppt_x</p:attrName>
                                        </p:attrNameLst>
                                      </p:cBhvr>
                                      <p:tavLst>
                                        <p:tav tm="0">
                                          <p:val>
                                            <p:strVal val="0-#ppt_w/2"/>
                                          </p:val>
                                        </p:tav>
                                        <p:tav tm="100000">
                                          <p:val>
                                            <p:strVal val="#ppt_x"/>
                                          </p:val>
                                        </p:tav>
                                      </p:tavLst>
                                    </p:anim>
                                    <p:anim calcmode="lin" valueType="num">
                                      <p:cBhvr additive="base">
                                        <p:cTn id="55" dur="500" fill="hold"/>
                                        <p:tgtEl>
                                          <p:spTgt spid="59"/>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0"/>
                                  </p:stCondLst>
                                  <p:childTnLst>
                                    <p:set>
                                      <p:cBhvr>
                                        <p:cTn id="57" dur="1" fill="hold">
                                          <p:stCondLst>
                                            <p:cond delay="0"/>
                                          </p:stCondLst>
                                        </p:cTn>
                                        <p:tgtEl>
                                          <p:spTgt spid="60"/>
                                        </p:tgtEl>
                                        <p:attrNameLst>
                                          <p:attrName>style.visibility</p:attrName>
                                        </p:attrNameLst>
                                      </p:cBhvr>
                                      <p:to>
                                        <p:strVal val="visible"/>
                                      </p:to>
                                    </p:set>
                                    <p:anim calcmode="lin" valueType="num">
                                      <p:cBhvr additive="base">
                                        <p:cTn id="58" dur="500" fill="hold"/>
                                        <p:tgtEl>
                                          <p:spTgt spid="60"/>
                                        </p:tgtEl>
                                        <p:attrNameLst>
                                          <p:attrName>ppt_x</p:attrName>
                                        </p:attrNameLst>
                                      </p:cBhvr>
                                      <p:tavLst>
                                        <p:tav tm="0">
                                          <p:val>
                                            <p:strVal val="0-#ppt_w/2"/>
                                          </p:val>
                                        </p:tav>
                                        <p:tav tm="100000">
                                          <p:val>
                                            <p:strVal val="#ppt_x"/>
                                          </p:val>
                                        </p:tav>
                                      </p:tavLst>
                                    </p:anim>
                                    <p:anim calcmode="lin" valueType="num">
                                      <p:cBhvr additive="base">
                                        <p:cTn id="59" dur="500" fill="hold"/>
                                        <p:tgtEl>
                                          <p:spTgt spid="60"/>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61"/>
                                        </p:tgtEl>
                                        <p:attrNameLst>
                                          <p:attrName>style.visibility</p:attrName>
                                        </p:attrNameLst>
                                      </p:cBhvr>
                                      <p:to>
                                        <p:strVal val="visible"/>
                                      </p:to>
                                    </p:set>
                                    <p:anim calcmode="lin" valueType="num">
                                      <p:cBhvr additive="base">
                                        <p:cTn id="62" dur="500" fill="hold"/>
                                        <p:tgtEl>
                                          <p:spTgt spid="61"/>
                                        </p:tgtEl>
                                        <p:attrNameLst>
                                          <p:attrName>ppt_x</p:attrName>
                                        </p:attrNameLst>
                                      </p:cBhvr>
                                      <p:tavLst>
                                        <p:tav tm="0">
                                          <p:val>
                                            <p:strVal val="0-#ppt_w/2"/>
                                          </p:val>
                                        </p:tav>
                                        <p:tav tm="100000">
                                          <p:val>
                                            <p:strVal val="#ppt_x"/>
                                          </p:val>
                                        </p:tav>
                                      </p:tavLst>
                                    </p:anim>
                                    <p:anim calcmode="lin" valueType="num">
                                      <p:cBhvr additive="base">
                                        <p:cTn id="63" dur="500" fill="hold"/>
                                        <p:tgtEl>
                                          <p:spTgt spid="61"/>
                                        </p:tgtEl>
                                        <p:attrNameLst>
                                          <p:attrName>ppt_y</p:attrName>
                                        </p:attrNameLst>
                                      </p:cBhvr>
                                      <p:tavLst>
                                        <p:tav tm="0">
                                          <p:val>
                                            <p:strVal val="#ppt_y"/>
                                          </p:val>
                                        </p:tav>
                                        <p:tav tm="100000">
                                          <p:val>
                                            <p:strVal val="#ppt_y"/>
                                          </p:val>
                                        </p:tav>
                                      </p:tavLst>
                                    </p:anim>
                                  </p:childTnLst>
                                </p:cTn>
                              </p:par>
                              <p:par>
                                <p:cTn id="64" presetID="2" presetClass="entr" presetSubtype="8" fill="hold" grpId="0" nodeType="withEffect">
                                  <p:stCondLst>
                                    <p:cond delay="0"/>
                                  </p:stCondLst>
                                  <p:childTnLst>
                                    <p:set>
                                      <p:cBhvr>
                                        <p:cTn id="65" dur="1" fill="hold">
                                          <p:stCondLst>
                                            <p:cond delay="0"/>
                                          </p:stCondLst>
                                        </p:cTn>
                                        <p:tgtEl>
                                          <p:spTgt spid="62"/>
                                        </p:tgtEl>
                                        <p:attrNameLst>
                                          <p:attrName>style.visibility</p:attrName>
                                        </p:attrNameLst>
                                      </p:cBhvr>
                                      <p:to>
                                        <p:strVal val="visible"/>
                                      </p:to>
                                    </p:set>
                                    <p:anim calcmode="lin" valueType="num">
                                      <p:cBhvr additive="base">
                                        <p:cTn id="66" dur="500" fill="hold"/>
                                        <p:tgtEl>
                                          <p:spTgt spid="62"/>
                                        </p:tgtEl>
                                        <p:attrNameLst>
                                          <p:attrName>ppt_x</p:attrName>
                                        </p:attrNameLst>
                                      </p:cBhvr>
                                      <p:tavLst>
                                        <p:tav tm="0">
                                          <p:val>
                                            <p:strVal val="0-#ppt_w/2"/>
                                          </p:val>
                                        </p:tav>
                                        <p:tav tm="100000">
                                          <p:val>
                                            <p:strVal val="#ppt_x"/>
                                          </p:val>
                                        </p:tav>
                                      </p:tavLst>
                                    </p:anim>
                                    <p:anim calcmode="lin" valueType="num">
                                      <p:cBhvr additive="base">
                                        <p:cTn id="67"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 calcmode="lin" valueType="num">
                                      <p:cBhvr additive="base">
                                        <p:cTn id="72" dur="500" fill="hold"/>
                                        <p:tgtEl>
                                          <p:spTgt spid="24"/>
                                        </p:tgtEl>
                                        <p:attrNameLst>
                                          <p:attrName>ppt_x</p:attrName>
                                        </p:attrNameLst>
                                      </p:cBhvr>
                                      <p:tavLst>
                                        <p:tav tm="0">
                                          <p:val>
                                            <p:strVal val="#ppt_x"/>
                                          </p:val>
                                        </p:tav>
                                        <p:tav tm="100000">
                                          <p:val>
                                            <p:strVal val="#ppt_x"/>
                                          </p:val>
                                        </p:tav>
                                      </p:tavLst>
                                    </p:anim>
                                    <p:anim calcmode="lin" valueType="num">
                                      <p:cBhvr additive="base">
                                        <p:cTn id="73" dur="500" fill="hold"/>
                                        <p:tgtEl>
                                          <p:spTgt spid="24"/>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additive="base">
                                        <p:cTn id="76" dur="500" fill="hold"/>
                                        <p:tgtEl>
                                          <p:spTgt spid="27"/>
                                        </p:tgtEl>
                                        <p:attrNameLst>
                                          <p:attrName>ppt_x</p:attrName>
                                        </p:attrNameLst>
                                      </p:cBhvr>
                                      <p:tavLst>
                                        <p:tav tm="0">
                                          <p:val>
                                            <p:strVal val="#ppt_x"/>
                                          </p:val>
                                        </p:tav>
                                        <p:tav tm="100000">
                                          <p:val>
                                            <p:strVal val="#ppt_x"/>
                                          </p:val>
                                        </p:tav>
                                      </p:tavLst>
                                    </p:anim>
                                    <p:anim calcmode="lin" valueType="num">
                                      <p:cBhvr additive="base">
                                        <p:cTn id="7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p:bldP spid="25" grpId="0"/>
      <p:bldP spid="26" grpId="0"/>
      <p:bldP spid="27" grpId="0"/>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8"/>
          <p:cNvGrpSpPr/>
          <p:nvPr/>
        </p:nvGrpSpPr>
        <p:grpSpPr>
          <a:xfrm>
            <a:off x="5053037" y="1781154"/>
            <a:ext cx="4090965" cy="1841728"/>
            <a:chOff x="5053036" y="1866998"/>
            <a:chExt cx="4090965" cy="1841728"/>
          </a:xfrm>
        </p:grpSpPr>
        <p:sp>
          <p:nvSpPr>
            <p:cNvPr id="50" name="任意多边形 49"/>
            <p:cNvSpPr/>
            <p:nvPr/>
          </p:nvSpPr>
          <p:spPr>
            <a:xfrm flipH="1">
              <a:off x="5231631" y="1866998"/>
              <a:ext cx="3912370" cy="1772091"/>
            </a:xfrm>
            <a:custGeom>
              <a:avLst/>
              <a:gdLst>
                <a:gd name="connsiteX0" fmla="*/ 4058363 w 5216493"/>
                <a:gd name="connsiteY0" fmla="*/ 0 h 2362788"/>
                <a:gd name="connsiteX1" fmla="*/ 850234 w 5216493"/>
                <a:gd name="connsiteY1" fmla="*/ 0 h 2362788"/>
                <a:gd name="connsiteX2" fmla="*/ 850234 w 5216493"/>
                <a:gd name="connsiteY2" fmla="*/ 2032 h 2362788"/>
                <a:gd name="connsiteX3" fmla="*/ 0 w 5216493"/>
                <a:gd name="connsiteY3" fmla="*/ 2032 h 2362788"/>
                <a:gd name="connsiteX4" fmla="*/ 0 w 5216493"/>
                <a:gd name="connsiteY4" fmla="*/ 531904 h 2362788"/>
                <a:gd name="connsiteX5" fmla="*/ 1 w 5216493"/>
                <a:gd name="connsiteY5" fmla="*/ 531904 h 2362788"/>
                <a:gd name="connsiteX6" fmla="*/ 1 w 5216493"/>
                <a:gd name="connsiteY6" fmla="*/ 364801 h 2362788"/>
                <a:gd name="connsiteX7" fmla="*/ 850234 w 5216493"/>
                <a:gd name="connsiteY7" fmla="*/ 364801 h 2362788"/>
                <a:gd name="connsiteX8" fmla="*/ 850234 w 5216493"/>
                <a:gd name="connsiteY8" fmla="*/ 2362788 h 2362788"/>
                <a:gd name="connsiteX9" fmla="*/ 850235 w 5216493"/>
                <a:gd name="connsiteY9" fmla="*/ 2362788 h 2362788"/>
                <a:gd name="connsiteX10" fmla="*/ 850235 w 5216493"/>
                <a:gd name="connsiteY10" fmla="*/ 364801 h 2362788"/>
                <a:gd name="connsiteX11" fmla="*/ 1653870 w 5216493"/>
                <a:gd name="connsiteY11" fmla="*/ 364801 h 2362788"/>
                <a:gd name="connsiteX12" fmla="*/ 1653870 w 5216493"/>
                <a:gd name="connsiteY12" fmla="*/ 362769 h 2362788"/>
                <a:gd name="connsiteX13" fmla="*/ 3815944 w 5216493"/>
                <a:gd name="connsiteY13" fmla="*/ 362769 h 2362788"/>
                <a:gd name="connsiteX14" fmla="*/ 4860260 w 5216493"/>
                <a:gd name="connsiteY14" fmla="*/ 1407085 h 2362788"/>
                <a:gd name="connsiteX15" fmla="*/ 4860260 w 5216493"/>
                <a:gd name="connsiteY15" fmla="*/ 2125118 h 2362788"/>
                <a:gd name="connsiteX16" fmla="*/ 5216493 w 5216493"/>
                <a:gd name="connsiteY16" fmla="*/ 2125118 h 2362788"/>
                <a:gd name="connsiteX17" fmla="*/ 5216493 w 5216493"/>
                <a:gd name="connsiteY17" fmla="*/ 1158130 h 2362788"/>
                <a:gd name="connsiteX18" fmla="*/ 4058363 w 5216493"/>
                <a:gd name="connsiteY18" fmla="*/ 0 h 236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16493" h="2362788">
                  <a:moveTo>
                    <a:pt x="4058363" y="0"/>
                  </a:moveTo>
                  <a:lnTo>
                    <a:pt x="850234" y="0"/>
                  </a:lnTo>
                  <a:lnTo>
                    <a:pt x="850234" y="2032"/>
                  </a:lnTo>
                  <a:lnTo>
                    <a:pt x="0" y="2032"/>
                  </a:lnTo>
                  <a:lnTo>
                    <a:pt x="0" y="531904"/>
                  </a:lnTo>
                  <a:lnTo>
                    <a:pt x="1" y="531904"/>
                  </a:lnTo>
                  <a:lnTo>
                    <a:pt x="1" y="364801"/>
                  </a:lnTo>
                  <a:lnTo>
                    <a:pt x="850234" y="364801"/>
                  </a:lnTo>
                  <a:lnTo>
                    <a:pt x="850234" y="2362788"/>
                  </a:lnTo>
                  <a:lnTo>
                    <a:pt x="850235" y="2362788"/>
                  </a:lnTo>
                  <a:lnTo>
                    <a:pt x="850235" y="364801"/>
                  </a:lnTo>
                  <a:lnTo>
                    <a:pt x="1653870" y="364801"/>
                  </a:lnTo>
                  <a:lnTo>
                    <a:pt x="1653870" y="362769"/>
                  </a:lnTo>
                  <a:lnTo>
                    <a:pt x="3815944" y="362769"/>
                  </a:lnTo>
                  <a:cubicBezTo>
                    <a:pt x="4392704" y="362769"/>
                    <a:pt x="4860260" y="830325"/>
                    <a:pt x="4860260" y="1407085"/>
                  </a:cubicBezTo>
                  <a:lnTo>
                    <a:pt x="4860260" y="2125118"/>
                  </a:lnTo>
                  <a:lnTo>
                    <a:pt x="5216493" y="2125118"/>
                  </a:lnTo>
                  <a:lnTo>
                    <a:pt x="5216493" y="1158130"/>
                  </a:lnTo>
                  <a:cubicBezTo>
                    <a:pt x="5216493" y="518512"/>
                    <a:pt x="4697981" y="0"/>
                    <a:pt x="4058363"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sp>
          <p:nvSpPr>
            <p:cNvPr id="51" name="椭圆 50"/>
            <p:cNvSpPr/>
            <p:nvPr/>
          </p:nvSpPr>
          <p:spPr>
            <a:xfrm>
              <a:off x="5053036" y="3212947"/>
              <a:ext cx="495779" cy="495779"/>
            </a:xfrm>
            <a:prstGeom prst="ellipse">
              <a:avLst/>
            </a:prstGeom>
            <a:solidFill>
              <a:schemeClr val="accent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8F8F8"/>
                </a:solidFill>
                <a:latin typeface="微软雅黑" panose="020B0503020204020204" pitchFamily="34" charset="-122"/>
                <a:ea typeface="微软雅黑" panose="020B0503020204020204" pitchFamily="34" charset="-122"/>
              </a:endParaRPr>
            </a:p>
          </p:txBody>
        </p:sp>
        <p:sp>
          <p:nvSpPr>
            <p:cNvPr id="52" name="文本框 92"/>
            <p:cNvSpPr txBox="1"/>
            <p:nvPr/>
          </p:nvSpPr>
          <p:spPr>
            <a:xfrm>
              <a:off x="5095740" y="3320198"/>
              <a:ext cx="410370" cy="300083"/>
            </a:xfrm>
            <a:prstGeom prst="rect">
              <a:avLst/>
            </a:prstGeom>
            <a:noFill/>
          </p:spPr>
          <p:txBody>
            <a:bodyPr wrap="square" lIns="68580" tIns="34290" rIns="68580" bIns="34290" rtlCol="0">
              <a:spAutoFit/>
            </a:bodyPr>
            <a:lstStyle/>
            <a:p>
              <a:pPr algn="ctr"/>
              <a:r>
                <a:rPr lang="en-US" altLang="zh-CN" sz="1500" dirty="0">
                  <a:solidFill>
                    <a:schemeClr val="bg1"/>
                  </a:solidFill>
                  <a:latin typeface="微软雅黑" panose="020B0503020204020204" pitchFamily="34" charset="-122"/>
                  <a:ea typeface="微软雅黑" panose="020B0503020204020204" pitchFamily="34" charset="-122"/>
                </a:rPr>
                <a:t>01</a:t>
              </a:r>
              <a:endParaRPr lang="zh-CN" altLang="en-US" sz="1500" dirty="0">
                <a:solidFill>
                  <a:schemeClr val="bg1"/>
                </a:solidFill>
                <a:latin typeface="微软雅黑" panose="020B0503020204020204" pitchFamily="34" charset="-122"/>
                <a:ea typeface="微软雅黑" panose="020B0503020204020204" pitchFamily="34" charset="-122"/>
              </a:endParaRPr>
            </a:p>
          </p:txBody>
        </p:sp>
      </p:grpSp>
      <p:grpSp>
        <p:nvGrpSpPr>
          <p:cNvPr id="3" name="组合 52"/>
          <p:cNvGrpSpPr/>
          <p:nvPr/>
        </p:nvGrpSpPr>
        <p:grpSpPr>
          <a:xfrm>
            <a:off x="5763484" y="2337146"/>
            <a:ext cx="3380515" cy="1285736"/>
            <a:chOff x="5763484" y="2422990"/>
            <a:chExt cx="3380515" cy="1285736"/>
          </a:xfrm>
        </p:grpSpPr>
        <p:sp>
          <p:nvSpPr>
            <p:cNvPr id="54" name="任意多边形 53"/>
            <p:cNvSpPr/>
            <p:nvPr/>
          </p:nvSpPr>
          <p:spPr>
            <a:xfrm flipH="1">
              <a:off x="5797656" y="2422990"/>
              <a:ext cx="3346343" cy="1037847"/>
            </a:xfrm>
            <a:custGeom>
              <a:avLst/>
              <a:gdLst>
                <a:gd name="connsiteX0" fmla="*/ 1607999 w 4461791"/>
                <a:gd name="connsiteY0" fmla="*/ 0 h 1383796"/>
                <a:gd name="connsiteX1" fmla="*/ 0 w 4461791"/>
                <a:gd name="connsiteY1" fmla="*/ 0 h 1383796"/>
                <a:gd name="connsiteX2" fmla="*/ 0 w 4461791"/>
                <a:gd name="connsiteY2" fmla="*/ 566646 h 1383796"/>
                <a:gd name="connsiteX3" fmla="*/ 1 w 4461791"/>
                <a:gd name="connsiteY3" fmla="*/ 566646 h 1383796"/>
                <a:gd name="connsiteX4" fmla="*/ 1 w 4461791"/>
                <a:gd name="connsiteY4" fmla="*/ 387946 h 1383796"/>
                <a:gd name="connsiteX5" fmla="*/ 1603034 w 4461791"/>
                <a:gd name="connsiteY5" fmla="*/ 387946 h 1383796"/>
                <a:gd name="connsiteX6" fmla="*/ 1603034 w 4461791"/>
                <a:gd name="connsiteY6" fmla="*/ 384898 h 1383796"/>
                <a:gd name="connsiteX7" fmla="*/ 3653197 w 4461791"/>
                <a:gd name="connsiteY7" fmla="*/ 384898 h 1383796"/>
                <a:gd name="connsiteX8" fmla="*/ 4068091 w 4461791"/>
                <a:gd name="connsiteY8" fmla="*/ 799792 h 1383796"/>
                <a:gd name="connsiteX9" fmla="*/ 4068091 w 4461791"/>
                <a:gd name="connsiteY9" fmla="*/ 1383796 h 1383796"/>
                <a:gd name="connsiteX10" fmla="*/ 4461791 w 4461791"/>
                <a:gd name="connsiteY10" fmla="*/ 1383796 h 1383796"/>
                <a:gd name="connsiteX11" fmla="*/ 4461791 w 4461791"/>
                <a:gd name="connsiteY11" fmla="*/ 701914 h 1383796"/>
                <a:gd name="connsiteX12" fmla="*/ 3763050 w 4461791"/>
                <a:gd name="connsiteY12" fmla="*/ 3173 h 1383796"/>
                <a:gd name="connsiteX13" fmla="*/ 1607733 w 4461791"/>
                <a:gd name="connsiteY13" fmla="*/ 3173 h 138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61791" h="1383796">
                  <a:moveTo>
                    <a:pt x="1607999" y="0"/>
                  </a:moveTo>
                  <a:lnTo>
                    <a:pt x="0" y="0"/>
                  </a:lnTo>
                  <a:lnTo>
                    <a:pt x="0" y="566646"/>
                  </a:lnTo>
                  <a:lnTo>
                    <a:pt x="1" y="566646"/>
                  </a:lnTo>
                  <a:lnTo>
                    <a:pt x="1" y="387946"/>
                  </a:lnTo>
                  <a:lnTo>
                    <a:pt x="1603034" y="387946"/>
                  </a:lnTo>
                  <a:lnTo>
                    <a:pt x="1603034" y="384898"/>
                  </a:lnTo>
                  <a:lnTo>
                    <a:pt x="3653197" y="384898"/>
                  </a:lnTo>
                  <a:cubicBezTo>
                    <a:pt x="3882337" y="384898"/>
                    <a:pt x="4068091" y="570652"/>
                    <a:pt x="4068091" y="799792"/>
                  </a:cubicBezTo>
                  <a:lnTo>
                    <a:pt x="4068091" y="1383796"/>
                  </a:lnTo>
                  <a:lnTo>
                    <a:pt x="4461791" y="1383796"/>
                  </a:lnTo>
                  <a:lnTo>
                    <a:pt x="4461791" y="701914"/>
                  </a:lnTo>
                  <a:cubicBezTo>
                    <a:pt x="4461791" y="316010"/>
                    <a:pt x="4148954" y="3173"/>
                    <a:pt x="3763050" y="3173"/>
                  </a:cubicBezTo>
                  <a:lnTo>
                    <a:pt x="1607733" y="3173"/>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sp>
          <p:nvSpPr>
            <p:cNvPr id="55" name="椭圆 54"/>
            <p:cNvSpPr/>
            <p:nvPr/>
          </p:nvSpPr>
          <p:spPr>
            <a:xfrm>
              <a:off x="5763484" y="3212947"/>
              <a:ext cx="495779" cy="495779"/>
            </a:xfrm>
            <a:prstGeom prst="ellipse">
              <a:avLst/>
            </a:prstGeom>
            <a:solidFill>
              <a:schemeClr val="accent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8F8F8"/>
                </a:solidFill>
                <a:latin typeface="微软雅黑" panose="020B0503020204020204" pitchFamily="34" charset="-122"/>
                <a:ea typeface="微软雅黑" panose="020B0503020204020204" pitchFamily="34" charset="-122"/>
              </a:endParaRPr>
            </a:p>
          </p:txBody>
        </p:sp>
        <p:sp>
          <p:nvSpPr>
            <p:cNvPr id="56" name="文本框 100"/>
            <p:cNvSpPr txBox="1"/>
            <p:nvPr/>
          </p:nvSpPr>
          <p:spPr>
            <a:xfrm>
              <a:off x="5843734" y="3320198"/>
              <a:ext cx="410370" cy="300083"/>
            </a:xfrm>
            <a:prstGeom prst="rect">
              <a:avLst/>
            </a:prstGeom>
            <a:noFill/>
          </p:spPr>
          <p:txBody>
            <a:bodyPr wrap="square" lIns="68580" tIns="34290" rIns="68580" bIns="34290" rtlCol="0">
              <a:spAutoFit/>
            </a:bodyPr>
            <a:lstStyle/>
            <a:p>
              <a:pPr algn="ctr"/>
              <a:r>
                <a:rPr lang="en-US" altLang="zh-CN" sz="1500" dirty="0">
                  <a:solidFill>
                    <a:schemeClr val="bg1"/>
                  </a:solidFill>
                  <a:latin typeface="微软雅黑" panose="020B0503020204020204" pitchFamily="34" charset="-122"/>
                  <a:ea typeface="微软雅黑" panose="020B0503020204020204" pitchFamily="34" charset="-122"/>
                </a:rPr>
                <a:t>03</a:t>
              </a:r>
              <a:endParaRPr lang="zh-CN" altLang="en-US" sz="1500" dirty="0">
                <a:solidFill>
                  <a:schemeClr val="bg1"/>
                </a:solidFill>
                <a:latin typeface="微软雅黑" panose="020B0503020204020204" pitchFamily="34" charset="-122"/>
                <a:ea typeface="微软雅黑" panose="020B0503020204020204" pitchFamily="34" charset="-122"/>
              </a:endParaRPr>
            </a:p>
          </p:txBody>
        </p:sp>
      </p:grpSp>
      <p:grpSp>
        <p:nvGrpSpPr>
          <p:cNvPr id="4" name="组合 56"/>
          <p:cNvGrpSpPr/>
          <p:nvPr/>
        </p:nvGrpSpPr>
        <p:grpSpPr>
          <a:xfrm>
            <a:off x="5421774" y="2053230"/>
            <a:ext cx="3722225" cy="1569651"/>
            <a:chOff x="5421773" y="2139075"/>
            <a:chExt cx="3722225" cy="1569651"/>
          </a:xfrm>
          <a:solidFill>
            <a:schemeClr val="accent2"/>
          </a:solidFill>
        </p:grpSpPr>
        <p:sp>
          <p:nvSpPr>
            <p:cNvPr id="58" name="任意多边形 57"/>
            <p:cNvSpPr/>
            <p:nvPr/>
          </p:nvSpPr>
          <p:spPr>
            <a:xfrm flipH="1">
              <a:off x="5498806" y="2139075"/>
              <a:ext cx="3645192" cy="1321762"/>
            </a:xfrm>
            <a:custGeom>
              <a:avLst/>
              <a:gdLst>
                <a:gd name="connsiteX0" fmla="*/ 3815940 w 4860256"/>
                <a:gd name="connsiteY0" fmla="*/ 0 h 1762349"/>
                <a:gd name="connsiteX1" fmla="*/ 990598 w 4860256"/>
                <a:gd name="connsiteY1" fmla="*/ 0 h 1762349"/>
                <a:gd name="connsiteX2" fmla="*/ 850231 w 4860256"/>
                <a:gd name="connsiteY2" fmla="*/ 0 h 1762349"/>
                <a:gd name="connsiteX3" fmla="*/ 0 w 4860256"/>
                <a:gd name="connsiteY3" fmla="*/ 0 h 1762349"/>
                <a:gd name="connsiteX4" fmla="*/ 0 w 4860256"/>
                <a:gd name="connsiteY4" fmla="*/ 395925 h 1762349"/>
                <a:gd name="connsiteX5" fmla="*/ 990598 w 4860256"/>
                <a:gd name="connsiteY5" fmla="*/ 395925 h 1762349"/>
                <a:gd name="connsiteX6" fmla="*/ 990598 w 4860256"/>
                <a:gd name="connsiteY6" fmla="*/ 392340 h 1762349"/>
                <a:gd name="connsiteX7" fmla="*/ 3763050 w 4860256"/>
                <a:gd name="connsiteY7" fmla="*/ 392340 h 1762349"/>
                <a:gd name="connsiteX8" fmla="*/ 4461791 w 4860256"/>
                <a:gd name="connsiteY8" fmla="*/ 1091081 h 1762349"/>
                <a:gd name="connsiteX9" fmla="*/ 4461791 w 4860256"/>
                <a:gd name="connsiteY9" fmla="*/ 1762349 h 1762349"/>
                <a:gd name="connsiteX10" fmla="*/ 4860256 w 4860256"/>
                <a:gd name="connsiteY10" fmla="*/ 1762349 h 1762349"/>
                <a:gd name="connsiteX11" fmla="*/ 4860256 w 4860256"/>
                <a:gd name="connsiteY11" fmla="*/ 1044316 h 1762349"/>
                <a:gd name="connsiteX12" fmla="*/ 3815940 w 4860256"/>
                <a:gd name="connsiteY12" fmla="*/ 0 h 176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60256" h="1762349">
                  <a:moveTo>
                    <a:pt x="3815940" y="0"/>
                  </a:moveTo>
                  <a:lnTo>
                    <a:pt x="990598" y="0"/>
                  </a:lnTo>
                  <a:lnTo>
                    <a:pt x="850231" y="0"/>
                  </a:lnTo>
                  <a:lnTo>
                    <a:pt x="0" y="0"/>
                  </a:lnTo>
                  <a:lnTo>
                    <a:pt x="0" y="395925"/>
                  </a:lnTo>
                  <a:lnTo>
                    <a:pt x="990598" y="395925"/>
                  </a:lnTo>
                  <a:lnTo>
                    <a:pt x="990598" y="392340"/>
                  </a:lnTo>
                  <a:lnTo>
                    <a:pt x="3763050" y="392340"/>
                  </a:lnTo>
                  <a:cubicBezTo>
                    <a:pt x="4148954" y="392340"/>
                    <a:pt x="4461791" y="705177"/>
                    <a:pt x="4461791" y="1091081"/>
                  </a:cubicBezTo>
                  <a:lnTo>
                    <a:pt x="4461791" y="1762349"/>
                  </a:lnTo>
                  <a:lnTo>
                    <a:pt x="4860256" y="1762349"/>
                  </a:lnTo>
                  <a:lnTo>
                    <a:pt x="4860256" y="1044316"/>
                  </a:lnTo>
                  <a:cubicBezTo>
                    <a:pt x="4860256" y="467556"/>
                    <a:pt x="4392700" y="0"/>
                    <a:pt x="381594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sp>
          <p:nvSpPr>
            <p:cNvPr id="59" name="椭圆 58"/>
            <p:cNvSpPr/>
            <p:nvPr/>
          </p:nvSpPr>
          <p:spPr>
            <a:xfrm>
              <a:off x="5421773" y="3212947"/>
              <a:ext cx="495779" cy="495779"/>
            </a:xfrm>
            <a:prstGeom prst="ellipse">
              <a:avLst/>
            </a:prstGeom>
            <a:gr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8F8F8"/>
                </a:solidFill>
                <a:latin typeface="微软雅黑" panose="020B0503020204020204" pitchFamily="34" charset="-122"/>
                <a:ea typeface="微软雅黑" panose="020B0503020204020204" pitchFamily="34" charset="-122"/>
              </a:endParaRPr>
            </a:p>
          </p:txBody>
        </p:sp>
        <p:sp>
          <p:nvSpPr>
            <p:cNvPr id="60" name="文本框 93"/>
            <p:cNvSpPr txBox="1"/>
            <p:nvPr/>
          </p:nvSpPr>
          <p:spPr>
            <a:xfrm>
              <a:off x="5468050" y="3320198"/>
              <a:ext cx="410370" cy="300083"/>
            </a:xfrm>
            <a:prstGeom prst="rect">
              <a:avLst/>
            </a:prstGeom>
            <a:noFill/>
          </p:spPr>
          <p:txBody>
            <a:bodyPr wrap="square" lIns="68580" tIns="34290" rIns="68580" bIns="34290" rtlCol="0">
              <a:spAutoFit/>
            </a:bodyPr>
            <a:lstStyle/>
            <a:p>
              <a:pPr algn="ctr"/>
              <a:r>
                <a:rPr lang="en-US" altLang="zh-CN" sz="1500" dirty="0">
                  <a:solidFill>
                    <a:schemeClr val="bg1"/>
                  </a:solidFill>
                  <a:latin typeface="微软雅黑" panose="020B0503020204020204" pitchFamily="34" charset="-122"/>
                  <a:ea typeface="微软雅黑" panose="020B0503020204020204" pitchFamily="34" charset="-122"/>
                </a:rPr>
                <a:t>02</a:t>
              </a:r>
              <a:endParaRPr lang="zh-CN" altLang="en-US" sz="1500" dirty="0">
                <a:solidFill>
                  <a:schemeClr val="bg1"/>
                </a:solidFill>
                <a:latin typeface="微软雅黑" panose="020B0503020204020204" pitchFamily="34" charset="-122"/>
                <a:ea typeface="微软雅黑" panose="020B0503020204020204" pitchFamily="34" charset="-122"/>
              </a:endParaRPr>
            </a:p>
          </p:txBody>
        </p:sp>
      </p:grpSp>
      <p:sp>
        <p:nvSpPr>
          <p:cNvPr id="61" name="任意多边形 60"/>
          <p:cNvSpPr/>
          <p:nvPr/>
        </p:nvSpPr>
        <p:spPr>
          <a:xfrm>
            <a:off x="3381877" y="1589789"/>
            <a:ext cx="2228850" cy="381000"/>
          </a:xfrm>
          <a:custGeom>
            <a:avLst/>
            <a:gdLst>
              <a:gd name="connsiteX0" fmla="*/ 2971800 w 2971800"/>
              <a:gd name="connsiteY0" fmla="*/ 508000 h 508000"/>
              <a:gd name="connsiteX1" fmla="*/ 622300 w 2971800"/>
              <a:gd name="connsiteY1" fmla="*/ 508000 h 508000"/>
              <a:gd name="connsiteX2" fmla="*/ 622300 w 2971800"/>
              <a:gd name="connsiteY2" fmla="*/ 0 h 508000"/>
              <a:gd name="connsiteX3" fmla="*/ 0 w 2971800"/>
              <a:gd name="connsiteY3" fmla="*/ 0 h 508000"/>
            </a:gdLst>
            <a:ahLst/>
            <a:cxnLst>
              <a:cxn ang="0">
                <a:pos x="connsiteX0" y="connsiteY0"/>
              </a:cxn>
              <a:cxn ang="0">
                <a:pos x="connsiteX1" y="connsiteY1"/>
              </a:cxn>
              <a:cxn ang="0">
                <a:pos x="connsiteX2" y="connsiteY2"/>
              </a:cxn>
              <a:cxn ang="0">
                <a:pos x="connsiteX3" y="connsiteY3"/>
              </a:cxn>
            </a:cxnLst>
            <a:rect l="l" t="t" r="r" b="b"/>
            <a:pathLst>
              <a:path w="2971800" h="508000">
                <a:moveTo>
                  <a:pt x="2971800" y="508000"/>
                </a:moveTo>
                <a:lnTo>
                  <a:pt x="622300" y="508000"/>
                </a:lnTo>
                <a:lnTo>
                  <a:pt x="622300" y="0"/>
                </a:lnTo>
                <a:lnTo>
                  <a:pt x="0" y="0"/>
                </a:lnTo>
              </a:path>
            </a:pathLst>
          </a:cu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3" tIns="34287" rIns="68573" bIns="34287"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sp>
        <p:nvSpPr>
          <p:cNvPr id="62" name="任意多边形 61"/>
          <p:cNvSpPr/>
          <p:nvPr/>
        </p:nvSpPr>
        <p:spPr>
          <a:xfrm>
            <a:off x="3381878" y="2519430"/>
            <a:ext cx="2638425" cy="438150"/>
          </a:xfrm>
          <a:custGeom>
            <a:avLst/>
            <a:gdLst>
              <a:gd name="connsiteX0" fmla="*/ 3517900 w 3517900"/>
              <a:gd name="connsiteY0" fmla="*/ 0 h 584200"/>
              <a:gd name="connsiteX1" fmla="*/ 609600 w 3517900"/>
              <a:gd name="connsiteY1" fmla="*/ 0 h 584200"/>
              <a:gd name="connsiteX2" fmla="*/ 609600 w 3517900"/>
              <a:gd name="connsiteY2" fmla="*/ 584200 h 584200"/>
              <a:gd name="connsiteX3" fmla="*/ 0 w 3517900"/>
              <a:gd name="connsiteY3" fmla="*/ 584200 h 584200"/>
            </a:gdLst>
            <a:ahLst/>
            <a:cxnLst>
              <a:cxn ang="0">
                <a:pos x="connsiteX0" y="connsiteY0"/>
              </a:cxn>
              <a:cxn ang="0">
                <a:pos x="connsiteX1" y="connsiteY1"/>
              </a:cxn>
              <a:cxn ang="0">
                <a:pos x="connsiteX2" y="connsiteY2"/>
              </a:cxn>
              <a:cxn ang="0">
                <a:pos x="connsiteX3" y="connsiteY3"/>
              </a:cxn>
            </a:cxnLst>
            <a:rect l="l" t="t" r="r" b="b"/>
            <a:pathLst>
              <a:path w="3517900" h="584200">
                <a:moveTo>
                  <a:pt x="3517900" y="0"/>
                </a:moveTo>
                <a:lnTo>
                  <a:pt x="609600" y="0"/>
                </a:lnTo>
                <a:lnTo>
                  <a:pt x="609600" y="584200"/>
                </a:lnTo>
                <a:lnTo>
                  <a:pt x="0" y="584200"/>
                </a:lnTo>
              </a:path>
            </a:pathLst>
          </a:cu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68573" tIns="34287" rIns="68573" bIns="34287" rtlCol="0" anchor="ctr"/>
          <a:lstStyle/>
          <a:p>
            <a:pPr algn="ctr"/>
            <a:endParaRPr lang="zh-CN" altLang="en-US">
              <a:ln>
                <a:solidFill>
                  <a:srgbClr val="8FA3A4"/>
                </a:solidFill>
              </a:ln>
              <a:solidFill>
                <a:srgbClr val="564B45"/>
              </a:solidFill>
              <a:latin typeface="微软雅黑" panose="020B0503020204020204" pitchFamily="34" charset="-122"/>
              <a:ea typeface="微软雅黑" panose="020B0503020204020204" pitchFamily="34" charset="-122"/>
            </a:endParaRPr>
          </a:p>
        </p:txBody>
      </p:sp>
      <p:sp>
        <p:nvSpPr>
          <p:cNvPr id="63" name="任意多边形 62"/>
          <p:cNvSpPr/>
          <p:nvPr/>
        </p:nvSpPr>
        <p:spPr>
          <a:xfrm>
            <a:off x="3381877" y="2264159"/>
            <a:ext cx="2419350" cy="0"/>
          </a:xfrm>
          <a:custGeom>
            <a:avLst/>
            <a:gdLst>
              <a:gd name="connsiteX0" fmla="*/ 3225800 w 3225800"/>
              <a:gd name="connsiteY0" fmla="*/ 0 h 0"/>
              <a:gd name="connsiteX1" fmla="*/ 0 w 3225800"/>
              <a:gd name="connsiteY1" fmla="*/ 0 h 0"/>
            </a:gdLst>
            <a:ahLst/>
            <a:cxnLst>
              <a:cxn ang="0">
                <a:pos x="connsiteX0" y="connsiteY0"/>
              </a:cxn>
              <a:cxn ang="0">
                <a:pos x="connsiteX1" y="connsiteY1"/>
              </a:cxn>
            </a:cxnLst>
            <a:rect l="l" t="t" r="r" b="b"/>
            <a:pathLst>
              <a:path w="3225800">
                <a:moveTo>
                  <a:pt x="3225800" y="0"/>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73" tIns="34287" rIns="68573" bIns="34287"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grpSp>
        <p:nvGrpSpPr>
          <p:cNvPr id="5" name="组合 63"/>
          <p:cNvGrpSpPr/>
          <p:nvPr/>
        </p:nvGrpSpPr>
        <p:grpSpPr>
          <a:xfrm>
            <a:off x="1827515" y="1347992"/>
            <a:ext cx="1478797" cy="555878"/>
            <a:chOff x="3447030" y="3890564"/>
            <a:chExt cx="1971730" cy="741171"/>
          </a:xfrm>
        </p:grpSpPr>
        <p:sp>
          <p:nvSpPr>
            <p:cNvPr id="65" name="文本框 111"/>
            <p:cNvSpPr txBox="1"/>
            <p:nvPr/>
          </p:nvSpPr>
          <p:spPr>
            <a:xfrm>
              <a:off x="3451161" y="3890564"/>
              <a:ext cx="1725051" cy="369218"/>
            </a:xfrm>
            <a:prstGeom prst="rect">
              <a:avLst/>
            </a:prstGeom>
            <a:noFill/>
          </p:spPr>
          <p:txBody>
            <a:bodyPr wrap="square" rtlCol="0">
              <a:spAutoFit/>
            </a:bodyPr>
            <a:lstStyle/>
            <a:p>
              <a:r>
                <a:rPr lang="zh-CN" altLang="en-US" sz="1200" b="1" dirty="0" smtClean="0">
                  <a:solidFill>
                    <a:schemeClr val="bg1">
                      <a:lumMod val="50000"/>
                    </a:schemeClr>
                  </a:solidFill>
                  <a:latin typeface="微软雅黑" panose="020B0503020204020204" pitchFamily="34" charset="-122"/>
                  <a:ea typeface="微软雅黑" panose="020B0503020204020204" pitchFamily="34" charset="-122"/>
                </a:rPr>
                <a:t>标题文字</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6" name="文本框 112"/>
            <p:cNvSpPr txBox="1"/>
            <p:nvPr/>
          </p:nvSpPr>
          <p:spPr>
            <a:xfrm>
              <a:off x="3447030" y="4180469"/>
              <a:ext cx="1971730" cy="451266"/>
            </a:xfrm>
            <a:prstGeom prst="rect">
              <a:avLst/>
            </a:prstGeom>
            <a:noFill/>
          </p:spPr>
          <p:txBody>
            <a:bodyPr wrap="square" rtlCol="0">
              <a:spAutoFit/>
            </a:bodyPr>
            <a:lstStyle/>
            <a:p>
              <a:pPr algn="just"/>
              <a:r>
                <a:rPr lang="zh-CN" altLang="en-US" sz="800" kern="0" dirty="0">
                  <a:solidFill>
                    <a:schemeClr val="bg1">
                      <a:lumMod val="50000"/>
                    </a:schemeClr>
                  </a:solidFill>
                  <a:latin typeface="微软雅黑" panose="020B0503020204020204" pitchFamily="34" charset="-122"/>
                  <a:ea typeface="微软雅黑" panose="020B0503020204020204" pitchFamily="34" charset="-122"/>
                  <a:cs typeface="Arial" pitchFamily="34" charset="0"/>
                </a:rPr>
                <a:t>单击此处可添加文本单击此处可添加</a:t>
              </a:r>
              <a:r>
                <a:rPr lang="zh-CN" altLang="en-US" sz="800" kern="0" dirty="0" smtClean="0">
                  <a:solidFill>
                    <a:schemeClr val="bg1">
                      <a:lumMod val="50000"/>
                    </a:schemeClr>
                  </a:solidFill>
                  <a:latin typeface="微软雅黑" panose="020B0503020204020204" pitchFamily="34" charset="-122"/>
                  <a:ea typeface="微软雅黑" panose="020B0503020204020204" pitchFamily="34" charset="-122"/>
                  <a:cs typeface="Arial" pitchFamily="34" charset="0"/>
                </a:rPr>
                <a:t>文本</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67" name="椭圆 66"/>
          <p:cNvSpPr/>
          <p:nvPr/>
        </p:nvSpPr>
        <p:spPr>
          <a:xfrm>
            <a:off x="3350444" y="1560501"/>
            <a:ext cx="62865" cy="62865"/>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3" tIns="34287" rIns="68573" bIns="34287" rtlCol="0" anchor="ctr"/>
          <a:lstStyle/>
          <a:p>
            <a:pPr algn="ctr"/>
            <a:endParaRPr lang="zh-CN" altLang="en-US">
              <a:solidFill>
                <a:srgbClr val="080808"/>
              </a:solidFill>
              <a:latin typeface="微软雅黑" panose="020B0503020204020204" pitchFamily="34" charset="-122"/>
              <a:ea typeface="微软雅黑" panose="020B0503020204020204" pitchFamily="34" charset="-122"/>
            </a:endParaRPr>
          </a:p>
        </p:txBody>
      </p:sp>
      <p:sp>
        <p:nvSpPr>
          <p:cNvPr id="68" name="椭圆 67"/>
          <p:cNvSpPr/>
          <p:nvPr/>
        </p:nvSpPr>
        <p:spPr>
          <a:xfrm>
            <a:off x="3350444" y="2231470"/>
            <a:ext cx="62865" cy="6286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7" rIns="68573" bIns="34287" rtlCol="0" anchor="ctr"/>
          <a:lstStyle/>
          <a:p>
            <a:pPr algn="ctr"/>
            <a:endParaRPr lang="zh-CN" altLang="en-US">
              <a:solidFill>
                <a:srgbClr val="080808"/>
              </a:solidFill>
              <a:latin typeface="微软雅黑" panose="020B0503020204020204" pitchFamily="34" charset="-122"/>
              <a:ea typeface="微软雅黑" panose="020B0503020204020204" pitchFamily="34" charset="-122"/>
            </a:endParaRPr>
          </a:p>
        </p:txBody>
      </p:sp>
      <p:sp>
        <p:nvSpPr>
          <p:cNvPr id="69" name="椭圆 68"/>
          <p:cNvSpPr/>
          <p:nvPr/>
        </p:nvSpPr>
        <p:spPr>
          <a:xfrm>
            <a:off x="3350444" y="2926592"/>
            <a:ext cx="62865" cy="6286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7" rIns="68573" bIns="34287" rtlCol="0" anchor="ctr"/>
          <a:lstStyle/>
          <a:p>
            <a:pPr algn="ctr"/>
            <a:endParaRPr lang="zh-CN" altLang="en-US">
              <a:solidFill>
                <a:srgbClr val="080808"/>
              </a:solidFill>
              <a:latin typeface="微软雅黑" panose="020B0503020204020204" pitchFamily="34" charset="-122"/>
              <a:ea typeface="微软雅黑" panose="020B0503020204020204" pitchFamily="34" charset="-122"/>
            </a:endParaRPr>
          </a:p>
        </p:txBody>
      </p:sp>
      <p:sp>
        <p:nvSpPr>
          <p:cNvPr id="70" name="椭圆 69"/>
          <p:cNvSpPr/>
          <p:nvPr/>
        </p:nvSpPr>
        <p:spPr>
          <a:xfrm>
            <a:off x="1340924" y="1364436"/>
            <a:ext cx="450708" cy="450708"/>
          </a:xfrm>
          <a:prstGeom prst="ellipse">
            <a:avLst/>
          </a:prstGeom>
          <a:solidFill>
            <a:schemeClr val="accent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73" tIns="34287" rIns="68573" bIns="34287"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sp>
        <p:nvSpPr>
          <p:cNvPr id="71" name="椭圆 70"/>
          <p:cNvSpPr/>
          <p:nvPr/>
        </p:nvSpPr>
        <p:spPr>
          <a:xfrm>
            <a:off x="1340924" y="2037327"/>
            <a:ext cx="450708" cy="450708"/>
          </a:xfrm>
          <a:prstGeom prst="ellipse">
            <a:avLst/>
          </a:prstGeom>
          <a:solidFill>
            <a:schemeClr val="accent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73" tIns="34287" rIns="68573" bIns="34287"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sp>
        <p:nvSpPr>
          <p:cNvPr id="72" name="椭圆 71"/>
          <p:cNvSpPr/>
          <p:nvPr/>
        </p:nvSpPr>
        <p:spPr>
          <a:xfrm>
            <a:off x="1340924" y="2730383"/>
            <a:ext cx="450708" cy="450708"/>
          </a:xfrm>
          <a:prstGeom prst="ellipse">
            <a:avLst/>
          </a:prstGeom>
          <a:solidFill>
            <a:schemeClr val="accent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73" tIns="34287" rIns="68573" bIns="34287"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sp>
        <p:nvSpPr>
          <p:cNvPr id="73" name="椭圆 70"/>
          <p:cNvSpPr/>
          <p:nvPr/>
        </p:nvSpPr>
        <p:spPr>
          <a:xfrm>
            <a:off x="1452226" y="1452317"/>
            <a:ext cx="228104" cy="274946"/>
          </a:xfrm>
          <a:custGeom>
            <a:avLst/>
            <a:gdLst/>
            <a:ahLst/>
            <a:cxnLst/>
            <a:rect l="l" t="t" r="r" b="b"/>
            <a:pathLst>
              <a:path w="1674290" h="2018114">
                <a:moveTo>
                  <a:pt x="307141" y="691642"/>
                </a:moveTo>
                <a:lnTo>
                  <a:pt x="1378912" y="691642"/>
                </a:lnTo>
                <a:lnTo>
                  <a:pt x="1369387" y="1458335"/>
                </a:lnTo>
                <a:cubicBezTo>
                  <a:pt x="1369387" y="1541769"/>
                  <a:pt x="1301750" y="1609406"/>
                  <a:pt x="1218316" y="1609406"/>
                </a:cubicBezTo>
                <a:lnTo>
                  <a:pt x="1158892" y="1609406"/>
                </a:lnTo>
                <a:lnTo>
                  <a:pt x="1158892" y="1898352"/>
                </a:lnTo>
                <a:cubicBezTo>
                  <a:pt x="1158892" y="1964495"/>
                  <a:pt x="1105273" y="2018114"/>
                  <a:pt x="1039130" y="2018114"/>
                </a:cubicBezTo>
                <a:cubicBezTo>
                  <a:pt x="972987" y="2018114"/>
                  <a:pt x="919368" y="1964495"/>
                  <a:pt x="919368" y="1898352"/>
                </a:cubicBezTo>
                <a:lnTo>
                  <a:pt x="919368" y="1609406"/>
                </a:lnTo>
                <a:lnTo>
                  <a:pt x="765901" y="1609406"/>
                </a:lnTo>
                <a:lnTo>
                  <a:pt x="765901" y="1898351"/>
                </a:lnTo>
                <a:cubicBezTo>
                  <a:pt x="765901" y="1964494"/>
                  <a:pt x="712282" y="2018113"/>
                  <a:pt x="646139" y="2018113"/>
                </a:cubicBezTo>
                <a:cubicBezTo>
                  <a:pt x="579996" y="2018113"/>
                  <a:pt x="526377" y="1964494"/>
                  <a:pt x="526377" y="1898351"/>
                </a:cubicBezTo>
                <a:lnTo>
                  <a:pt x="526377" y="1609406"/>
                </a:lnTo>
                <a:lnTo>
                  <a:pt x="458213" y="1609406"/>
                </a:lnTo>
                <a:cubicBezTo>
                  <a:pt x="374779" y="1609406"/>
                  <a:pt x="307141" y="1541769"/>
                  <a:pt x="307141" y="1458335"/>
                </a:cubicBezTo>
                <a:lnTo>
                  <a:pt x="307141" y="1156202"/>
                </a:lnTo>
                <a:lnTo>
                  <a:pt x="307141" y="854070"/>
                </a:lnTo>
                <a:close/>
                <a:moveTo>
                  <a:pt x="1554528" y="683951"/>
                </a:moveTo>
                <a:cubicBezTo>
                  <a:pt x="1620671" y="683951"/>
                  <a:pt x="1674290" y="737570"/>
                  <a:pt x="1674290" y="803713"/>
                </a:cubicBezTo>
                <a:lnTo>
                  <a:pt x="1674290" y="1299148"/>
                </a:lnTo>
                <a:cubicBezTo>
                  <a:pt x="1674290" y="1365291"/>
                  <a:pt x="1620671" y="1418910"/>
                  <a:pt x="1554528" y="1418910"/>
                </a:cubicBezTo>
                <a:cubicBezTo>
                  <a:pt x="1488385" y="1418910"/>
                  <a:pt x="1434766" y="1365291"/>
                  <a:pt x="1434766" y="1299148"/>
                </a:cubicBezTo>
                <a:lnTo>
                  <a:pt x="1434766" y="803713"/>
                </a:lnTo>
                <a:cubicBezTo>
                  <a:pt x="1434766" y="737570"/>
                  <a:pt x="1488385" y="683951"/>
                  <a:pt x="1554528" y="683951"/>
                </a:cubicBezTo>
                <a:close/>
                <a:moveTo>
                  <a:pt x="119762" y="683950"/>
                </a:moveTo>
                <a:cubicBezTo>
                  <a:pt x="185905" y="683950"/>
                  <a:pt x="239524" y="737569"/>
                  <a:pt x="239524" y="803712"/>
                </a:cubicBezTo>
                <a:lnTo>
                  <a:pt x="239524" y="1299147"/>
                </a:lnTo>
                <a:cubicBezTo>
                  <a:pt x="239524" y="1365290"/>
                  <a:pt x="185905" y="1418909"/>
                  <a:pt x="119762" y="1418909"/>
                </a:cubicBezTo>
                <a:cubicBezTo>
                  <a:pt x="53619" y="1418909"/>
                  <a:pt x="0" y="1365290"/>
                  <a:pt x="0" y="1299147"/>
                </a:cubicBezTo>
                <a:lnTo>
                  <a:pt x="0" y="803712"/>
                </a:lnTo>
                <a:cubicBezTo>
                  <a:pt x="0" y="737569"/>
                  <a:pt x="53619" y="683950"/>
                  <a:pt x="119762" y="683950"/>
                </a:cubicBezTo>
                <a:close/>
                <a:moveTo>
                  <a:pt x="1058285" y="381191"/>
                </a:moveTo>
                <a:cubicBezTo>
                  <a:pt x="1028091" y="381191"/>
                  <a:pt x="1003614" y="405668"/>
                  <a:pt x="1003614" y="435862"/>
                </a:cubicBezTo>
                <a:cubicBezTo>
                  <a:pt x="1003614" y="466056"/>
                  <a:pt x="1028091" y="490533"/>
                  <a:pt x="1058285" y="490533"/>
                </a:cubicBezTo>
                <a:cubicBezTo>
                  <a:pt x="1088479" y="490533"/>
                  <a:pt x="1112956" y="466056"/>
                  <a:pt x="1112956" y="435862"/>
                </a:cubicBezTo>
                <a:cubicBezTo>
                  <a:pt x="1112956" y="405668"/>
                  <a:pt x="1088479" y="381191"/>
                  <a:pt x="1058285" y="381191"/>
                </a:cubicBezTo>
                <a:close/>
                <a:moveTo>
                  <a:pt x="620445" y="381191"/>
                </a:moveTo>
                <a:cubicBezTo>
                  <a:pt x="590251" y="381191"/>
                  <a:pt x="565774" y="405668"/>
                  <a:pt x="565774" y="435862"/>
                </a:cubicBezTo>
                <a:cubicBezTo>
                  <a:pt x="565774" y="466056"/>
                  <a:pt x="590251" y="490533"/>
                  <a:pt x="620445" y="490533"/>
                </a:cubicBezTo>
                <a:cubicBezTo>
                  <a:pt x="650639" y="490533"/>
                  <a:pt x="675116" y="466056"/>
                  <a:pt x="675116" y="435862"/>
                </a:cubicBezTo>
                <a:cubicBezTo>
                  <a:pt x="675116" y="405668"/>
                  <a:pt x="650639" y="381191"/>
                  <a:pt x="620445" y="381191"/>
                </a:cubicBezTo>
                <a:close/>
                <a:moveTo>
                  <a:pt x="508384" y="1373"/>
                </a:moveTo>
                <a:cubicBezTo>
                  <a:pt x="515956" y="3701"/>
                  <a:pt x="522639" y="8917"/>
                  <a:pt x="526639" y="16470"/>
                </a:cubicBezTo>
                <a:lnTo>
                  <a:pt x="615978" y="185144"/>
                </a:lnTo>
                <a:cubicBezTo>
                  <a:pt x="687009" y="148129"/>
                  <a:pt x="767930" y="128483"/>
                  <a:pt x="853439" y="128483"/>
                </a:cubicBezTo>
                <a:cubicBezTo>
                  <a:pt x="932860" y="128483"/>
                  <a:pt x="1008322" y="145431"/>
                  <a:pt x="1075718" y="177325"/>
                </a:cubicBezTo>
                <a:lnTo>
                  <a:pt x="1150798" y="40824"/>
                </a:lnTo>
                <a:cubicBezTo>
                  <a:pt x="1154917" y="33335"/>
                  <a:pt x="1161682" y="28224"/>
                  <a:pt x="1169289" y="26016"/>
                </a:cubicBezTo>
                <a:cubicBezTo>
                  <a:pt x="1176896" y="23808"/>
                  <a:pt x="1185346" y="24501"/>
                  <a:pt x="1192835" y="28621"/>
                </a:cubicBezTo>
                <a:cubicBezTo>
                  <a:pt x="1207813" y="36859"/>
                  <a:pt x="1213277" y="55680"/>
                  <a:pt x="1205038" y="70658"/>
                </a:cubicBezTo>
                <a:lnTo>
                  <a:pt x="1130773" y="205677"/>
                </a:lnTo>
                <a:cubicBezTo>
                  <a:pt x="1280708" y="293097"/>
                  <a:pt x="1383706" y="450928"/>
                  <a:pt x="1395615" y="633899"/>
                </a:cubicBezTo>
                <a:lnTo>
                  <a:pt x="311263" y="633899"/>
                </a:lnTo>
                <a:cubicBezTo>
                  <a:pt x="322782" y="456918"/>
                  <a:pt x="419524" y="303459"/>
                  <a:pt x="560939" y="213488"/>
                </a:cubicBezTo>
                <a:lnTo>
                  <a:pt x="471935" y="45445"/>
                </a:lnTo>
                <a:cubicBezTo>
                  <a:pt x="463934" y="30339"/>
                  <a:pt x="469694" y="11606"/>
                  <a:pt x="484800" y="3605"/>
                </a:cubicBezTo>
                <a:cubicBezTo>
                  <a:pt x="492353" y="-395"/>
                  <a:pt x="500812" y="-955"/>
                  <a:pt x="508384" y="1373"/>
                </a:cubicBezTo>
                <a:close/>
              </a:path>
            </a:pathLst>
          </a:cu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3" tIns="34287" rIns="68573" bIns="34287" numCol="1" spcCol="0" rtlCol="0" fromWordArt="0" anchor="ctr" anchorCtr="0" forceAA="0" compatLnSpc="1">
            <a:prstTxWarp prst="textNoShape">
              <a:avLst/>
            </a:prstTxWarp>
            <a:noAutofit/>
          </a:bodyP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grpSp>
        <p:nvGrpSpPr>
          <p:cNvPr id="6" name="组合 73"/>
          <p:cNvGrpSpPr/>
          <p:nvPr/>
        </p:nvGrpSpPr>
        <p:grpSpPr>
          <a:xfrm>
            <a:off x="1452226" y="2162069"/>
            <a:ext cx="215812" cy="217283"/>
            <a:chOff x="3771900" y="3200400"/>
            <a:chExt cx="2011680" cy="2025396"/>
          </a:xfrm>
          <a:solidFill>
            <a:schemeClr val="bg1"/>
          </a:solidFill>
        </p:grpSpPr>
        <p:sp>
          <p:nvSpPr>
            <p:cNvPr id="75" name="任意多边形 74"/>
            <p:cNvSpPr/>
            <p:nvPr/>
          </p:nvSpPr>
          <p:spPr>
            <a:xfrm>
              <a:off x="3775166" y="3370217"/>
              <a:ext cx="770708" cy="796834"/>
            </a:xfrm>
            <a:custGeom>
              <a:avLst/>
              <a:gdLst>
                <a:gd name="connsiteX0" fmla="*/ 0 w 770708"/>
                <a:gd name="connsiteY0" fmla="*/ 104503 h 796834"/>
                <a:gd name="connsiteX1" fmla="*/ 0 w 770708"/>
                <a:gd name="connsiteY1" fmla="*/ 796834 h 796834"/>
                <a:gd name="connsiteX2" fmla="*/ 770708 w 770708"/>
                <a:gd name="connsiteY2" fmla="*/ 770709 h 796834"/>
                <a:gd name="connsiteX3" fmla="*/ 770708 w 770708"/>
                <a:gd name="connsiteY3" fmla="*/ 0 h 796834"/>
                <a:gd name="connsiteX4" fmla="*/ 0 w 770708"/>
                <a:gd name="connsiteY4" fmla="*/ 104503 h 79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708" h="796834">
                  <a:moveTo>
                    <a:pt x="0" y="104503"/>
                  </a:moveTo>
                  <a:lnTo>
                    <a:pt x="0" y="796834"/>
                  </a:lnTo>
                  <a:lnTo>
                    <a:pt x="770708" y="770709"/>
                  </a:lnTo>
                  <a:lnTo>
                    <a:pt x="770708" y="0"/>
                  </a:lnTo>
                  <a:lnTo>
                    <a:pt x="0" y="104503"/>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76" name="任意多边形 75"/>
            <p:cNvSpPr/>
            <p:nvPr/>
          </p:nvSpPr>
          <p:spPr>
            <a:xfrm>
              <a:off x="4704588" y="3200400"/>
              <a:ext cx="1078992" cy="937260"/>
            </a:xfrm>
            <a:custGeom>
              <a:avLst/>
              <a:gdLst>
                <a:gd name="connsiteX0" fmla="*/ 0 w 1078992"/>
                <a:gd name="connsiteY0" fmla="*/ 155448 h 937260"/>
                <a:gd name="connsiteX1" fmla="*/ 1078992 w 1078992"/>
                <a:gd name="connsiteY1" fmla="*/ 0 h 937260"/>
                <a:gd name="connsiteX2" fmla="*/ 1078992 w 1078992"/>
                <a:gd name="connsiteY2" fmla="*/ 928116 h 937260"/>
                <a:gd name="connsiteX3" fmla="*/ 9144 w 1078992"/>
                <a:gd name="connsiteY3" fmla="*/ 937260 h 937260"/>
                <a:gd name="connsiteX4" fmla="*/ 0 w 1078992"/>
                <a:gd name="connsiteY4" fmla="*/ 155448 h 937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992" h="937260">
                  <a:moveTo>
                    <a:pt x="0" y="155448"/>
                  </a:moveTo>
                  <a:lnTo>
                    <a:pt x="1078992" y="0"/>
                  </a:lnTo>
                  <a:lnTo>
                    <a:pt x="1078992" y="928116"/>
                  </a:lnTo>
                  <a:lnTo>
                    <a:pt x="9144" y="937260"/>
                  </a:lnTo>
                  <a:lnTo>
                    <a:pt x="0" y="155448"/>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07" name="任意多边形 106"/>
            <p:cNvSpPr/>
            <p:nvPr/>
          </p:nvSpPr>
          <p:spPr>
            <a:xfrm>
              <a:off x="3771900" y="4279392"/>
              <a:ext cx="772668" cy="786384"/>
            </a:xfrm>
            <a:custGeom>
              <a:avLst/>
              <a:gdLst>
                <a:gd name="connsiteX0" fmla="*/ 0 w 772668"/>
                <a:gd name="connsiteY0" fmla="*/ 0 h 786384"/>
                <a:gd name="connsiteX1" fmla="*/ 772668 w 772668"/>
                <a:gd name="connsiteY1" fmla="*/ 13716 h 786384"/>
                <a:gd name="connsiteX2" fmla="*/ 772668 w 772668"/>
                <a:gd name="connsiteY2" fmla="*/ 786384 h 786384"/>
                <a:gd name="connsiteX3" fmla="*/ 4572 w 772668"/>
                <a:gd name="connsiteY3" fmla="*/ 667512 h 786384"/>
                <a:gd name="connsiteX4" fmla="*/ 0 w 772668"/>
                <a:gd name="connsiteY4" fmla="*/ 0 h 786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668" h="786384">
                  <a:moveTo>
                    <a:pt x="0" y="0"/>
                  </a:moveTo>
                  <a:lnTo>
                    <a:pt x="772668" y="13716"/>
                  </a:lnTo>
                  <a:lnTo>
                    <a:pt x="772668" y="786384"/>
                  </a:lnTo>
                  <a:lnTo>
                    <a:pt x="4572" y="667512"/>
                  </a:lnTo>
                  <a:lnTo>
                    <a:pt x="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08" name="任意多边形 107"/>
            <p:cNvSpPr/>
            <p:nvPr/>
          </p:nvSpPr>
          <p:spPr>
            <a:xfrm>
              <a:off x="4704587" y="4293109"/>
              <a:ext cx="1076201" cy="932687"/>
            </a:xfrm>
            <a:custGeom>
              <a:avLst/>
              <a:gdLst>
                <a:gd name="connsiteX0" fmla="*/ 0 w 1092708"/>
                <a:gd name="connsiteY0" fmla="*/ 0 h 932688"/>
                <a:gd name="connsiteX1" fmla="*/ 0 w 1092708"/>
                <a:gd name="connsiteY1" fmla="*/ 795528 h 932688"/>
                <a:gd name="connsiteX2" fmla="*/ 1092708 w 1092708"/>
                <a:gd name="connsiteY2" fmla="*/ 932688 h 932688"/>
                <a:gd name="connsiteX3" fmla="*/ 1092708 w 1092708"/>
                <a:gd name="connsiteY3" fmla="*/ 9144 h 932688"/>
                <a:gd name="connsiteX4" fmla="*/ 0 w 1092708"/>
                <a:gd name="connsiteY4" fmla="*/ 0 h 932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708" h="932688">
                  <a:moveTo>
                    <a:pt x="0" y="0"/>
                  </a:moveTo>
                  <a:lnTo>
                    <a:pt x="0" y="795528"/>
                  </a:lnTo>
                  <a:lnTo>
                    <a:pt x="1092708" y="932688"/>
                  </a:lnTo>
                  <a:lnTo>
                    <a:pt x="1092708" y="9144"/>
                  </a:lnTo>
                  <a:lnTo>
                    <a:pt x="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grpSp>
        <p:nvGrpSpPr>
          <p:cNvPr id="7" name="组合 108"/>
          <p:cNvGrpSpPr/>
          <p:nvPr/>
        </p:nvGrpSpPr>
        <p:grpSpPr>
          <a:xfrm>
            <a:off x="1461211" y="2831634"/>
            <a:ext cx="210134" cy="253311"/>
            <a:chOff x="4141788" y="809625"/>
            <a:chExt cx="3600450" cy="4340225"/>
          </a:xfrm>
          <a:solidFill>
            <a:schemeClr val="bg1"/>
          </a:solidFill>
        </p:grpSpPr>
        <p:sp>
          <p:nvSpPr>
            <p:cNvPr id="110" name="Freeform 7"/>
            <p:cNvSpPr>
              <a:spLocks/>
            </p:cNvSpPr>
            <p:nvPr/>
          </p:nvSpPr>
          <p:spPr bwMode="auto">
            <a:xfrm>
              <a:off x="4141788" y="1774825"/>
              <a:ext cx="3600450" cy="3375025"/>
            </a:xfrm>
            <a:custGeom>
              <a:avLst/>
              <a:gdLst>
                <a:gd name="T0" fmla="*/ 923 w 958"/>
                <a:gd name="T1" fmla="*/ 114 h 898"/>
                <a:gd name="T2" fmla="*/ 721 w 958"/>
                <a:gd name="T3" fmla="*/ 0 h 898"/>
                <a:gd name="T4" fmla="*/ 508 w 958"/>
                <a:gd name="T5" fmla="*/ 65 h 898"/>
                <a:gd name="T6" fmla="*/ 326 w 958"/>
                <a:gd name="T7" fmla="*/ 3 h 898"/>
                <a:gd name="T8" fmla="*/ 0 w 958"/>
                <a:gd name="T9" fmla="*/ 341 h 898"/>
                <a:gd name="T10" fmla="*/ 107 w 958"/>
                <a:gd name="T11" fmla="*/ 734 h 898"/>
                <a:gd name="T12" fmla="*/ 301 w 958"/>
                <a:gd name="T13" fmla="*/ 898 h 898"/>
                <a:gd name="T14" fmla="*/ 494 w 958"/>
                <a:gd name="T15" fmla="*/ 849 h 898"/>
                <a:gd name="T16" fmla="*/ 681 w 958"/>
                <a:gd name="T17" fmla="*/ 894 h 898"/>
                <a:gd name="T18" fmla="*/ 958 w 958"/>
                <a:gd name="T19" fmla="*/ 583 h 898"/>
                <a:gd name="T20" fmla="*/ 956 w 958"/>
                <a:gd name="T21" fmla="*/ 567 h 898"/>
                <a:gd name="T22" fmla="*/ 956 w 958"/>
                <a:gd name="T23" fmla="*/ 559 h 898"/>
                <a:gd name="T24" fmla="*/ 812 w 958"/>
                <a:gd name="T25" fmla="*/ 327 h 898"/>
                <a:gd name="T26" fmla="*/ 920 w 958"/>
                <a:gd name="T27" fmla="*/ 116 h 898"/>
                <a:gd name="T28" fmla="*/ 923 w 958"/>
                <a:gd name="T29" fmla="*/ 114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8" h="898">
                  <a:moveTo>
                    <a:pt x="923" y="114"/>
                  </a:moveTo>
                  <a:cubicBezTo>
                    <a:pt x="877" y="57"/>
                    <a:pt x="816" y="0"/>
                    <a:pt x="721" y="0"/>
                  </a:cubicBezTo>
                  <a:cubicBezTo>
                    <a:pt x="655" y="0"/>
                    <a:pt x="599" y="65"/>
                    <a:pt x="508" y="65"/>
                  </a:cubicBezTo>
                  <a:cubicBezTo>
                    <a:pt x="435" y="65"/>
                    <a:pt x="405" y="3"/>
                    <a:pt x="326" y="3"/>
                  </a:cubicBezTo>
                  <a:cubicBezTo>
                    <a:pt x="162" y="3"/>
                    <a:pt x="0" y="150"/>
                    <a:pt x="0" y="341"/>
                  </a:cubicBezTo>
                  <a:cubicBezTo>
                    <a:pt x="0" y="442"/>
                    <a:pt x="33" y="598"/>
                    <a:pt x="107" y="734"/>
                  </a:cubicBezTo>
                  <a:cubicBezTo>
                    <a:pt x="161" y="834"/>
                    <a:pt x="227" y="898"/>
                    <a:pt x="301" y="898"/>
                  </a:cubicBezTo>
                  <a:cubicBezTo>
                    <a:pt x="355" y="898"/>
                    <a:pt x="418" y="849"/>
                    <a:pt x="494" y="849"/>
                  </a:cubicBezTo>
                  <a:cubicBezTo>
                    <a:pt x="560" y="849"/>
                    <a:pt x="621" y="894"/>
                    <a:pt x="681" y="894"/>
                  </a:cubicBezTo>
                  <a:cubicBezTo>
                    <a:pt x="825" y="894"/>
                    <a:pt x="958" y="707"/>
                    <a:pt x="958" y="583"/>
                  </a:cubicBezTo>
                  <a:cubicBezTo>
                    <a:pt x="958" y="576"/>
                    <a:pt x="956" y="572"/>
                    <a:pt x="956" y="567"/>
                  </a:cubicBezTo>
                  <a:cubicBezTo>
                    <a:pt x="956" y="559"/>
                    <a:pt x="956" y="559"/>
                    <a:pt x="956" y="559"/>
                  </a:cubicBezTo>
                  <a:cubicBezTo>
                    <a:pt x="863" y="509"/>
                    <a:pt x="812" y="434"/>
                    <a:pt x="812" y="327"/>
                  </a:cubicBezTo>
                  <a:cubicBezTo>
                    <a:pt x="812" y="240"/>
                    <a:pt x="850" y="164"/>
                    <a:pt x="920" y="116"/>
                  </a:cubicBezTo>
                  <a:cubicBezTo>
                    <a:pt x="923" y="114"/>
                    <a:pt x="923" y="114"/>
                    <a:pt x="923" y="114"/>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solidFill>
                  <a:srgbClr val="FFB954"/>
                </a:solidFill>
                <a:latin typeface="微软雅黑" panose="020B0503020204020204" pitchFamily="34" charset="-122"/>
                <a:ea typeface="微软雅黑" panose="020B0503020204020204" pitchFamily="34" charset="-122"/>
              </a:endParaRPr>
            </a:p>
          </p:txBody>
        </p:sp>
        <p:sp>
          <p:nvSpPr>
            <p:cNvPr id="111" name="Freeform 8"/>
            <p:cNvSpPr>
              <a:spLocks/>
            </p:cNvSpPr>
            <p:nvPr/>
          </p:nvSpPr>
          <p:spPr bwMode="auto">
            <a:xfrm>
              <a:off x="6021388" y="809625"/>
              <a:ext cx="792163" cy="1135063"/>
            </a:xfrm>
            <a:custGeom>
              <a:avLst/>
              <a:gdLst>
                <a:gd name="T0" fmla="*/ 5 w 211"/>
                <a:gd name="T1" fmla="*/ 302 h 302"/>
                <a:gd name="T2" fmla="*/ 211 w 211"/>
                <a:gd name="T3" fmla="*/ 47 h 302"/>
                <a:gd name="T4" fmla="*/ 208 w 211"/>
                <a:gd name="T5" fmla="*/ 6 h 302"/>
                <a:gd name="T6" fmla="*/ 207 w 211"/>
                <a:gd name="T7" fmla="*/ 0 h 302"/>
                <a:gd name="T8" fmla="*/ 0 w 211"/>
                <a:gd name="T9" fmla="*/ 249 h 302"/>
                <a:gd name="T10" fmla="*/ 5 w 211"/>
                <a:gd name="T11" fmla="*/ 295 h 302"/>
                <a:gd name="T12" fmla="*/ 5 w 211"/>
                <a:gd name="T13" fmla="*/ 302 h 302"/>
              </a:gdLst>
              <a:ahLst/>
              <a:cxnLst>
                <a:cxn ang="0">
                  <a:pos x="T0" y="T1"/>
                </a:cxn>
                <a:cxn ang="0">
                  <a:pos x="T2" y="T3"/>
                </a:cxn>
                <a:cxn ang="0">
                  <a:pos x="T4" y="T5"/>
                </a:cxn>
                <a:cxn ang="0">
                  <a:pos x="T6" y="T7"/>
                </a:cxn>
                <a:cxn ang="0">
                  <a:pos x="T8" y="T9"/>
                </a:cxn>
                <a:cxn ang="0">
                  <a:pos x="T10" y="T11"/>
                </a:cxn>
                <a:cxn ang="0">
                  <a:pos x="T12" y="T13"/>
                </a:cxn>
              </a:cxnLst>
              <a:rect l="0" t="0" r="r" b="b"/>
              <a:pathLst>
                <a:path w="211" h="302">
                  <a:moveTo>
                    <a:pt x="5" y="302"/>
                  </a:moveTo>
                  <a:cubicBezTo>
                    <a:pt x="112" y="268"/>
                    <a:pt x="211" y="188"/>
                    <a:pt x="211" y="47"/>
                  </a:cubicBezTo>
                  <a:cubicBezTo>
                    <a:pt x="211" y="36"/>
                    <a:pt x="210" y="22"/>
                    <a:pt x="208" y="6"/>
                  </a:cubicBezTo>
                  <a:cubicBezTo>
                    <a:pt x="207" y="0"/>
                    <a:pt x="207" y="0"/>
                    <a:pt x="207" y="0"/>
                  </a:cubicBezTo>
                  <a:cubicBezTo>
                    <a:pt x="98" y="30"/>
                    <a:pt x="0" y="115"/>
                    <a:pt x="0" y="249"/>
                  </a:cubicBezTo>
                  <a:cubicBezTo>
                    <a:pt x="0" y="262"/>
                    <a:pt x="1" y="278"/>
                    <a:pt x="5" y="295"/>
                  </a:cubicBezTo>
                  <a:cubicBezTo>
                    <a:pt x="5" y="302"/>
                    <a:pt x="5" y="302"/>
                    <a:pt x="5" y="302"/>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solidFill>
                  <a:srgbClr val="FFB954"/>
                </a:solidFill>
                <a:latin typeface="微软雅黑" panose="020B0503020204020204" pitchFamily="34" charset="-122"/>
                <a:ea typeface="微软雅黑" panose="020B0503020204020204" pitchFamily="34" charset="-122"/>
              </a:endParaRPr>
            </a:p>
          </p:txBody>
        </p:sp>
      </p:grpSp>
      <p:grpSp>
        <p:nvGrpSpPr>
          <p:cNvPr id="8" name="组合 111"/>
          <p:cNvGrpSpPr/>
          <p:nvPr/>
        </p:nvGrpSpPr>
        <p:grpSpPr>
          <a:xfrm>
            <a:off x="1827515" y="1972393"/>
            <a:ext cx="1478797" cy="555878"/>
            <a:chOff x="3447030" y="3890564"/>
            <a:chExt cx="1971730" cy="741171"/>
          </a:xfrm>
        </p:grpSpPr>
        <p:sp>
          <p:nvSpPr>
            <p:cNvPr id="113" name="文本框 111"/>
            <p:cNvSpPr txBox="1"/>
            <p:nvPr/>
          </p:nvSpPr>
          <p:spPr>
            <a:xfrm>
              <a:off x="3451161" y="3890564"/>
              <a:ext cx="1725051" cy="369218"/>
            </a:xfrm>
            <a:prstGeom prst="rect">
              <a:avLst/>
            </a:prstGeom>
            <a:noFill/>
          </p:spPr>
          <p:txBody>
            <a:bodyPr wrap="square" rtlCol="0">
              <a:spAutoFit/>
            </a:bodyPr>
            <a:lstStyle/>
            <a:p>
              <a:r>
                <a:rPr lang="zh-CN" altLang="en-US" sz="1200" b="1" dirty="0" smtClean="0">
                  <a:solidFill>
                    <a:schemeClr val="bg1">
                      <a:lumMod val="50000"/>
                    </a:schemeClr>
                  </a:solidFill>
                  <a:latin typeface="微软雅黑" panose="020B0503020204020204" pitchFamily="34" charset="-122"/>
                  <a:ea typeface="微软雅黑" panose="020B0503020204020204" pitchFamily="34" charset="-122"/>
                </a:rPr>
                <a:t>标题文字</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14" name="文本框 112"/>
            <p:cNvSpPr txBox="1"/>
            <p:nvPr/>
          </p:nvSpPr>
          <p:spPr>
            <a:xfrm>
              <a:off x="3447030" y="4180469"/>
              <a:ext cx="1971730" cy="451266"/>
            </a:xfrm>
            <a:prstGeom prst="rect">
              <a:avLst/>
            </a:prstGeom>
            <a:noFill/>
          </p:spPr>
          <p:txBody>
            <a:bodyPr wrap="square" rtlCol="0">
              <a:spAutoFit/>
            </a:bodyPr>
            <a:lstStyle/>
            <a:p>
              <a:pPr algn="just"/>
              <a:r>
                <a:rPr lang="zh-CN" altLang="en-US" sz="800" kern="0" dirty="0">
                  <a:solidFill>
                    <a:schemeClr val="bg1">
                      <a:lumMod val="50000"/>
                    </a:schemeClr>
                  </a:solidFill>
                  <a:latin typeface="微软雅黑" panose="020B0503020204020204" pitchFamily="34" charset="-122"/>
                  <a:ea typeface="微软雅黑" panose="020B0503020204020204" pitchFamily="34" charset="-122"/>
                  <a:cs typeface="Arial" pitchFamily="34" charset="0"/>
                </a:rPr>
                <a:t>单击此处可添加文本单击此处可添加</a:t>
              </a:r>
              <a:r>
                <a:rPr lang="zh-CN" altLang="en-US" sz="800" kern="0" dirty="0" smtClean="0">
                  <a:solidFill>
                    <a:schemeClr val="bg1">
                      <a:lumMod val="50000"/>
                    </a:schemeClr>
                  </a:solidFill>
                  <a:latin typeface="微软雅黑" panose="020B0503020204020204" pitchFamily="34" charset="-122"/>
                  <a:ea typeface="微软雅黑" panose="020B0503020204020204" pitchFamily="34" charset="-122"/>
                  <a:cs typeface="Arial" pitchFamily="34" charset="0"/>
                </a:rPr>
                <a:t>文本</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9" name="组合 114"/>
          <p:cNvGrpSpPr/>
          <p:nvPr/>
        </p:nvGrpSpPr>
        <p:grpSpPr>
          <a:xfrm>
            <a:off x="1827515" y="2696079"/>
            <a:ext cx="1478797" cy="555878"/>
            <a:chOff x="3447030" y="3890564"/>
            <a:chExt cx="1971730" cy="741171"/>
          </a:xfrm>
        </p:grpSpPr>
        <p:sp>
          <p:nvSpPr>
            <p:cNvPr id="116" name="文本框 111"/>
            <p:cNvSpPr txBox="1"/>
            <p:nvPr/>
          </p:nvSpPr>
          <p:spPr>
            <a:xfrm>
              <a:off x="3451161" y="3890564"/>
              <a:ext cx="1725051" cy="369218"/>
            </a:xfrm>
            <a:prstGeom prst="rect">
              <a:avLst/>
            </a:prstGeom>
            <a:noFill/>
          </p:spPr>
          <p:txBody>
            <a:bodyPr wrap="square" rtlCol="0">
              <a:spAutoFit/>
            </a:bodyPr>
            <a:lstStyle/>
            <a:p>
              <a:r>
                <a:rPr lang="zh-CN" altLang="en-US" sz="1200" b="1" dirty="0" smtClean="0">
                  <a:solidFill>
                    <a:schemeClr val="bg2"/>
                  </a:solidFill>
                  <a:latin typeface="微软雅黑" panose="020B0503020204020204" pitchFamily="34" charset="-122"/>
                  <a:ea typeface="微软雅黑" panose="020B0503020204020204" pitchFamily="34" charset="-122"/>
                </a:rPr>
                <a:t>标题文字</a:t>
              </a:r>
              <a:endParaRPr lang="zh-CN" altLang="en-US" sz="1200" b="1" dirty="0">
                <a:solidFill>
                  <a:schemeClr val="bg2"/>
                </a:solidFill>
                <a:latin typeface="微软雅黑" panose="020B0503020204020204" pitchFamily="34" charset="-122"/>
                <a:ea typeface="微软雅黑" panose="020B0503020204020204" pitchFamily="34" charset="-122"/>
              </a:endParaRPr>
            </a:p>
          </p:txBody>
        </p:sp>
        <p:sp>
          <p:nvSpPr>
            <p:cNvPr id="117" name="文本框 112"/>
            <p:cNvSpPr txBox="1"/>
            <p:nvPr/>
          </p:nvSpPr>
          <p:spPr>
            <a:xfrm>
              <a:off x="3447030" y="4180469"/>
              <a:ext cx="1971730" cy="451266"/>
            </a:xfrm>
            <a:prstGeom prst="rect">
              <a:avLst/>
            </a:prstGeom>
            <a:noFill/>
          </p:spPr>
          <p:txBody>
            <a:bodyPr wrap="square" rtlCol="0">
              <a:spAutoFit/>
            </a:bodyPr>
            <a:lstStyle/>
            <a:p>
              <a:pPr algn="just"/>
              <a:r>
                <a:rPr lang="zh-CN" altLang="en-US" sz="800" kern="0" dirty="0">
                  <a:solidFill>
                    <a:schemeClr val="bg1">
                      <a:lumMod val="50000"/>
                    </a:schemeClr>
                  </a:solidFill>
                  <a:latin typeface="微软雅黑" panose="020B0503020204020204" pitchFamily="34" charset="-122"/>
                  <a:ea typeface="微软雅黑" panose="020B0503020204020204" pitchFamily="34" charset="-122"/>
                  <a:cs typeface="Arial" pitchFamily="34" charset="0"/>
                </a:rPr>
                <a:t>单击此处可添加文本单击此处可添加</a:t>
              </a:r>
              <a:r>
                <a:rPr lang="zh-CN" altLang="en-US" sz="800" kern="0" dirty="0" smtClean="0">
                  <a:solidFill>
                    <a:schemeClr val="bg1">
                      <a:lumMod val="50000"/>
                    </a:schemeClr>
                  </a:solidFill>
                  <a:latin typeface="微软雅黑" panose="020B0503020204020204" pitchFamily="34" charset="-122"/>
                  <a:ea typeface="微软雅黑" panose="020B0503020204020204" pitchFamily="34" charset="-122"/>
                  <a:cs typeface="Arial" pitchFamily="34" charset="0"/>
                </a:rPr>
                <a:t>文本</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18" name="TextBox 117"/>
          <p:cNvSpPr txBox="1"/>
          <p:nvPr/>
        </p:nvSpPr>
        <p:spPr>
          <a:xfrm>
            <a:off x="1187624" y="4044223"/>
            <a:ext cx="6696744" cy="338468"/>
          </a:xfrm>
          <a:prstGeom prst="rect">
            <a:avLst/>
          </a:prstGeom>
          <a:noFill/>
        </p:spPr>
        <p:txBody>
          <a:bodyPr wrap="square" lIns="91431" tIns="45715" rIns="91431" bIns="45715" rtlCol="0">
            <a:spAutoFit/>
          </a:bodyPr>
          <a:lstStyle/>
          <a:p>
            <a:r>
              <a:rPr lang="zh-CN" altLang="en-US" sz="800" spc="-10" dirty="0" smtClean="0">
                <a:solidFill>
                  <a:schemeClr val="bg1">
                    <a:lumMod val="50000"/>
                  </a:schemeClr>
                </a:solidFill>
                <a:latin typeface="微软雅黑" panose="020B0503020204020204" pitchFamily="34" charset="-122"/>
                <a:ea typeface="微软雅黑" panose="020B0503020204020204" pitchFamily="34" charset="-122"/>
              </a:rPr>
              <a:t>请输入内容请输入文字内容请输入内容请输入文字内容请输入内容请输入文字内容请输入内容请输入文字内容请输入内容请输入文字内容请</a:t>
            </a:r>
            <a:r>
              <a:rPr lang="zh-CN" altLang="en-US" sz="800" spc="-10" dirty="0">
                <a:solidFill>
                  <a:schemeClr val="bg1">
                    <a:lumMod val="50000"/>
                  </a:schemeClr>
                </a:solidFill>
                <a:latin typeface="微软雅黑" panose="020B0503020204020204" pitchFamily="34" charset="-122"/>
                <a:ea typeface="微软雅黑" panose="020B0503020204020204" pitchFamily="34" charset="-122"/>
              </a:rPr>
              <a:t>输入内容请输入文字内容请输入内容请输入文字内容请输入内容</a:t>
            </a:r>
            <a:r>
              <a:rPr lang="zh-CN" altLang="en-US" sz="800" spc="-10" dirty="0" smtClean="0">
                <a:solidFill>
                  <a:schemeClr val="bg1">
                    <a:lumMod val="50000"/>
                  </a:schemeClr>
                </a:solidFill>
                <a:latin typeface="微软雅黑" panose="020B0503020204020204" pitchFamily="34" charset="-122"/>
                <a:ea typeface="微软雅黑" panose="020B0503020204020204" pitchFamily="34" charset="-122"/>
              </a:rPr>
              <a:t>请</a:t>
            </a:r>
          </a:p>
        </p:txBody>
      </p:sp>
      <p:sp>
        <p:nvSpPr>
          <p:cNvPr id="119" name="TextBox 118"/>
          <p:cNvSpPr txBox="1"/>
          <p:nvPr/>
        </p:nvSpPr>
        <p:spPr>
          <a:xfrm>
            <a:off x="1187625" y="3729770"/>
            <a:ext cx="2054567" cy="276932"/>
          </a:xfrm>
          <a:prstGeom prst="rect">
            <a:avLst/>
          </a:prstGeom>
          <a:noFill/>
        </p:spPr>
        <p:txBody>
          <a:bodyPr wrap="square" lIns="91431" tIns="45715" rIns="91431" bIns="45715" rtlCol="0">
            <a:spAutoFit/>
          </a:bodyPr>
          <a:lstStyle/>
          <a:p>
            <a:r>
              <a:rPr lang="zh-CN" altLang="en-US" sz="1200" b="1" spc="-10" dirty="0" smtClean="0">
                <a:solidFill>
                  <a:schemeClr val="bg1">
                    <a:lumMod val="50000"/>
                  </a:schemeClr>
                </a:solidFill>
                <a:latin typeface="微软雅黑" panose="020B0503020204020204" pitchFamily="34" charset="-122"/>
                <a:ea typeface="微软雅黑" panose="020B0503020204020204" pitchFamily="34" charset="-122"/>
              </a:rPr>
              <a:t>标题文字内容</a:t>
            </a:r>
          </a:p>
        </p:txBody>
      </p:sp>
    </p:spTree>
    <p:extLst>
      <p:ext uri="{BB962C8B-B14F-4D97-AF65-F5344CB8AC3E}">
        <p14:creationId xmlns:p14="http://schemas.microsoft.com/office/powerpoint/2010/main" val="252743486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500"/>
                                        <p:tgtEl>
                                          <p:spTgt spid="4"/>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righ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wipe(right)">
                                      <p:cBhvr>
                                        <p:cTn id="20" dur="500"/>
                                        <p:tgtEl>
                                          <p:spTgt spid="61"/>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wipe(right)">
                                      <p:cBhvr>
                                        <p:cTn id="23" dur="500"/>
                                        <p:tgtEl>
                                          <p:spTgt spid="62"/>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63"/>
                                        </p:tgtEl>
                                        <p:attrNameLst>
                                          <p:attrName>style.visibility</p:attrName>
                                        </p:attrNameLst>
                                      </p:cBhvr>
                                      <p:to>
                                        <p:strVal val="visible"/>
                                      </p:to>
                                    </p:set>
                                    <p:animEffect transition="in" filter="wipe(right)">
                                      <p:cBhvr>
                                        <p:cTn id="26" dur="500"/>
                                        <p:tgtEl>
                                          <p:spTgt spid="6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7"/>
                                        </p:tgtEl>
                                        <p:attrNameLst>
                                          <p:attrName>style.visibility</p:attrName>
                                        </p:attrNameLst>
                                      </p:cBhvr>
                                      <p:to>
                                        <p:strVal val="visible"/>
                                      </p:to>
                                    </p:set>
                                    <p:anim calcmode="lin" valueType="num">
                                      <p:cBhvr additive="base">
                                        <p:cTn id="31" dur="500" fill="hold"/>
                                        <p:tgtEl>
                                          <p:spTgt spid="67"/>
                                        </p:tgtEl>
                                        <p:attrNameLst>
                                          <p:attrName>ppt_x</p:attrName>
                                        </p:attrNameLst>
                                      </p:cBhvr>
                                      <p:tavLst>
                                        <p:tav tm="0">
                                          <p:val>
                                            <p:strVal val="0-#ppt_w/2"/>
                                          </p:val>
                                        </p:tav>
                                        <p:tav tm="100000">
                                          <p:val>
                                            <p:strVal val="#ppt_x"/>
                                          </p:val>
                                        </p:tav>
                                      </p:tavLst>
                                    </p:anim>
                                    <p:anim calcmode="lin" valueType="num">
                                      <p:cBhvr additive="base">
                                        <p:cTn id="32" dur="500" fill="hold"/>
                                        <p:tgtEl>
                                          <p:spTgt spid="6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8"/>
                                        </p:tgtEl>
                                        <p:attrNameLst>
                                          <p:attrName>style.visibility</p:attrName>
                                        </p:attrNameLst>
                                      </p:cBhvr>
                                      <p:to>
                                        <p:strVal val="visible"/>
                                      </p:to>
                                    </p:set>
                                    <p:anim calcmode="lin" valueType="num">
                                      <p:cBhvr additive="base">
                                        <p:cTn id="35" dur="500" fill="hold"/>
                                        <p:tgtEl>
                                          <p:spTgt spid="68"/>
                                        </p:tgtEl>
                                        <p:attrNameLst>
                                          <p:attrName>ppt_x</p:attrName>
                                        </p:attrNameLst>
                                      </p:cBhvr>
                                      <p:tavLst>
                                        <p:tav tm="0">
                                          <p:val>
                                            <p:strVal val="0-#ppt_w/2"/>
                                          </p:val>
                                        </p:tav>
                                        <p:tav tm="100000">
                                          <p:val>
                                            <p:strVal val="#ppt_x"/>
                                          </p:val>
                                        </p:tav>
                                      </p:tavLst>
                                    </p:anim>
                                    <p:anim calcmode="lin" valueType="num">
                                      <p:cBhvr additive="base">
                                        <p:cTn id="36" dur="500" fill="hold"/>
                                        <p:tgtEl>
                                          <p:spTgt spid="68"/>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69"/>
                                        </p:tgtEl>
                                        <p:attrNameLst>
                                          <p:attrName>style.visibility</p:attrName>
                                        </p:attrNameLst>
                                      </p:cBhvr>
                                      <p:to>
                                        <p:strVal val="visible"/>
                                      </p:to>
                                    </p:set>
                                    <p:anim calcmode="lin" valueType="num">
                                      <p:cBhvr additive="base">
                                        <p:cTn id="39" dur="500" fill="hold"/>
                                        <p:tgtEl>
                                          <p:spTgt spid="69"/>
                                        </p:tgtEl>
                                        <p:attrNameLst>
                                          <p:attrName>ppt_x</p:attrName>
                                        </p:attrNameLst>
                                      </p:cBhvr>
                                      <p:tavLst>
                                        <p:tav tm="0">
                                          <p:val>
                                            <p:strVal val="0-#ppt_w/2"/>
                                          </p:val>
                                        </p:tav>
                                        <p:tav tm="100000">
                                          <p:val>
                                            <p:strVal val="#ppt_x"/>
                                          </p:val>
                                        </p:tav>
                                      </p:tavLst>
                                    </p:anim>
                                    <p:anim calcmode="lin" valueType="num">
                                      <p:cBhvr additive="base">
                                        <p:cTn id="40" dur="500" fill="hold"/>
                                        <p:tgtEl>
                                          <p:spTgt spid="69"/>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0-#ppt_w/2"/>
                                          </p:val>
                                        </p:tav>
                                        <p:tav tm="100000">
                                          <p:val>
                                            <p:strVal val="#ppt_x"/>
                                          </p:val>
                                        </p:tav>
                                      </p:tavLst>
                                    </p:anim>
                                    <p:anim calcmode="lin" valueType="num">
                                      <p:cBhvr additive="base">
                                        <p:cTn id="44" dur="500" fill="hold"/>
                                        <p:tgtEl>
                                          <p:spTgt spid="5"/>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additive="base">
                                        <p:cTn id="47" dur="500" fill="hold"/>
                                        <p:tgtEl>
                                          <p:spTgt spid="70"/>
                                        </p:tgtEl>
                                        <p:attrNameLst>
                                          <p:attrName>ppt_x</p:attrName>
                                        </p:attrNameLst>
                                      </p:cBhvr>
                                      <p:tavLst>
                                        <p:tav tm="0">
                                          <p:val>
                                            <p:strVal val="0-#ppt_w/2"/>
                                          </p:val>
                                        </p:tav>
                                        <p:tav tm="100000">
                                          <p:val>
                                            <p:strVal val="#ppt_x"/>
                                          </p:val>
                                        </p:tav>
                                      </p:tavLst>
                                    </p:anim>
                                    <p:anim calcmode="lin" valueType="num">
                                      <p:cBhvr additive="base">
                                        <p:cTn id="48" dur="500" fill="hold"/>
                                        <p:tgtEl>
                                          <p:spTgt spid="70"/>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0-#ppt_w/2"/>
                                          </p:val>
                                        </p:tav>
                                        <p:tav tm="100000">
                                          <p:val>
                                            <p:strVal val="#ppt_x"/>
                                          </p:val>
                                        </p:tav>
                                      </p:tavLst>
                                    </p:anim>
                                    <p:anim calcmode="lin" valueType="num">
                                      <p:cBhvr additive="base">
                                        <p:cTn id="52" dur="500" fill="hold"/>
                                        <p:tgtEl>
                                          <p:spTgt spid="71"/>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500" fill="hold"/>
                                        <p:tgtEl>
                                          <p:spTgt spid="72"/>
                                        </p:tgtEl>
                                        <p:attrNameLst>
                                          <p:attrName>ppt_x</p:attrName>
                                        </p:attrNameLst>
                                      </p:cBhvr>
                                      <p:tavLst>
                                        <p:tav tm="0">
                                          <p:val>
                                            <p:strVal val="0-#ppt_w/2"/>
                                          </p:val>
                                        </p:tav>
                                        <p:tav tm="100000">
                                          <p:val>
                                            <p:strVal val="#ppt_x"/>
                                          </p:val>
                                        </p:tav>
                                      </p:tavLst>
                                    </p:anim>
                                    <p:anim calcmode="lin" valueType="num">
                                      <p:cBhvr additive="base">
                                        <p:cTn id="56" dur="500" fill="hold"/>
                                        <p:tgtEl>
                                          <p:spTgt spid="7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additive="base">
                                        <p:cTn id="59" dur="500" fill="hold"/>
                                        <p:tgtEl>
                                          <p:spTgt spid="73"/>
                                        </p:tgtEl>
                                        <p:attrNameLst>
                                          <p:attrName>ppt_x</p:attrName>
                                        </p:attrNameLst>
                                      </p:cBhvr>
                                      <p:tavLst>
                                        <p:tav tm="0">
                                          <p:val>
                                            <p:strVal val="0-#ppt_w/2"/>
                                          </p:val>
                                        </p:tav>
                                        <p:tav tm="100000">
                                          <p:val>
                                            <p:strVal val="#ppt_x"/>
                                          </p:val>
                                        </p:tav>
                                      </p:tavLst>
                                    </p:anim>
                                    <p:anim calcmode="lin" valueType="num">
                                      <p:cBhvr additive="base">
                                        <p:cTn id="60" dur="500" fill="hold"/>
                                        <p:tgtEl>
                                          <p:spTgt spid="73"/>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500" fill="hold"/>
                                        <p:tgtEl>
                                          <p:spTgt spid="6"/>
                                        </p:tgtEl>
                                        <p:attrNameLst>
                                          <p:attrName>ppt_x</p:attrName>
                                        </p:attrNameLst>
                                      </p:cBhvr>
                                      <p:tavLst>
                                        <p:tav tm="0">
                                          <p:val>
                                            <p:strVal val="0-#ppt_w/2"/>
                                          </p:val>
                                        </p:tav>
                                        <p:tav tm="100000">
                                          <p:val>
                                            <p:strVal val="#ppt_x"/>
                                          </p:val>
                                        </p:tav>
                                      </p:tavLst>
                                    </p:anim>
                                    <p:anim calcmode="lin" valueType="num">
                                      <p:cBhvr additive="base">
                                        <p:cTn id="64" dur="500" fill="hold"/>
                                        <p:tgtEl>
                                          <p:spTgt spid="6"/>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500" fill="hold"/>
                                        <p:tgtEl>
                                          <p:spTgt spid="7"/>
                                        </p:tgtEl>
                                        <p:attrNameLst>
                                          <p:attrName>ppt_x</p:attrName>
                                        </p:attrNameLst>
                                      </p:cBhvr>
                                      <p:tavLst>
                                        <p:tav tm="0">
                                          <p:val>
                                            <p:strVal val="0-#ppt_w/2"/>
                                          </p:val>
                                        </p:tav>
                                        <p:tav tm="100000">
                                          <p:val>
                                            <p:strVal val="#ppt_x"/>
                                          </p:val>
                                        </p:tav>
                                      </p:tavLst>
                                    </p:anim>
                                    <p:anim calcmode="lin" valueType="num">
                                      <p:cBhvr additive="base">
                                        <p:cTn id="68" dur="500" fill="hold"/>
                                        <p:tgtEl>
                                          <p:spTgt spid="7"/>
                                        </p:tgtEl>
                                        <p:attrNameLst>
                                          <p:attrName>ppt_y</p:attrName>
                                        </p:attrNameLst>
                                      </p:cBhvr>
                                      <p:tavLst>
                                        <p:tav tm="0">
                                          <p:val>
                                            <p:strVal val="#ppt_y"/>
                                          </p:val>
                                        </p:tav>
                                        <p:tav tm="100000">
                                          <p:val>
                                            <p:strVal val="#ppt_y"/>
                                          </p:val>
                                        </p:tav>
                                      </p:tavLst>
                                    </p:anim>
                                  </p:childTnLst>
                                </p:cTn>
                              </p:par>
                              <p:par>
                                <p:cTn id="69" presetID="2" presetClass="entr" presetSubtype="8" fill="hold" nodeType="with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additive="base">
                                        <p:cTn id="71" dur="500" fill="hold"/>
                                        <p:tgtEl>
                                          <p:spTgt spid="8"/>
                                        </p:tgtEl>
                                        <p:attrNameLst>
                                          <p:attrName>ppt_x</p:attrName>
                                        </p:attrNameLst>
                                      </p:cBhvr>
                                      <p:tavLst>
                                        <p:tav tm="0">
                                          <p:val>
                                            <p:strVal val="0-#ppt_w/2"/>
                                          </p:val>
                                        </p:tav>
                                        <p:tav tm="100000">
                                          <p:val>
                                            <p:strVal val="#ppt_x"/>
                                          </p:val>
                                        </p:tav>
                                      </p:tavLst>
                                    </p:anim>
                                    <p:anim calcmode="lin" valueType="num">
                                      <p:cBhvr additive="base">
                                        <p:cTn id="72" dur="500" fill="hold"/>
                                        <p:tgtEl>
                                          <p:spTgt spid="8"/>
                                        </p:tgtEl>
                                        <p:attrNameLst>
                                          <p:attrName>ppt_y</p:attrName>
                                        </p:attrNameLst>
                                      </p:cBhvr>
                                      <p:tavLst>
                                        <p:tav tm="0">
                                          <p:val>
                                            <p:strVal val="#ppt_y"/>
                                          </p:val>
                                        </p:tav>
                                        <p:tav tm="100000">
                                          <p:val>
                                            <p:strVal val="#ppt_y"/>
                                          </p:val>
                                        </p:tav>
                                      </p:tavLst>
                                    </p:anim>
                                  </p:childTnLst>
                                </p:cTn>
                              </p:par>
                              <p:par>
                                <p:cTn id="73" presetID="2" presetClass="entr" presetSubtype="8"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additive="base">
                                        <p:cTn id="75" dur="500" fill="hold"/>
                                        <p:tgtEl>
                                          <p:spTgt spid="9"/>
                                        </p:tgtEl>
                                        <p:attrNameLst>
                                          <p:attrName>ppt_x</p:attrName>
                                        </p:attrNameLst>
                                      </p:cBhvr>
                                      <p:tavLst>
                                        <p:tav tm="0">
                                          <p:val>
                                            <p:strVal val="0-#ppt_w/2"/>
                                          </p:val>
                                        </p:tav>
                                        <p:tav tm="100000">
                                          <p:val>
                                            <p:strVal val="#ppt_x"/>
                                          </p:val>
                                        </p:tav>
                                      </p:tavLst>
                                    </p:anim>
                                    <p:anim calcmode="lin" valueType="num">
                                      <p:cBhvr additive="base">
                                        <p:cTn id="7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119"/>
                                        </p:tgtEl>
                                        <p:attrNameLst>
                                          <p:attrName>style.visibility</p:attrName>
                                        </p:attrNameLst>
                                      </p:cBhvr>
                                      <p:to>
                                        <p:strVal val="visible"/>
                                      </p:to>
                                    </p:set>
                                    <p:animEffect transition="in" filter="fade">
                                      <p:cBhvr>
                                        <p:cTn id="81" dur="500"/>
                                        <p:tgtEl>
                                          <p:spTgt spid="119"/>
                                        </p:tgtEl>
                                      </p:cBhvr>
                                    </p:animEffect>
                                    <p:anim calcmode="lin" valueType="num">
                                      <p:cBhvr>
                                        <p:cTn id="82" dur="500" fill="hold"/>
                                        <p:tgtEl>
                                          <p:spTgt spid="119"/>
                                        </p:tgtEl>
                                        <p:attrNameLst>
                                          <p:attrName>ppt_x</p:attrName>
                                        </p:attrNameLst>
                                      </p:cBhvr>
                                      <p:tavLst>
                                        <p:tav tm="0">
                                          <p:val>
                                            <p:strVal val="#ppt_x"/>
                                          </p:val>
                                        </p:tav>
                                        <p:tav tm="100000">
                                          <p:val>
                                            <p:strVal val="#ppt_x"/>
                                          </p:val>
                                        </p:tav>
                                      </p:tavLst>
                                    </p:anim>
                                    <p:anim calcmode="lin" valueType="num">
                                      <p:cBhvr>
                                        <p:cTn id="83" dur="500" fill="hold"/>
                                        <p:tgtEl>
                                          <p:spTgt spid="11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118"/>
                                        </p:tgtEl>
                                        <p:attrNameLst>
                                          <p:attrName>style.visibility</p:attrName>
                                        </p:attrNameLst>
                                      </p:cBhvr>
                                      <p:to>
                                        <p:strVal val="visible"/>
                                      </p:to>
                                    </p:set>
                                    <p:animEffect transition="in" filter="fade">
                                      <p:cBhvr>
                                        <p:cTn id="86" dur="500"/>
                                        <p:tgtEl>
                                          <p:spTgt spid="118"/>
                                        </p:tgtEl>
                                      </p:cBhvr>
                                    </p:animEffect>
                                    <p:anim calcmode="lin" valueType="num">
                                      <p:cBhvr>
                                        <p:cTn id="87" dur="500" fill="hold"/>
                                        <p:tgtEl>
                                          <p:spTgt spid="118"/>
                                        </p:tgtEl>
                                        <p:attrNameLst>
                                          <p:attrName>ppt_x</p:attrName>
                                        </p:attrNameLst>
                                      </p:cBhvr>
                                      <p:tavLst>
                                        <p:tav tm="0">
                                          <p:val>
                                            <p:strVal val="#ppt_x"/>
                                          </p:val>
                                        </p:tav>
                                        <p:tav tm="100000">
                                          <p:val>
                                            <p:strVal val="#ppt_x"/>
                                          </p:val>
                                        </p:tav>
                                      </p:tavLst>
                                    </p:anim>
                                    <p:anim calcmode="lin" valueType="num">
                                      <p:cBhvr>
                                        <p:cTn id="88" dur="5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7" grpId="0" animBg="1"/>
      <p:bldP spid="68" grpId="0" animBg="1"/>
      <p:bldP spid="69" grpId="0" animBg="1"/>
      <p:bldP spid="70" grpId="0" animBg="1"/>
      <p:bldP spid="71" grpId="0" animBg="1"/>
      <p:bldP spid="72" grpId="0" animBg="1"/>
      <p:bldP spid="73" grpId="0" animBg="1"/>
      <p:bldP spid="118" grpId="0"/>
      <p:bldP spid="1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39269" y="1326193"/>
            <a:ext cx="1034496" cy="1034494"/>
            <a:chOff x="8078975" y="519953"/>
            <a:chExt cx="1603375" cy="1603375"/>
          </a:xfrm>
        </p:grpSpPr>
        <p:sp>
          <p:nvSpPr>
            <p:cNvPr id="32" name="Oval 8"/>
            <p:cNvSpPr>
              <a:spLocks noChangeArrowheads="1"/>
            </p:cNvSpPr>
            <p:nvPr/>
          </p:nvSpPr>
          <p:spPr bwMode="auto">
            <a:xfrm>
              <a:off x="8078975" y="519953"/>
              <a:ext cx="1603375" cy="1603375"/>
            </a:xfrm>
            <a:prstGeom prst="ellipse">
              <a:avLst/>
            </a:prstGeom>
            <a:solidFill>
              <a:srgbClr val="F58F9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33" name="Oval 9"/>
            <p:cNvSpPr>
              <a:spLocks noChangeArrowheads="1"/>
            </p:cNvSpPr>
            <p:nvPr/>
          </p:nvSpPr>
          <p:spPr bwMode="auto">
            <a:xfrm>
              <a:off x="8078975" y="519953"/>
              <a:ext cx="1603375" cy="160337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800" dirty="0">
                <a:latin typeface="Calibri" panose="020F0502020204030204" pitchFamily="34" charset="0"/>
                <a:ea typeface="微软雅黑" panose="020B0503020204020204" pitchFamily="34" charset="-122"/>
              </a:endParaRPr>
            </a:p>
          </p:txBody>
        </p:sp>
        <p:sp>
          <p:nvSpPr>
            <p:cNvPr id="34" name="Oval 29"/>
            <p:cNvSpPr>
              <a:spLocks noChangeArrowheads="1"/>
            </p:cNvSpPr>
            <p:nvPr/>
          </p:nvSpPr>
          <p:spPr bwMode="auto">
            <a:xfrm>
              <a:off x="8425050" y="1094628"/>
              <a:ext cx="76200" cy="777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35" name="Oval 30"/>
            <p:cNvSpPr>
              <a:spLocks noChangeArrowheads="1"/>
            </p:cNvSpPr>
            <p:nvPr/>
          </p:nvSpPr>
          <p:spPr bwMode="auto">
            <a:xfrm>
              <a:off x="8625075" y="1094628"/>
              <a:ext cx="77788" cy="746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36" name="Oval 31"/>
            <p:cNvSpPr>
              <a:spLocks noChangeArrowheads="1"/>
            </p:cNvSpPr>
            <p:nvPr/>
          </p:nvSpPr>
          <p:spPr bwMode="auto">
            <a:xfrm>
              <a:off x="8847325" y="1094628"/>
              <a:ext cx="74613" cy="777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37" name="Oval 32"/>
            <p:cNvSpPr>
              <a:spLocks noChangeArrowheads="1"/>
            </p:cNvSpPr>
            <p:nvPr/>
          </p:nvSpPr>
          <p:spPr bwMode="auto">
            <a:xfrm>
              <a:off x="9066400" y="1094628"/>
              <a:ext cx="74613" cy="777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38" name="Oval 33"/>
            <p:cNvSpPr>
              <a:spLocks noChangeArrowheads="1"/>
            </p:cNvSpPr>
            <p:nvPr/>
          </p:nvSpPr>
          <p:spPr bwMode="auto">
            <a:xfrm>
              <a:off x="9269600" y="1094628"/>
              <a:ext cx="77788" cy="777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39" name="Freeform 39"/>
            <p:cNvSpPr/>
            <p:nvPr/>
          </p:nvSpPr>
          <p:spPr bwMode="auto">
            <a:xfrm>
              <a:off x="8461563" y="1127966"/>
              <a:ext cx="846138" cy="454025"/>
            </a:xfrm>
            <a:custGeom>
              <a:avLst/>
              <a:gdLst>
                <a:gd name="T0" fmla="*/ 407 w 533"/>
                <a:gd name="T1" fmla="*/ 164 h 286"/>
                <a:gd name="T2" fmla="*/ 407 w 533"/>
                <a:gd name="T3" fmla="*/ 0 h 286"/>
                <a:gd name="T4" fmla="*/ 320 w 533"/>
                <a:gd name="T5" fmla="*/ 159 h 286"/>
                <a:gd name="T6" fmla="*/ 267 w 533"/>
                <a:gd name="T7" fmla="*/ 0 h 286"/>
                <a:gd name="T8" fmla="*/ 213 w 533"/>
                <a:gd name="T9" fmla="*/ 159 h 286"/>
                <a:gd name="T10" fmla="*/ 128 w 533"/>
                <a:gd name="T11" fmla="*/ 0 h 286"/>
                <a:gd name="T12" fmla="*/ 128 w 533"/>
                <a:gd name="T13" fmla="*/ 164 h 286"/>
                <a:gd name="T14" fmla="*/ 0 w 533"/>
                <a:gd name="T15" fmla="*/ 5 h 286"/>
                <a:gd name="T16" fmla="*/ 98 w 533"/>
                <a:gd name="T17" fmla="*/ 286 h 286"/>
                <a:gd name="T18" fmla="*/ 267 w 533"/>
                <a:gd name="T19" fmla="*/ 286 h 286"/>
                <a:gd name="T20" fmla="*/ 437 w 533"/>
                <a:gd name="T21" fmla="*/ 286 h 286"/>
                <a:gd name="T22" fmla="*/ 533 w 533"/>
                <a:gd name="T23" fmla="*/ 5 h 286"/>
                <a:gd name="T24" fmla="*/ 407 w 533"/>
                <a:gd name="T25" fmla="*/ 16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3" h="286">
                  <a:moveTo>
                    <a:pt x="407" y="164"/>
                  </a:moveTo>
                  <a:lnTo>
                    <a:pt x="407" y="0"/>
                  </a:lnTo>
                  <a:lnTo>
                    <a:pt x="320" y="159"/>
                  </a:lnTo>
                  <a:lnTo>
                    <a:pt x="267" y="0"/>
                  </a:lnTo>
                  <a:lnTo>
                    <a:pt x="213" y="159"/>
                  </a:lnTo>
                  <a:lnTo>
                    <a:pt x="128" y="0"/>
                  </a:lnTo>
                  <a:lnTo>
                    <a:pt x="128" y="164"/>
                  </a:lnTo>
                  <a:lnTo>
                    <a:pt x="0" y="5"/>
                  </a:lnTo>
                  <a:lnTo>
                    <a:pt x="98" y="286"/>
                  </a:lnTo>
                  <a:lnTo>
                    <a:pt x="267" y="286"/>
                  </a:lnTo>
                  <a:lnTo>
                    <a:pt x="437" y="286"/>
                  </a:lnTo>
                  <a:lnTo>
                    <a:pt x="533" y="5"/>
                  </a:lnTo>
                  <a:lnTo>
                    <a:pt x="407" y="16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40" name="Rectangle 40"/>
            <p:cNvSpPr>
              <a:spLocks noChangeArrowheads="1"/>
            </p:cNvSpPr>
            <p:nvPr/>
          </p:nvSpPr>
          <p:spPr bwMode="auto">
            <a:xfrm>
              <a:off x="8609200" y="1635966"/>
              <a:ext cx="531813" cy="74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grpSp>
      <p:grpSp>
        <p:nvGrpSpPr>
          <p:cNvPr id="3" name="Group 3"/>
          <p:cNvGrpSpPr/>
          <p:nvPr/>
        </p:nvGrpSpPr>
        <p:grpSpPr>
          <a:xfrm>
            <a:off x="739269" y="3025731"/>
            <a:ext cx="1034496" cy="1036544"/>
            <a:chOff x="2008375" y="2602753"/>
            <a:chExt cx="1603375" cy="1606550"/>
          </a:xfrm>
        </p:grpSpPr>
        <p:sp>
          <p:nvSpPr>
            <p:cNvPr id="41" name="Oval 10"/>
            <p:cNvSpPr>
              <a:spLocks noChangeArrowheads="1"/>
            </p:cNvSpPr>
            <p:nvPr/>
          </p:nvSpPr>
          <p:spPr bwMode="auto">
            <a:xfrm>
              <a:off x="2008375" y="2602753"/>
              <a:ext cx="1603375" cy="1606550"/>
            </a:xfrm>
            <a:prstGeom prst="ellipse">
              <a:avLst/>
            </a:prstGeom>
            <a:solidFill>
              <a:schemeClr val="accent3"/>
            </a:solidFill>
            <a:ln>
              <a:noFill/>
            </a:ln>
            <a:effectLst>
              <a:outerShdw blurRad="76200" dir="18900000" sy="23000" kx="-1200000" algn="bl" rotWithShape="0">
                <a:prstClr val="black">
                  <a:alpha val="20000"/>
                </a:prstClr>
              </a:outerShdw>
            </a:effectLst>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42" name="Freeform 41"/>
            <p:cNvSpPr>
              <a:spLocks noEditPoints="1"/>
            </p:cNvSpPr>
            <p:nvPr/>
          </p:nvSpPr>
          <p:spPr bwMode="auto">
            <a:xfrm>
              <a:off x="2360800" y="3144091"/>
              <a:ext cx="898525" cy="511175"/>
            </a:xfrm>
            <a:custGeom>
              <a:avLst/>
              <a:gdLst>
                <a:gd name="T0" fmla="*/ 269 w 324"/>
                <a:gd name="T1" fmla="*/ 184 h 184"/>
                <a:gd name="T2" fmla="*/ 55 w 324"/>
                <a:gd name="T3" fmla="*/ 184 h 184"/>
                <a:gd name="T4" fmla="*/ 0 w 324"/>
                <a:gd name="T5" fmla="*/ 88 h 184"/>
                <a:gd name="T6" fmla="*/ 88 w 324"/>
                <a:gd name="T7" fmla="*/ 0 h 184"/>
                <a:gd name="T8" fmla="*/ 131 w 324"/>
                <a:gd name="T9" fmla="*/ 0 h 184"/>
                <a:gd name="T10" fmla="*/ 131 w 324"/>
                <a:gd name="T11" fmla="*/ 121 h 184"/>
                <a:gd name="T12" fmla="*/ 193 w 324"/>
                <a:gd name="T13" fmla="*/ 121 h 184"/>
                <a:gd name="T14" fmla="*/ 193 w 324"/>
                <a:gd name="T15" fmla="*/ 0 h 184"/>
                <a:gd name="T16" fmla="*/ 236 w 324"/>
                <a:gd name="T17" fmla="*/ 0 h 184"/>
                <a:gd name="T18" fmla="*/ 324 w 324"/>
                <a:gd name="T19" fmla="*/ 88 h 184"/>
                <a:gd name="T20" fmla="*/ 269 w 324"/>
                <a:gd name="T21" fmla="*/ 184 h 184"/>
                <a:gd name="T22" fmla="*/ 57 w 324"/>
                <a:gd name="T23" fmla="*/ 172 h 184"/>
                <a:gd name="T24" fmla="*/ 268 w 324"/>
                <a:gd name="T25" fmla="*/ 172 h 184"/>
                <a:gd name="T26" fmla="*/ 312 w 324"/>
                <a:gd name="T27" fmla="*/ 88 h 184"/>
                <a:gd name="T28" fmla="*/ 236 w 324"/>
                <a:gd name="T29" fmla="*/ 12 h 184"/>
                <a:gd name="T30" fmla="*/ 205 w 324"/>
                <a:gd name="T31" fmla="*/ 12 h 184"/>
                <a:gd name="T32" fmla="*/ 205 w 324"/>
                <a:gd name="T33" fmla="*/ 133 h 184"/>
                <a:gd name="T34" fmla="*/ 119 w 324"/>
                <a:gd name="T35" fmla="*/ 133 h 184"/>
                <a:gd name="T36" fmla="*/ 119 w 324"/>
                <a:gd name="T37" fmla="*/ 12 h 184"/>
                <a:gd name="T38" fmla="*/ 88 w 324"/>
                <a:gd name="T39" fmla="*/ 12 h 184"/>
                <a:gd name="T40" fmla="*/ 12 w 324"/>
                <a:gd name="T41" fmla="*/ 88 h 184"/>
                <a:gd name="T42" fmla="*/ 57 w 324"/>
                <a:gd name="T43" fmla="*/ 17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4" h="184">
                  <a:moveTo>
                    <a:pt x="269" y="184"/>
                  </a:moveTo>
                  <a:cubicBezTo>
                    <a:pt x="55" y="184"/>
                    <a:pt x="55" y="184"/>
                    <a:pt x="55" y="184"/>
                  </a:cubicBezTo>
                  <a:cubicBezTo>
                    <a:pt x="53" y="183"/>
                    <a:pt x="0" y="173"/>
                    <a:pt x="0" y="88"/>
                  </a:cubicBezTo>
                  <a:cubicBezTo>
                    <a:pt x="0" y="2"/>
                    <a:pt x="87" y="0"/>
                    <a:pt x="88" y="0"/>
                  </a:cubicBezTo>
                  <a:cubicBezTo>
                    <a:pt x="131" y="0"/>
                    <a:pt x="131" y="0"/>
                    <a:pt x="131" y="0"/>
                  </a:cubicBezTo>
                  <a:cubicBezTo>
                    <a:pt x="131" y="121"/>
                    <a:pt x="131" y="121"/>
                    <a:pt x="131" y="121"/>
                  </a:cubicBezTo>
                  <a:cubicBezTo>
                    <a:pt x="193" y="121"/>
                    <a:pt x="193" y="121"/>
                    <a:pt x="193" y="121"/>
                  </a:cubicBezTo>
                  <a:cubicBezTo>
                    <a:pt x="193" y="0"/>
                    <a:pt x="193" y="0"/>
                    <a:pt x="193" y="0"/>
                  </a:cubicBezTo>
                  <a:cubicBezTo>
                    <a:pt x="236" y="0"/>
                    <a:pt x="236" y="0"/>
                    <a:pt x="236" y="0"/>
                  </a:cubicBezTo>
                  <a:cubicBezTo>
                    <a:pt x="237" y="0"/>
                    <a:pt x="324" y="2"/>
                    <a:pt x="324" y="88"/>
                  </a:cubicBezTo>
                  <a:cubicBezTo>
                    <a:pt x="324" y="173"/>
                    <a:pt x="272" y="183"/>
                    <a:pt x="269" y="184"/>
                  </a:cubicBezTo>
                  <a:close/>
                  <a:moveTo>
                    <a:pt x="57" y="172"/>
                  </a:moveTo>
                  <a:cubicBezTo>
                    <a:pt x="268" y="172"/>
                    <a:pt x="268" y="172"/>
                    <a:pt x="268" y="172"/>
                  </a:cubicBezTo>
                  <a:cubicBezTo>
                    <a:pt x="273" y="171"/>
                    <a:pt x="312" y="159"/>
                    <a:pt x="312" y="88"/>
                  </a:cubicBezTo>
                  <a:cubicBezTo>
                    <a:pt x="312" y="14"/>
                    <a:pt x="239" y="12"/>
                    <a:pt x="236" y="12"/>
                  </a:cubicBezTo>
                  <a:cubicBezTo>
                    <a:pt x="205" y="12"/>
                    <a:pt x="205" y="12"/>
                    <a:pt x="205" y="12"/>
                  </a:cubicBezTo>
                  <a:cubicBezTo>
                    <a:pt x="205" y="133"/>
                    <a:pt x="205" y="133"/>
                    <a:pt x="205" y="133"/>
                  </a:cubicBezTo>
                  <a:cubicBezTo>
                    <a:pt x="119" y="133"/>
                    <a:pt x="119" y="133"/>
                    <a:pt x="119" y="133"/>
                  </a:cubicBezTo>
                  <a:cubicBezTo>
                    <a:pt x="119" y="12"/>
                    <a:pt x="119" y="12"/>
                    <a:pt x="119" y="12"/>
                  </a:cubicBezTo>
                  <a:cubicBezTo>
                    <a:pt x="88" y="12"/>
                    <a:pt x="88" y="12"/>
                    <a:pt x="88" y="12"/>
                  </a:cubicBezTo>
                  <a:cubicBezTo>
                    <a:pt x="85" y="12"/>
                    <a:pt x="12" y="14"/>
                    <a:pt x="12" y="88"/>
                  </a:cubicBezTo>
                  <a:cubicBezTo>
                    <a:pt x="12" y="159"/>
                    <a:pt x="52" y="171"/>
                    <a:pt x="57" y="1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43" name="Rectangle 42"/>
            <p:cNvSpPr>
              <a:spLocks noChangeArrowheads="1"/>
            </p:cNvSpPr>
            <p:nvPr/>
          </p:nvSpPr>
          <p:spPr bwMode="auto">
            <a:xfrm>
              <a:off x="2786250" y="2913903"/>
              <a:ext cx="49213" cy="415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44" name="Rectangle 43"/>
            <p:cNvSpPr>
              <a:spLocks noChangeArrowheads="1"/>
            </p:cNvSpPr>
            <p:nvPr/>
          </p:nvSpPr>
          <p:spPr bwMode="auto">
            <a:xfrm>
              <a:off x="2683063" y="3017091"/>
              <a:ext cx="255588" cy="476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45" name="Rectangle 44"/>
            <p:cNvSpPr>
              <a:spLocks noChangeArrowheads="1"/>
            </p:cNvSpPr>
            <p:nvPr/>
          </p:nvSpPr>
          <p:spPr bwMode="auto">
            <a:xfrm>
              <a:off x="2500500" y="3710828"/>
              <a:ext cx="623888" cy="66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grpSp>
      <p:grpSp>
        <p:nvGrpSpPr>
          <p:cNvPr id="4" name="Group 4"/>
          <p:cNvGrpSpPr/>
          <p:nvPr/>
        </p:nvGrpSpPr>
        <p:grpSpPr>
          <a:xfrm>
            <a:off x="4859982" y="1323976"/>
            <a:ext cx="1036546" cy="1036544"/>
            <a:chOff x="4030850" y="2602753"/>
            <a:chExt cx="1606550" cy="1606550"/>
          </a:xfrm>
        </p:grpSpPr>
        <p:sp>
          <p:nvSpPr>
            <p:cNvPr id="46" name="Oval 11"/>
            <p:cNvSpPr>
              <a:spLocks noChangeArrowheads="1"/>
            </p:cNvSpPr>
            <p:nvPr/>
          </p:nvSpPr>
          <p:spPr bwMode="auto">
            <a:xfrm>
              <a:off x="4030850" y="2602753"/>
              <a:ext cx="1606550" cy="160655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800" dirty="0">
                <a:latin typeface="Calibri" panose="020F0502020204030204" pitchFamily="34" charset="0"/>
                <a:ea typeface="微软雅黑" panose="020B0503020204020204" pitchFamily="34" charset="-122"/>
              </a:endParaRPr>
            </a:p>
          </p:txBody>
        </p:sp>
        <p:sp>
          <p:nvSpPr>
            <p:cNvPr id="47" name="Freeform 45"/>
            <p:cNvSpPr>
              <a:spLocks noEditPoints="1"/>
            </p:cNvSpPr>
            <p:nvPr/>
          </p:nvSpPr>
          <p:spPr bwMode="auto">
            <a:xfrm>
              <a:off x="4368988" y="3144091"/>
              <a:ext cx="946150" cy="511175"/>
            </a:xfrm>
            <a:custGeom>
              <a:avLst/>
              <a:gdLst>
                <a:gd name="T0" fmla="*/ 274 w 341"/>
                <a:gd name="T1" fmla="*/ 184 h 184"/>
                <a:gd name="T2" fmla="*/ 67 w 341"/>
                <a:gd name="T3" fmla="*/ 184 h 184"/>
                <a:gd name="T4" fmla="*/ 0 w 341"/>
                <a:gd name="T5" fmla="*/ 90 h 184"/>
                <a:gd name="T6" fmla="*/ 89 w 341"/>
                <a:gd name="T7" fmla="*/ 0 h 184"/>
                <a:gd name="T8" fmla="*/ 90 w 341"/>
                <a:gd name="T9" fmla="*/ 0 h 184"/>
                <a:gd name="T10" fmla="*/ 252 w 341"/>
                <a:gd name="T11" fmla="*/ 0 h 184"/>
                <a:gd name="T12" fmla="*/ 341 w 341"/>
                <a:gd name="T13" fmla="*/ 90 h 184"/>
                <a:gd name="T14" fmla="*/ 274 w 341"/>
                <a:gd name="T15" fmla="*/ 184 h 184"/>
                <a:gd name="T16" fmla="*/ 69 w 341"/>
                <a:gd name="T17" fmla="*/ 172 h 184"/>
                <a:gd name="T18" fmla="*/ 273 w 341"/>
                <a:gd name="T19" fmla="*/ 172 h 184"/>
                <a:gd name="T20" fmla="*/ 329 w 341"/>
                <a:gd name="T21" fmla="*/ 90 h 184"/>
                <a:gd name="T22" fmla="*/ 251 w 341"/>
                <a:gd name="T23" fmla="*/ 12 h 184"/>
                <a:gd name="T24" fmla="*/ 90 w 341"/>
                <a:gd name="T25" fmla="*/ 12 h 184"/>
                <a:gd name="T26" fmla="*/ 12 w 341"/>
                <a:gd name="T27" fmla="*/ 90 h 184"/>
                <a:gd name="T28" fmla="*/ 69 w 341"/>
                <a:gd name="T29" fmla="*/ 17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1" h="184">
                  <a:moveTo>
                    <a:pt x="274" y="184"/>
                  </a:moveTo>
                  <a:cubicBezTo>
                    <a:pt x="67" y="184"/>
                    <a:pt x="67" y="184"/>
                    <a:pt x="67" y="184"/>
                  </a:cubicBezTo>
                  <a:cubicBezTo>
                    <a:pt x="66" y="184"/>
                    <a:pt x="0" y="169"/>
                    <a:pt x="0" y="90"/>
                  </a:cubicBezTo>
                  <a:cubicBezTo>
                    <a:pt x="0" y="10"/>
                    <a:pt x="88" y="0"/>
                    <a:pt x="89" y="0"/>
                  </a:cubicBezTo>
                  <a:cubicBezTo>
                    <a:pt x="90" y="0"/>
                    <a:pt x="90" y="0"/>
                    <a:pt x="90" y="0"/>
                  </a:cubicBezTo>
                  <a:cubicBezTo>
                    <a:pt x="252" y="0"/>
                    <a:pt x="252" y="0"/>
                    <a:pt x="252" y="0"/>
                  </a:cubicBezTo>
                  <a:cubicBezTo>
                    <a:pt x="253" y="0"/>
                    <a:pt x="341" y="10"/>
                    <a:pt x="341" y="90"/>
                  </a:cubicBezTo>
                  <a:cubicBezTo>
                    <a:pt x="341" y="169"/>
                    <a:pt x="275" y="184"/>
                    <a:pt x="274" y="184"/>
                  </a:cubicBezTo>
                  <a:close/>
                  <a:moveTo>
                    <a:pt x="69" y="172"/>
                  </a:moveTo>
                  <a:cubicBezTo>
                    <a:pt x="273" y="172"/>
                    <a:pt x="273" y="172"/>
                    <a:pt x="273" y="172"/>
                  </a:cubicBezTo>
                  <a:cubicBezTo>
                    <a:pt x="279" y="170"/>
                    <a:pt x="329" y="156"/>
                    <a:pt x="329" y="90"/>
                  </a:cubicBezTo>
                  <a:cubicBezTo>
                    <a:pt x="329" y="22"/>
                    <a:pt x="257" y="13"/>
                    <a:pt x="251" y="12"/>
                  </a:cubicBezTo>
                  <a:cubicBezTo>
                    <a:pt x="90" y="12"/>
                    <a:pt x="90" y="12"/>
                    <a:pt x="90" y="12"/>
                  </a:cubicBezTo>
                  <a:cubicBezTo>
                    <a:pt x="84" y="13"/>
                    <a:pt x="12" y="22"/>
                    <a:pt x="12" y="90"/>
                  </a:cubicBezTo>
                  <a:cubicBezTo>
                    <a:pt x="12" y="156"/>
                    <a:pt x="63" y="171"/>
                    <a:pt x="69" y="1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48" name="Freeform 46"/>
            <p:cNvSpPr/>
            <p:nvPr/>
          </p:nvSpPr>
          <p:spPr bwMode="auto">
            <a:xfrm>
              <a:off x="4446775" y="3053603"/>
              <a:ext cx="788988" cy="584200"/>
            </a:xfrm>
            <a:custGeom>
              <a:avLst/>
              <a:gdLst>
                <a:gd name="T0" fmla="*/ 142 w 284"/>
                <a:gd name="T1" fmla="*/ 0 h 211"/>
                <a:gd name="T2" fmla="*/ 142 w 284"/>
                <a:gd name="T3" fmla="*/ 211 h 211"/>
                <a:gd name="T4" fmla="*/ 142 w 284"/>
                <a:gd name="T5" fmla="*/ 0 h 211"/>
              </a:gdLst>
              <a:ahLst/>
              <a:cxnLst>
                <a:cxn ang="0">
                  <a:pos x="T0" y="T1"/>
                </a:cxn>
                <a:cxn ang="0">
                  <a:pos x="T2" y="T3"/>
                </a:cxn>
                <a:cxn ang="0">
                  <a:pos x="T4" y="T5"/>
                </a:cxn>
              </a:cxnLst>
              <a:rect l="0" t="0" r="r" b="b"/>
              <a:pathLst>
                <a:path w="284" h="211">
                  <a:moveTo>
                    <a:pt x="142" y="0"/>
                  </a:moveTo>
                  <a:cubicBezTo>
                    <a:pt x="142" y="0"/>
                    <a:pt x="0" y="119"/>
                    <a:pt x="142" y="211"/>
                  </a:cubicBezTo>
                  <a:cubicBezTo>
                    <a:pt x="284" y="119"/>
                    <a:pt x="142" y="0"/>
                    <a:pt x="14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49" name="Oval 47"/>
            <p:cNvSpPr>
              <a:spLocks noChangeArrowheads="1"/>
            </p:cNvSpPr>
            <p:nvPr/>
          </p:nvSpPr>
          <p:spPr bwMode="auto">
            <a:xfrm>
              <a:off x="4746813" y="2958353"/>
              <a:ext cx="192088" cy="1889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50" name="Rectangle 48"/>
            <p:cNvSpPr>
              <a:spLocks noChangeArrowheads="1"/>
            </p:cNvSpPr>
            <p:nvPr/>
          </p:nvSpPr>
          <p:spPr bwMode="auto">
            <a:xfrm>
              <a:off x="4519800" y="3707653"/>
              <a:ext cx="628650" cy="777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grpSp>
      <p:grpSp>
        <p:nvGrpSpPr>
          <p:cNvPr id="5" name="Group 11"/>
          <p:cNvGrpSpPr/>
          <p:nvPr/>
        </p:nvGrpSpPr>
        <p:grpSpPr>
          <a:xfrm>
            <a:off x="4861007" y="3025731"/>
            <a:ext cx="1034496" cy="1036544"/>
            <a:chOff x="8078975" y="2602753"/>
            <a:chExt cx="1603375" cy="1606550"/>
          </a:xfrm>
        </p:grpSpPr>
        <p:sp>
          <p:nvSpPr>
            <p:cNvPr id="51" name="Oval 13"/>
            <p:cNvSpPr>
              <a:spLocks noChangeArrowheads="1"/>
            </p:cNvSpPr>
            <p:nvPr/>
          </p:nvSpPr>
          <p:spPr bwMode="auto">
            <a:xfrm>
              <a:off x="8078975" y="2602753"/>
              <a:ext cx="1603375" cy="1606550"/>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52" name="Freeform 55"/>
            <p:cNvSpPr/>
            <p:nvPr/>
          </p:nvSpPr>
          <p:spPr bwMode="auto">
            <a:xfrm>
              <a:off x="8453625" y="3152028"/>
              <a:ext cx="882650" cy="500063"/>
            </a:xfrm>
            <a:custGeom>
              <a:avLst/>
              <a:gdLst>
                <a:gd name="T0" fmla="*/ 487 w 556"/>
                <a:gd name="T1" fmla="*/ 41 h 315"/>
                <a:gd name="T2" fmla="*/ 414 w 556"/>
                <a:gd name="T3" fmla="*/ 140 h 315"/>
                <a:gd name="T4" fmla="*/ 356 w 556"/>
                <a:gd name="T5" fmla="*/ 140 h 315"/>
                <a:gd name="T6" fmla="*/ 330 w 556"/>
                <a:gd name="T7" fmla="*/ 0 h 315"/>
                <a:gd name="T8" fmla="*/ 278 w 556"/>
                <a:gd name="T9" fmla="*/ 0 h 315"/>
                <a:gd name="T10" fmla="*/ 225 w 556"/>
                <a:gd name="T11" fmla="*/ 0 h 315"/>
                <a:gd name="T12" fmla="*/ 197 w 556"/>
                <a:gd name="T13" fmla="*/ 140 h 315"/>
                <a:gd name="T14" fmla="*/ 140 w 556"/>
                <a:gd name="T15" fmla="*/ 140 h 315"/>
                <a:gd name="T16" fmla="*/ 68 w 556"/>
                <a:gd name="T17" fmla="*/ 41 h 315"/>
                <a:gd name="T18" fmla="*/ 0 w 556"/>
                <a:gd name="T19" fmla="*/ 84 h 315"/>
                <a:gd name="T20" fmla="*/ 75 w 556"/>
                <a:gd name="T21" fmla="*/ 315 h 315"/>
                <a:gd name="T22" fmla="*/ 278 w 556"/>
                <a:gd name="T23" fmla="*/ 315 h 315"/>
                <a:gd name="T24" fmla="*/ 479 w 556"/>
                <a:gd name="T25" fmla="*/ 315 h 315"/>
                <a:gd name="T26" fmla="*/ 556 w 556"/>
                <a:gd name="T27" fmla="*/ 84 h 315"/>
                <a:gd name="T28" fmla="*/ 487 w 556"/>
                <a:gd name="T29" fmla="*/ 4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6" h="315">
                  <a:moveTo>
                    <a:pt x="487" y="41"/>
                  </a:moveTo>
                  <a:lnTo>
                    <a:pt x="414" y="140"/>
                  </a:lnTo>
                  <a:lnTo>
                    <a:pt x="356" y="140"/>
                  </a:lnTo>
                  <a:lnTo>
                    <a:pt x="330" y="0"/>
                  </a:lnTo>
                  <a:lnTo>
                    <a:pt x="278" y="0"/>
                  </a:lnTo>
                  <a:lnTo>
                    <a:pt x="225" y="0"/>
                  </a:lnTo>
                  <a:lnTo>
                    <a:pt x="197" y="140"/>
                  </a:lnTo>
                  <a:lnTo>
                    <a:pt x="140" y="140"/>
                  </a:lnTo>
                  <a:lnTo>
                    <a:pt x="68" y="41"/>
                  </a:lnTo>
                  <a:lnTo>
                    <a:pt x="0" y="84"/>
                  </a:lnTo>
                  <a:lnTo>
                    <a:pt x="75" y="315"/>
                  </a:lnTo>
                  <a:lnTo>
                    <a:pt x="278" y="315"/>
                  </a:lnTo>
                  <a:lnTo>
                    <a:pt x="479" y="315"/>
                  </a:lnTo>
                  <a:lnTo>
                    <a:pt x="556" y="84"/>
                  </a:lnTo>
                  <a:lnTo>
                    <a:pt x="487" y="4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53" name="Rectangle 56"/>
            <p:cNvSpPr>
              <a:spLocks noChangeArrowheads="1"/>
            </p:cNvSpPr>
            <p:nvPr/>
          </p:nvSpPr>
          <p:spPr bwMode="auto">
            <a:xfrm>
              <a:off x="8580625" y="3710828"/>
              <a:ext cx="619125" cy="66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sp>
          <p:nvSpPr>
            <p:cNvPr id="54" name="Freeform 58"/>
            <p:cNvSpPr/>
            <p:nvPr/>
          </p:nvSpPr>
          <p:spPr bwMode="auto">
            <a:xfrm>
              <a:off x="8453625" y="3152028"/>
              <a:ext cx="441325" cy="500063"/>
            </a:xfrm>
            <a:custGeom>
              <a:avLst/>
              <a:gdLst>
                <a:gd name="T0" fmla="*/ 75 w 278"/>
                <a:gd name="T1" fmla="*/ 315 h 315"/>
                <a:gd name="T2" fmla="*/ 0 w 278"/>
                <a:gd name="T3" fmla="*/ 84 h 315"/>
                <a:gd name="T4" fmla="*/ 68 w 278"/>
                <a:gd name="T5" fmla="*/ 41 h 315"/>
                <a:gd name="T6" fmla="*/ 140 w 278"/>
                <a:gd name="T7" fmla="*/ 140 h 315"/>
                <a:gd name="T8" fmla="*/ 197 w 278"/>
                <a:gd name="T9" fmla="*/ 140 h 315"/>
                <a:gd name="T10" fmla="*/ 225 w 278"/>
                <a:gd name="T11" fmla="*/ 0 h 315"/>
                <a:gd name="T12" fmla="*/ 278 w 278"/>
                <a:gd name="T13" fmla="*/ 0 h 315"/>
                <a:gd name="T14" fmla="*/ 278 w 278"/>
                <a:gd name="T15" fmla="*/ 315 h 315"/>
                <a:gd name="T16" fmla="*/ 75 w 278"/>
                <a:gd name="T17" fmla="*/ 315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 h="315">
                  <a:moveTo>
                    <a:pt x="75" y="315"/>
                  </a:moveTo>
                  <a:lnTo>
                    <a:pt x="0" y="84"/>
                  </a:lnTo>
                  <a:lnTo>
                    <a:pt x="68" y="41"/>
                  </a:lnTo>
                  <a:lnTo>
                    <a:pt x="140" y="140"/>
                  </a:lnTo>
                  <a:lnTo>
                    <a:pt x="197" y="140"/>
                  </a:lnTo>
                  <a:lnTo>
                    <a:pt x="225" y="0"/>
                  </a:lnTo>
                  <a:lnTo>
                    <a:pt x="278" y="0"/>
                  </a:lnTo>
                  <a:lnTo>
                    <a:pt x="278" y="315"/>
                  </a:lnTo>
                  <a:lnTo>
                    <a:pt x="75" y="3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dirty="0">
                <a:ea typeface="微软雅黑" panose="020B0503020204020204" pitchFamily="34" charset="-122"/>
              </a:endParaRPr>
            </a:p>
          </p:txBody>
        </p:sp>
      </p:grpSp>
      <p:sp>
        <p:nvSpPr>
          <p:cNvPr id="55" name="TextBox 54"/>
          <p:cNvSpPr txBox="1"/>
          <p:nvPr/>
        </p:nvSpPr>
        <p:spPr>
          <a:xfrm>
            <a:off x="1803850" y="1312868"/>
            <a:ext cx="1999083" cy="323067"/>
          </a:xfrm>
          <a:prstGeom prst="rect">
            <a:avLst/>
          </a:prstGeom>
          <a:noFill/>
        </p:spPr>
        <p:txBody>
          <a:bodyPr wrap="square" lIns="137118" tIns="68560" rIns="137118" bIns="68560" rtlCol="0">
            <a:spAutoFit/>
          </a:bodyPr>
          <a:lstStyle/>
          <a:p>
            <a:pPr algn="ctr"/>
            <a:r>
              <a:rPr lang="zh-CN" altLang="en-US" sz="1200" b="1" dirty="0" smtClean="0">
                <a:solidFill>
                  <a:schemeClr val="bg1">
                    <a:lumMod val="50000"/>
                  </a:schemeClr>
                </a:solidFill>
                <a:latin typeface="微软雅黑" panose="020B0503020204020204" pitchFamily="34" charset="-122"/>
                <a:ea typeface="微软雅黑" panose="020B0503020204020204" pitchFamily="34" charset="-122"/>
              </a:rPr>
              <a:t>单击添加标题</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1803850" y="1640374"/>
            <a:ext cx="2336177" cy="446873"/>
          </a:xfrm>
          <a:prstGeom prst="rect">
            <a:avLst/>
          </a:prstGeom>
          <a:noFill/>
        </p:spPr>
        <p:txBody>
          <a:bodyPr wrap="square" lIns="164548" tIns="82274" rIns="164548" bIns="82274" rtlCol="0">
            <a:spAutoFit/>
          </a:bodyPr>
          <a:lstStyle/>
          <a:p>
            <a:pPr algn="just">
              <a:lnSpc>
                <a:spcPct val="114000"/>
              </a:lnSpc>
            </a:pPr>
            <a:r>
              <a:rPr lang="zh-CN" altLang="en-US" sz="800" dirty="0">
                <a:solidFill>
                  <a:schemeClr val="bg1">
                    <a:lumMod val="50000"/>
                  </a:schemeClr>
                </a:solidFill>
                <a:ea typeface="微软雅黑" panose="020B0503020204020204" pitchFamily="34" charset="-122"/>
              </a:rPr>
              <a:t>您的内容打在这里，或者通过复制您的文本后，在此框中选择粘贴，并选择只保留文字。</a:t>
            </a:r>
            <a:endParaRPr lang="en-US" altLang="zh-CN" sz="800" dirty="0">
              <a:solidFill>
                <a:schemeClr val="bg1">
                  <a:lumMod val="50000"/>
                </a:schemeClr>
              </a:solidFill>
              <a:ea typeface="微软雅黑" panose="020B0503020204020204" pitchFamily="34" charset="-122"/>
            </a:endParaRPr>
          </a:p>
        </p:txBody>
      </p:sp>
      <p:sp>
        <p:nvSpPr>
          <p:cNvPr id="57" name="TextBox 56"/>
          <p:cNvSpPr txBox="1"/>
          <p:nvPr/>
        </p:nvSpPr>
        <p:spPr>
          <a:xfrm>
            <a:off x="1803850" y="3036681"/>
            <a:ext cx="2276456" cy="323067"/>
          </a:xfrm>
          <a:prstGeom prst="rect">
            <a:avLst/>
          </a:prstGeom>
          <a:noFill/>
        </p:spPr>
        <p:txBody>
          <a:bodyPr wrap="square" lIns="137118" tIns="68560" rIns="137118" bIns="68560" rtlCol="0">
            <a:spAutoFit/>
          </a:bodyPr>
          <a:lstStyle/>
          <a:p>
            <a:pPr algn="ctr"/>
            <a:r>
              <a:rPr lang="zh-CN" altLang="en-US" sz="1200" b="1" dirty="0" smtClean="0">
                <a:solidFill>
                  <a:schemeClr val="bg1">
                    <a:lumMod val="50000"/>
                  </a:schemeClr>
                </a:solidFill>
                <a:latin typeface="微软雅黑" panose="020B0503020204020204" pitchFamily="34" charset="-122"/>
                <a:ea typeface="微软雅黑" panose="020B0503020204020204" pitchFamily="34" charset="-122"/>
              </a:rPr>
              <a:t>单击添加标题</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8" name="TextBox 57"/>
          <p:cNvSpPr txBox="1"/>
          <p:nvPr/>
        </p:nvSpPr>
        <p:spPr>
          <a:xfrm>
            <a:off x="1803850" y="3320465"/>
            <a:ext cx="2336177" cy="446873"/>
          </a:xfrm>
          <a:prstGeom prst="rect">
            <a:avLst/>
          </a:prstGeom>
          <a:noFill/>
        </p:spPr>
        <p:txBody>
          <a:bodyPr wrap="square" lIns="164548" tIns="82274" rIns="164548" bIns="82274" rtlCol="0">
            <a:spAutoFit/>
          </a:bodyPr>
          <a:lstStyle/>
          <a:p>
            <a:pPr algn="just">
              <a:lnSpc>
                <a:spcPct val="114000"/>
              </a:lnSpc>
            </a:pPr>
            <a:r>
              <a:rPr lang="zh-CN" altLang="en-US" sz="800" dirty="0">
                <a:solidFill>
                  <a:schemeClr val="bg1">
                    <a:lumMod val="50000"/>
                  </a:schemeClr>
                </a:solidFill>
                <a:ea typeface="微软雅黑" panose="020B0503020204020204" pitchFamily="34" charset="-122"/>
              </a:rPr>
              <a:t>您的内容打在这里，或者通过复制您的文本后，在此框中选择粘贴，并选择只保留文字。</a:t>
            </a:r>
            <a:endParaRPr lang="en-US" altLang="zh-CN" sz="800" dirty="0">
              <a:solidFill>
                <a:schemeClr val="bg1">
                  <a:lumMod val="50000"/>
                </a:schemeClr>
              </a:solidFill>
              <a:ea typeface="微软雅黑" panose="020B0503020204020204" pitchFamily="34" charset="-122"/>
            </a:endParaRPr>
          </a:p>
        </p:txBody>
      </p:sp>
      <p:sp>
        <p:nvSpPr>
          <p:cNvPr id="59" name="TextBox 58"/>
          <p:cNvSpPr txBox="1"/>
          <p:nvPr/>
        </p:nvSpPr>
        <p:spPr>
          <a:xfrm>
            <a:off x="5934754" y="1312460"/>
            <a:ext cx="1999083" cy="323067"/>
          </a:xfrm>
          <a:prstGeom prst="rect">
            <a:avLst/>
          </a:prstGeom>
          <a:noFill/>
        </p:spPr>
        <p:txBody>
          <a:bodyPr wrap="square" lIns="137118" tIns="68560" rIns="137118" bIns="68560" rtlCol="0">
            <a:spAutoFit/>
          </a:bodyPr>
          <a:lstStyle/>
          <a:p>
            <a:pPr algn="ctr"/>
            <a:r>
              <a:rPr lang="zh-CN" altLang="en-US" sz="1200" b="1" dirty="0" smtClean="0">
                <a:solidFill>
                  <a:schemeClr val="bg1">
                    <a:lumMod val="50000"/>
                  </a:schemeClr>
                </a:solidFill>
                <a:latin typeface="微软雅黑" panose="020B0503020204020204" pitchFamily="34" charset="-122"/>
                <a:ea typeface="微软雅黑" panose="020B0503020204020204" pitchFamily="34" charset="-122"/>
              </a:rPr>
              <a:t>单击添加标题</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0" name="TextBox 59"/>
          <p:cNvSpPr txBox="1"/>
          <p:nvPr/>
        </p:nvSpPr>
        <p:spPr>
          <a:xfrm>
            <a:off x="5934755" y="1639967"/>
            <a:ext cx="2336177" cy="446873"/>
          </a:xfrm>
          <a:prstGeom prst="rect">
            <a:avLst/>
          </a:prstGeom>
          <a:noFill/>
        </p:spPr>
        <p:txBody>
          <a:bodyPr wrap="square" lIns="164548" tIns="82274" rIns="164548" bIns="82274" rtlCol="0">
            <a:spAutoFit/>
          </a:bodyPr>
          <a:lstStyle/>
          <a:p>
            <a:pPr algn="just">
              <a:lnSpc>
                <a:spcPct val="114000"/>
              </a:lnSpc>
            </a:pPr>
            <a:r>
              <a:rPr lang="zh-CN" altLang="en-US" sz="800" dirty="0">
                <a:solidFill>
                  <a:schemeClr val="bg1">
                    <a:lumMod val="50000"/>
                  </a:schemeClr>
                </a:solidFill>
                <a:ea typeface="微软雅黑" panose="020B0503020204020204" pitchFamily="34" charset="-122"/>
              </a:rPr>
              <a:t>您的内容打在这里，或者通过复制您的文本后，在此框中选择粘贴，并选择只保留文字。</a:t>
            </a:r>
            <a:endParaRPr lang="en-US" altLang="zh-CN" sz="800" dirty="0">
              <a:solidFill>
                <a:schemeClr val="bg1">
                  <a:lumMod val="50000"/>
                </a:schemeClr>
              </a:solidFill>
              <a:ea typeface="微软雅黑" panose="020B0503020204020204" pitchFamily="34" charset="-122"/>
            </a:endParaRPr>
          </a:p>
        </p:txBody>
      </p:sp>
      <p:sp>
        <p:nvSpPr>
          <p:cNvPr id="61" name="TextBox 60"/>
          <p:cNvSpPr txBox="1"/>
          <p:nvPr/>
        </p:nvSpPr>
        <p:spPr>
          <a:xfrm>
            <a:off x="5934754" y="3040527"/>
            <a:ext cx="1999083" cy="323067"/>
          </a:xfrm>
          <a:prstGeom prst="rect">
            <a:avLst/>
          </a:prstGeom>
          <a:noFill/>
        </p:spPr>
        <p:txBody>
          <a:bodyPr wrap="square" lIns="137118" tIns="68560" rIns="137118" bIns="68560" rtlCol="0">
            <a:spAutoFit/>
          </a:bodyPr>
          <a:lstStyle/>
          <a:p>
            <a:pPr algn="ctr"/>
            <a:r>
              <a:rPr lang="zh-CN" altLang="en-US" sz="1200" b="1" dirty="0" smtClean="0">
                <a:solidFill>
                  <a:schemeClr val="bg1">
                    <a:lumMod val="50000"/>
                  </a:schemeClr>
                </a:solidFill>
                <a:latin typeface="微软雅黑" panose="020B0503020204020204" pitchFamily="34" charset="-122"/>
                <a:ea typeface="微软雅黑" panose="020B0503020204020204" pitchFamily="34" charset="-122"/>
              </a:rPr>
              <a:t>单击添加标题</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2" name="TextBox 61"/>
          <p:cNvSpPr txBox="1"/>
          <p:nvPr/>
        </p:nvSpPr>
        <p:spPr>
          <a:xfrm>
            <a:off x="5934755" y="3324311"/>
            <a:ext cx="2336177" cy="446873"/>
          </a:xfrm>
          <a:prstGeom prst="rect">
            <a:avLst/>
          </a:prstGeom>
          <a:noFill/>
        </p:spPr>
        <p:txBody>
          <a:bodyPr wrap="square" lIns="164548" tIns="82274" rIns="164548" bIns="82274" rtlCol="0">
            <a:spAutoFit/>
          </a:bodyPr>
          <a:lstStyle/>
          <a:p>
            <a:pPr algn="just">
              <a:lnSpc>
                <a:spcPct val="114000"/>
              </a:lnSpc>
            </a:pPr>
            <a:r>
              <a:rPr lang="zh-CN" altLang="en-US" sz="800" dirty="0">
                <a:solidFill>
                  <a:schemeClr val="bg1">
                    <a:lumMod val="50000"/>
                  </a:schemeClr>
                </a:solidFill>
                <a:ea typeface="微软雅黑" panose="020B0503020204020204" pitchFamily="34" charset="-122"/>
              </a:rPr>
              <a:t>您的内容打在这里，或者通过复制您的文本后，在此框中选择粘贴，并选择只保留文字。</a:t>
            </a:r>
            <a:endParaRPr lang="en-US" altLang="zh-CN" sz="800" dirty="0">
              <a:solidFill>
                <a:schemeClr val="bg1">
                  <a:lumMod val="50000"/>
                </a:schemeClr>
              </a:solidFill>
              <a:ea typeface="微软雅黑" panose="020B0503020204020204" pitchFamily="34" charset="-122"/>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anim calcmode="lin" valueType="num">
                                      <p:cBhvr>
                                        <p:cTn id="8" dur="250" fill="hold"/>
                                        <p:tgtEl>
                                          <p:spTgt spid="2"/>
                                        </p:tgtEl>
                                        <p:attrNameLst>
                                          <p:attrName>ppt_x</p:attrName>
                                        </p:attrNameLst>
                                      </p:cBhvr>
                                      <p:tavLst>
                                        <p:tav tm="0">
                                          <p:val>
                                            <p:strVal val="#ppt_x"/>
                                          </p:val>
                                        </p:tav>
                                        <p:tav tm="100000">
                                          <p:val>
                                            <p:strVal val="#ppt_x"/>
                                          </p:val>
                                        </p:tav>
                                      </p:tavLst>
                                    </p:anim>
                                    <p:anim calcmode="lin" valueType="num">
                                      <p:cBhvr>
                                        <p:cTn id="9" dur="225" decel="100000" fill="hold"/>
                                        <p:tgtEl>
                                          <p:spTgt spid="2"/>
                                        </p:tgtEl>
                                        <p:attrNameLst>
                                          <p:attrName>ppt_y</p:attrName>
                                        </p:attrNameLst>
                                      </p:cBhvr>
                                      <p:tavLst>
                                        <p:tav tm="0">
                                          <p:val>
                                            <p:strVal val="#ppt_y+1"/>
                                          </p:val>
                                        </p:tav>
                                        <p:tav tm="100000">
                                          <p:val>
                                            <p:strVal val="#ppt_y-.03"/>
                                          </p:val>
                                        </p:tav>
                                      </p:tavLst>
                                    </p:anim>
                                    <p:anim calcmode="lin" valueType="num">
                                      <p:cBhvr>
                                        <p:cTn id="10" dur="1" accel="100000" fill="hold">
                                          <p:stCondLst>
                                            <p:cond delay="249"/>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wipe(left)">
                                      <p:cBhvr>
                                        <p:cTn id="14" dur="250"/>
                                        <p:tgtEl>
                                          <p:spTgt spid="55"/>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additive="base">
                                        <p:cTn id="18" dur="250" fill="hold"/>
                                        <p:tgtEl>
                                          <p:spTgt spid="56"/>
                                        </p:tgtEl>
                                        <p:attrNameLst>
                                          <p:attrName>ppt_x</p:attrName>
                                        </p:attrNameLst>
                                      </p:cBhvr>
                                      <p:tavLst>
                                        <p:tav tm="0">
                                          <p:val>
                                            <p:strVal val="#ppt_x"/>
                                          </p:val>
                                        </p:tav>
                                        <p:tav tm="100000">
                                          <p:val>
                                            <p:strVal val="#ppt_x"/>
                                          </p:val>
                                        </p:tav>
                                      </p:tavLst>
                                    </p:anim>
                                    <p:anim calcmode="lin" valueType="num">
                                      <p:cBhvr additive="base">
                                        <p:cTn id="19" dur="250" fill="hold"/>
                                        <p:tgtEl>
                                          <p:spTgt spid="56"/>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37"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250"/>
                                        <p:tgtEl>
                                          <p:spTgt spid="4"/>
                                        </p:tgtEl>
                                      </p:cBhvr>
                                    </p:animEffect>
                                    <p:anim calcmode="lin" valueType="num">
                                      <p:cBhvr>
                                        <p:cTn id="24" dur="250" fill="hold"/>
                                        <p:tgtEl>
                                          <p:spTgt spid="4"/>
                                        </p:tgtEl>
                                        <p:attrNameLst>
                                          <p:attrName>ppt_x</p:attrName>
                                        </p:attrNameLst>
                                      </p:cBhvr>
                                      <p:tavLst>
                                        <p:tav tm="0">
                                          <p:val>
                                            <p:strVal val="#ppt_x"/>
                                          </p:val>
                                        </p:tav>
                                        <p:tav tm="100000">
                                          <p:val>
                                            <p:strVal val="#ppt_x"/>
                                          </p:val>
                                        </p:tav>
                                      </p:tavLst>
                                    </p:anim>
                                    <p:anim calcmode="lin" valueType="num">
                                      <p:cBhvr>
                                        <p:cTn id="25" dur="225" decel="100000" fill="hold"/>
                                        <p:tgtEl>
                                          <p:spTgt spid="4"/>
                                        </p:tgtEl>
                                        <p:attrNameLst>
                                          <p:attrName>ppt_y</p:attrName>
                                        </p:attrNameLst>
                                      </p:cBhvr>
                                      <p:tavLst>
                                        <p:tav tm="0">
                                          <p:val>
                                            <p:strVal val="#ppt_y+1"/>
                                          </p:val>
                                        </p:tav>
                                        <p:tav tm="100000">
                                          <p:val>
                                            <p:strVal val="#ppt_y-.03"/>
                                          </p:val>
                                        </p:tav>
                                      </p:tavLst>
                                    </p:anim>
                                    <p:anim calcmode="lin" valueType="num">
                                      <p:cBhvr>
                                        <p:cTn id="26" dur="1" accel="100000" fill="hold">
                                          <p:stCondLst>
                                            <p:cond delay="249"/>
                                          </p:stCondLst>
                                        </p:cTn>
                                        <p:tgtEl>
                                          <p:spTgt spid="4"/>
                                        </p:tgtEl>
                                        <p:attrNameLst>
                                          <p:attrName>ppt_y</p:attrName>
                                        </p:attrNameLst>
                                      </p:cBhvr>
                                      <p:tavLst>
                                        <p:tav tm="0">
                                          <p:val>
                                            <p:strVal val="#ppt_y-.03"/>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wipe(left)">
                                      <p:cBhvr>
                                        <p:cTn id="30" dur="250"/>
                                        <p:tgtEl>
                                          <p:spTgt spid="59"/>
                                        </p:tgtEl>
                                      </p:cBhvr>
                                    </p:animEffect>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60"/>
                                        </p:tgtEl>
                                        <p:attrNameLst>
                                          <p:attrName>style.visibility</p:attrName>
                                        </p:attrNameLst>
                                      </p:cBhvr>
                                      <p:to>
                                        <p:strVal val="visible"/>
                                      </p:to>
                                    </p:set>
                                    <p:anim calcmode="lin" valueType="num">
                                      <p:cBhvr additive="base">
                                        <p:cTn id="34" dur="250" fill="hold"/>
                                        <p:tgtEl>
                                          <p:spTgt spid="60"/>
                                        </p:tgtEl>
                                        <p:attrNameLst>
                                          <p:attrName>ppt_x</p:attrName>
                                        </p:attrNameLst>
                                      </p:cBhvr>
                                      <p:tavLst>
                                        <p:tav tm="0">
                                          <p:val>
                                            <p:strVal val="#ppt_x"/>
                                          </p:val>
                                        </p:tav>
                                        <p:tav tm="100000">
                                          <p:val>
                                            <p:strVal val="#ppt_x"/>
                                          </p:val>
                                        </p:tav>
                                      </p:tavLst>
                                    </p:anim>
                                    <p:anim calcmode="lin" valueType="num">
                                      <p:cBhvr additive="base">
                                        <p:cTn id="35" dur="250" fill="hold"/>
                                        <p:tgtEl>
                                          <p:spTgt spid="60"/>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37" presetClass="entr" presetSubtype="0"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250"/>
                                        <p:tgtEl>
                                          <p:spTgt spid="3"/>
                                        </p:tgtEl>
                                      </p:cBhvr>
                                    </p:animEffect>
                                    <p:anim calcmode="lin" valueType="num">
                                      <p:cBhvr>
                                        <p:cTn id="40" dur="250" fill="hold"/>
                                        <p:tgtEl>
                                          <p:spTgt spid="3"/>
                                        </p:tgtEl>
                                        <p:attrNameLst>
                                          <p:attrName>ppt_x</p:attrName>
                                        </p:attrNameLst>
                                      </p:cBhvr>
                                      <p:tavLst>
                                        <p:tav tm="0">
                                          <p:val>
                                            <p:strVal val="#ppt_x"/>
                                          </p:val>
                                        </p:tav>
                                        <p:tav tm="100000">
                                          <p:val>
                                            <p:strVal val="#ppt_x"/>
                                          </p:val>
                                        </p:tav>
                                      </p:tavLst>
                                    </p:anim>
                                    <p:anim calcmode="lin" valueType="num">
                                      <p:cBhvr>
                                        <p:cTn id="41" dur="225" decel="100000" fill="hold"/>
                                        <p:tgtEl>
                                          <p:spTgt spid="3"/>
                                        </p:tgtEl>
                                        <p:attrNameLst>
                                          <p:attrName>ppt_y</p:attrName>
                                        </p:attrNameLst>
                                      </p:cBhvr>
                                      <p:tavLst>
                                        <p:tav tm="0">
                                          <p:val>
                                            <p:strVal val="#ppt_y+1"/>
                                          </p:val>
                                        </p:tav>
                                        <p:tav tm="100000">
                                          <p:val>
                                            <p:strVal val="#ppt_y-.03"/>
                                          </p:val>
                                        </p:tav>
                                      </p:tavLst>
                                    </p:anim>
                                    <p:anim calcmode="lin" valueType="num">
                                      <p:cBhvr>
                                        <p:cTn id="42" dur="1" accel="100000" fill="hold">
                                          <p:stCondLst>
                                            <p:cond delay="249"/>
                                          </p:stCondLst>
                                        </p:cTn>
                                        <p:tgtEl>
                                          <p:spTgt spid="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22" presetClass="entr" presetSubtype="8"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wipe(left)">
                                      <p:cBhvr>
                                        <p:cTn id="46" dur="250"/>
                                        <p:tgtEl>
                                          <p:spTgt spid="57"/>
                                        </p:tgtEl>
                                      </p:cBhvr>
                                    </p:animEffect>
                                  </p:childTnLst>
                                </p:cTn>
                              </p:par>
                            </p:childTnLst>
                          </p:cTn>
                        </p:par>
                        <p:par>
                          <p:cTn id="47" fill="hold">
                            <p:stCondLst>
                              <p:cond delay="4000"/>
                            </p:stCondLst>
                            <p:childTnLst>
                              <p:par>
                                <p:cTn id="48" presetID="2" presetClass="entr" presetSubtype="4" fill="hold" grpId="0" nodeType="afterEffect">
                                  <p:stCondLst>
                                    <p:cond delay="0"/>
                                  </p:stCondLst>
                                  <p:childTnLst>
                                    <p:set>
                                      <p:cBhvr>
                                        <p:cTn id="49" dur="1" fill="hold">
                                          <p:stCondLst>
                                            <p:cond delay="0"/>
                                          </p:stCondLst>
                                        </p:cTn>
                                        <p:tgtEl>
                                          <p:spTgt spid="58"/>
                                        </p:tgtEl>
                                        <p:attrNameLst>
                                          <p:attrName>style.visibility</p:attrName>
                                        </p:attrNameLst>
                                      </p:cBhvr>
                                      <p:to>
                                        <p:strVal val="visible"/>
                                      </p:to>
                                    </p:set>
                                    <p:anim calcmode="lin" valueType="num">
                                      <p:cBhvr additive="base">
                                        <p:cTn id="50" dur="250" fill="hold"/>
                                        <p:tgtEl>
                                          <p:spTgt spid="58"/>
                                        </p:tgtEl>
                                        <p:attrNameLst>
                                          <p:attrName>ppt_x</p:attrName>
                                        </p:attrNameLst>
                                      </p:cBhvr>
                                      <p:tavLst>
                                        <p:tav tm="0">
                                          <p:val>
                                            <p:strVal val="#ppt_x"/>
                                          </p:val>
                                        </p:tav>
                                        <p:tav tm="100000">
                                          <p:val>
                                            <p:strVal val="#ppt_x"/>
                                          </p:val>
                                        </p:tav>
                                      </p:tavLst>
                                    </p:anim>
                                    <p:anim calcmode="lin" valueType="num">
                                      <p:cBhvr additive="base">
                                        <p:cTn id="51" dur="250" fill="hold"/>
                                        <p:tgtEl>
                                          <p:spTgt spid="58"/>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37" presetClass="entr" presetSubtype="0" fill="hold" nodeType="after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250"/>
                                        <p:tgtEl>
                                          <p:spTgt spid="5"/>
                                        </p:tgtEl>
                                      </p:cBhvr>
                                    </p:animEffect>
                                    <p:anim calcmode="lin" valueType="num">
                                      <p:cBhvr>
                                        <p:cTn id="56" dur="250" fill="hold"/>
                                        <p:tgtEl>
                                          <p:spTgt spid="5"/>
                                        </p:tgtEl>
                                        <p:attrNameLst>
                                          <p:attrName>ppt_x</p:attrName>
                                        </p:attrNameLst>
                                      </p:cBhvr>
                                      <p:tavLst>
                                        <p:tav tm="0">
                                          <p:val>
                                            <p:strVal val="#ppt_x"/>
                                          </p:val>
                                        </p:tav>
                                        <p:tav tm="100000">
                                          <p:val>
                                            <p:strVal val="#ppt_x"/>
                                          </p:val>
                                        </p:tav>
                                      </p:tavLst>
                                    </p:anim>
                                    <p:anim calcmode="lin" valueType="num">
                                      <p:cBhvr>
                                        <p:cTn id="57" dur="225" decel="100000" fill="hold"/>
                                        <p:tgtEl>
                                          <p:spTgt spid="5"/>
                                        </p:tgtEl>
                                        <p:attrNameLst>
                                          <p:attrName>ppt_y</p:attrName>
                                        </p:attrNameLst>
                                      </p:cBhvr>
                                      <p:tavLst>
                                        <p:tav tm="0">
                                          <p:val>
                                            <p:strVal val="#ppt_y+1"/>
                                          </p:val>
                                        </p:tav>
                                        <p:tav tm="100000">
                                          <p:val>
                                            <p:strVal val="#ppt_y-.03"/>
                                          </p:val>
                                        </p:tav>
                                      </p:tavLst>
                                    </p:anim>
                                    <p:anim calcmode="lin" valueType="num">
                                      <p:cBhvr>
                                        <p:cTn id="58" dur="1" accel="100000" fill="hold">
                                          <p:stCondLst>
                                            <p:cond delay="249"/>
                                          </p:stCondLst>
                                        </p:cTn>
                                        <p:tgtEl>
                                          <p:spTgt spid="5"/>
                                        </p:tgtEl>
                                        <p:attrNameLst>
                                          <p:attrName>ppt_y</p:attrName>
                                        </p:attrNameLst>
                                      </p:cBhvr>
                                      <p:tavLst>
                                        <p:tav tm="0">
                                          <p:val>
                                            <p:strVal val="#ppt_y-.03"/>
                                          </p:val>
                                        </p:tav>
                                        <p:tav tm="100000">
                                          <p:val>
                                            <p:strVal val="#ppt_y"/>
                                          </p:val>
                                        </p:tav>
                                      </p:tavLst>
                                    </p:anim>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61"/>
                                        </p:tgtEl>
                                        <p:attrNameLst>
                                          <p:attrName>style.visibility</p:attrName>
                                        </p:attrNameLst>
                                      </p:cBhvr>
                                      <p:to>
                                        <p:strVal val="visible"/>
                                      </p:to>
                                    </p:set>
                                    <p:animEffect transition="in" filter="wipe(left)">
                                      <p:cBhvr>
                                        <p:cTn id="62" dur="250"/>
                                        <p:tgtEl>
                                          <p:spTgt spid="61"/>
                                        </p:tgtEl>
                                      </p:cBhvr>
                                    </p:animEffect>
                                  </p:childTnLst>
                                </p:cTn>
                              </p:par>
                            </p:childTnLst>
                          </p:cTn>
                        </p:par>
                        <p:par>
                          <p:cTn id="63" fill="hold">
                            <p:stCondLst>
                              <p:cond delay="5500"/>
                            </p:stCondLst>
                            <p:childTnLst>
                              <p:par>
                                <p:cTn id="64" presetID="2" presetClass="entr" presetSubtype="4"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 calcmode="lin" valueType="num">
                                      <p:cBhvr additive="base">
                                        <p:cTn id="66" dur="250" fill="hold"/>
                                        <p:tgtEl>
                                          <p:spTgt spid="62"/>
                                        </p:tgtEl>
                                        <p:attrNameLst>
                                          <p:attrName>ppt_x</p:attrName>
                                        </p:attrNameLst>
                                      </p:cBhvr>
                                      <p:tavLst>
                                        <p:tav tm="0">
                                          <p:val>
                                            <p:strVal val="#ppt_x"/>
                                          </p:val>
                                        </p:tav>
                                        <p:tav tm="100000">
                                          <p:val>
                                            <p:strVal val="#ppt_x"/>
                                          </p:val>
                                        </p:tav>
                                      </p:tavLst>
                                    </p:anim>
                                    <p:anim calcmode="lin" valueType="num">
                                      <p:cBhvr additive="base">
                                        <p:cTn id="67" dur="25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dministrator\Desktop\新建文件夹 (3)\74561e38ae19546副本.jpg"/>
          <p:cNvPicPr>
            <a:picLocks noChangeAspect="1" noChangeArrowheads="1"/>
          </p:cNvPicPr>
          <p:nvPr/>
        </p:nvPicPr>
        <p:blipFill>
          <a:blip r:embed="rId3" cstate="print"/>
          <a:srcRect/>
          <a:stretch>
            <a:fillRect/>
          </a:stretch>
        </p:blipFill>
        <p:spPr bwMode="auto">
          <a:xfrm>
            <a:off x="0" y="-4762"/>
            <a:ext cx="9144000" cy="5148262"/>
          </a:xfrm>
          <a:prstGeom prst="rect">
            <a:avLst/>
          </a:prstGeom>
          <a:noFill/>
        </p:spPr>
      </p:pic>
      <p:sp>
        <p:nvSpPr>
          <p:cNvPr id="26" name="TextBox 48"/>
          <p:cNvSpPr txBox="1"/>
          <p:nvPr/>
        </p:nvSpPr>
        <p:spPr>
          <a:xfrm>
            <a:off x="2600581" y="2096670"/>
            <a:ext cx="2816312" cy="492443"/>
          </a:xfrm>
          <a:prstGeom prst="rect">
            <a:avLst/>
          </a:prstGeom>
          <a:noFill/>
        </p:spPr>
        <p:txBody>
          <a:bodyPr wrap="square" lIns="0" tIns="0" rIns="0" bIns="0" rtlCol="0">
            <a:spAutoFit/>
          </a:bodyPr>
          <a:lstStyle/>
          <a:p>
            <a:r>
              <a:rPr lang="zh-CN" altLang="en-US" sz="3200" b="1" dirty="0" smtClean="0">
                <a:solidFill>
                  <a:schemeClr val="bg1">
                    <a:lumMod val="50000"/>
                  </a:schemeClr>
                </a:solidFill>
                <a:latin typeface="微软雅黑" pitchFamily="34" charset="-122"/>
                <a:ea typeface="微软雅黑" pitchFamily="34" charset="-122"/>
                <a:cs typeface="宋体" charset="-122"/>
              </a:rPr>
              <a:t>产品运行</a:t>
            </a:r>
            <a:endParaRPr lang="en-GB" altLang="zh-CN" sz="3100" b="1"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7" name="TextBox 49"/>
          <p:cNvSpPr txBox="1"/>
          <p:nvPr/>
        </p:nvSpPr>
        <p:spPr>
          <a:xfrm>
            <a:off x="2600581" y="2676270"/>
            <a:ext cx="2979531" cy="276999"/>
          </a:xfrm>
          <a:prstGeom prst="rect">
            <a:avLst/>
          </a:prstGeom>
          <a:noFill/>
        </p:spPr>
        <p:txBody>
          <a:bodyPr wrap="square" lIns="0" tIns="0" rIns="0" bIns="0" rtlCol="0">
            <a:spAutoFit/>
          </a:bodyPr>
          <a:lstStyle/>
          <a:p>
            <a:pPr eaLnBrk="0" hangingPunct="0"/>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请替换文字内容，点击添加相关标题文字，修改文字内容，也可以直接复制你的内容到此。</a:t>
            </a:r>
          </a:p>
        </p:txBody>
      </p:sp>
      <p:sp>
        <p:nvSpPr>
          <p:cNvPr id="28" name="矩形 259"/>
          <p:cNvSpPr>
            <a:spLocks noChangeArrowheads="1"/>
          </p:cNvSpPr>
          <p:nvPr/>
        </p:nvSpPr>
        <p:spPr bwMode="auto">
          <a:xfrm>
            <a:off x="1115616" y="1643920"/>
            <a:ext cx="1561914" cy="1575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9800" cap="all" spc="213" dirty="0" smtClean="0">
                <a:solidFill>
                  <a:schemeClr val="accent1"/>
                </a:solidFill>
                <a:latin typeface="Impact" panose="020B0806030902050204" pitchFamily="34" charset="0"/>
                <a:cs typeface="Arial" panose="020B0604020202020204" pitchFamily="34" charset="0"/>
              </a:rPr>
              <a:t>02</a:t>
            </a:r>
            <a:endParaRPr lang="zh-CN" altLang="en-US" sz="9800" cap="all" spc="213" dirty="0">
              <a:solidFill>
                <a:schemeClr val="accent1"/>
              </a:solidFill>
              <a:latin typeface="Impact" panose="020B0806030902050204" pitchFamily="34" charset="0"/>
              <a:cs typeface="Arial" panose="020B0604020202020204" pitchFamily="34" charset="0"/>
            </a:endParaRPr>
          </a:p>
        </p:txBody>
      </p:sp>
    </p:spTree>
    <p:extLst>
      <p:ext uri="{BB962C8B-B14F-4D97-AF65-F5344CB8AC3E}">
        <p14:creationId xmlns:p14="http://schemas.microsoft.com/office/powerpoint/2010/main" val="17650517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8"/>
                                        </p:tgtEl>
                                        <p:attrNameLst>
                                          <p:attrName>ppt_y</p:attrName>
                                        </p:attrNameLst>
                                      </p:cBhvr>
                                      <p:tavLst>
                                        <p:tav tm="0">
                                          <p:val>
                                            <p:strVal val="#ppt_y"/>
                                          </p:val>
                                        </p:tav>
                                        <p:tav tm="100000">
                                          <p:val>
                                            <p:strVal val="#ppt_y"/>
                                          </p:val>
                                        </p:tav>
                                      </p:tavLst>
                                    </p:anim>
                                    <p:anim calcmode="lin" valueType="num">
                                      <p:cBhvr>
                                        <p:cTn id="15"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8"/>
                                        </p:tgtEl>
                                      </p:cBhvr>
                                    </p:animEffect>
                                  </p:childTnLst>
                                </p:cTn>
                              </p:par>
                            </p:childTnLst>
                          </p:cTn>
                        </p:par>
                        <p:par>
                          <p:cTn id="18" fill="hold">
                            <p:stCondLst>
                              <p:cond delay="1550"/>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28"/>
                                        </p:tgtEl>
                                      </p:cBhvr>
                                    </p:animEffect>
                                    <p:animScale>
                                      <p:cBhvr>
                                        <p:cTn id="21" dur="250" autoRev="1" fill="hold"/>
                                        <p:tgtEl>
                                          <p:spTgt spid="28"/>
                                        </p:tgtEl>
                                      </p:cBhvr>
                                      <p:by x="105000" y="105000"/>
                                    </p:animScale>
                                  </p:childTnLst>
                                </p:cTn>
                              </p:par>
                            </p:childTnLst>
                          </p:cTn>
                        </p:par>
                        <p:par>
                          <p:cTn id="22" fill="hold">
                            <p:stCondLst>
                              <p:cond delay="2050"/>
                            </p:stCondLst>
                            <p:childTnLst>
                              <p:par>
                                <p:cTn id="23" presetID="22" presetClass="entr" presetSubtype="8" fill="hold" grpId="0" nodeType="afterEffect">
                                  <p:stCondLst>
                                    <p:cond delay="0"/>
                                  </p:stCondLst>
                                  <p:iterate type="lt">
                                    <p:tmPct val="30000"/>
                                  </p:iterate>
                                  <p:childTnLst>
                                    <p:set>
                                      <p:cBhvr>
                                        <p:cTn id="24" dur="1" fill="hold">
                                          <p:stCondLst>
                                            <p:cond delay="0"/>
                                          </p:stCondLst>
                                        </p:cTn>
                                        <p:tgtEl>
                                          <p:spTgt spid="26"/>
                                        </p:tgtEl>
                                        <p:attrNameLst>
                                          <p:attrName>style.visibility</p:attrName>
                                        </p:attrNameLst>
                                      </p:cBhvr>
                                      <p:to>
                                        <p:strVal val="visible"/>
                                      </p:to>
                                    </p:set>
                                    <p:animEffect transition="in" filter="wipe(left)">
                                      <p:cBhvr>
                                        <p:cTn id="25" dur="200"/>
                                        <p:tgtEl>
                                          <p:spTgt spid="26"/>
                                        </p:tgtEl>
                                      </p:cBhvr>
                                    </p:animEffect>
                                  </p:childTnLst>
                                </p:cTn>
                              </p:par>
                              <p:par>
                                <p:cTn id="26" presetID="36" presetClass="emph" presetSubtype="0" fill="hold" grpId="1" nodeType="withEffect">
                                  <p:stCondLst>
                                    <p:cond delay="0"/>
                                  </p:stCondLst>
                                  <p:iterate type="lt">
                                    <p:tmPct val="30000"/>
                                  </p:iterate>
                                  <p:childTnLst>
                                    <p:animScale>
                                      <p:cBhvr>
                                        <p:cTn id="27" dur="50" autoRev="1" fill="hold">
                                          <p:stCondLst>
                                            <p:cond delay="0"/>
                                          </p:stCondLst>
                                        </p:cTn>
                                        <p:tgtEl>
                                          <p:spTgt spid="26"/>
                                        </p:tgtEl>
                                      </p:cBhvr>
                                      <p:to x="80000" y="100000"/>
                                    </p:animScale>
                                    <p:anim by="(#ppt_w*0.10)" calcmode="lin" valueType="num">
                                      <p:cBhvr>
                                        <p:cTn id="28" dur="50" autoRev="1" fill="hold">
                                          <p:stCondLst>
                                            <p:cond delay="0"/>
                                          </p:stCondLst>
                                        </p:cTn>
                                        <p:tgtEl>
                                          <p:spTgt spid="26"/>
                                        </p:tgtEl>
                                        <p:attrNameLst>
                                          <p:attrName>ppt_x</p:attrName>
                                        </p:attrNameLst>
                                      </p:cBhvr>
                                    </p:anim>
                                    <p:anim by="(-#ppt_w*0.10)" calcmode="lin" valueType="num">
                                      <p:cBhvr>
                                        <p:cTn id="29" dur="50" autoRev="1" fill="hold">
                                          <p:stCondLst>
                                            <p:cond delay="0"/>
                                          </p:stCondLst>
                                        </p:cTn>
                                        <p:tgtEl>
                                          <p:spTgt spid="26"/>
                                        </p:tgtEl>
                                        <p:attrNameLst>
                                          <p:attrName>ppt_y</p:attrName>
                                        </p:attrNameLst>
                                      </p:cBhvr>
                                    </p:anim>
                                    <p:animRot by="-480000">
                                      <p:cBhvr>
                                        <p:cTn id="30" dur="50" autoRev="1" fill="hold">
                                          <p:stCondLst>
                                            <p:cond delay="0"/>
                                          </p:stCondLst>
                                        </p:cTn>
                                        <p:tgtEl>
                                          <p:spTgt spid="26"/>
                                        </p:tgtEl>
                                        <p:attrNameLst>
                                          <p:attrName>r</p:attrName>
                                        </p:attrNameLst>
                                      </p:cBhvr>
                                    </p:animRot>
                                  </p:childTnLst>
                                </p:cTn>
                              </p:par>
                            </p:childTnLst>
                          </p:cTn>
                        </p:par>
                        <p:par>
                          <p:cTn id="31" fill="hold">
                            <p:stCondLst>
                              <p:cond delay="2430"/>
                            </p:stCondLst>
                            <p:childTnLst>
                              <p:par>
                                <p:cTn id="32" presetID="22" presetClass="entr" presetSubtype="8" fill="hold" grpId="0" nodeType="afterEffect">
                                  <p:stCondLst>
                                    <p:cond delay="0"/>
                                  </p:stCondLst>
                                  <p:iterate type="lt">
                                    <p:tmPct val="30000"/>
                                  </p:iterate>
                                  <p:childTnLst>
                                    <p:set>
                                      <p:cBhvr>
                                        <p:cTn id="33" dur="1" fill="hold">
                                          <p:stCondLst>
                                            <p:cond delay="0"/>
                                          </p:stCondLst>
                                        </p:cTn>
                                        <p:tgtEl>
                                          <p:spTgt spid="27"/>
                                        </p:tgtEl>
                                        <p:attrNameLst>
                                          <p:attrName>style.visibility</p:attrName>
                                        </p:attrNameLst>
                                      </p:cBhvr>
                                      <p:to>
                                        <p:strVal val="visible"/>
                                      </p:to>
                                    </p:set>
                                    <p:animEffect transition="in" filter="wipe(left)">
                                      <p:cBhvr>
                                        <p:cTn id="34" dur="200"/>
                                        <p:tgtEl>
                                          <p:spTgt spid="27"/>
                                        </p:tgtEl>
                                      </p:cBhvr>
                                    </p:animEffect>
                                  </p:childTnLst>
                                </p:cTn>
                              </p:par>
                              <p:par>
                                <p:cTn id="35" presetID="36" presetClass="emph" presetSubtype="0" fill="hold" grpId="1" nodeType="withEffect">
                                  <p:stCondLst>
                                    <p:cond delay="0"/>
                                  </p:stCondLst>
                                  <p:iterate type="lt">
                                    <p:tmPct val="30000"/>
                                  </p:iterate>
                                  <p:childTnLst>
                                    <p:animScale>
                                      <p:cBhvr>
                                        <p:cTn id="36" dur="50" autoRev="1" fill="hold">
                                          <p:stCondLst>
                                            <p:cond delay="0"/>
                                          </p:stCondLst>
                                        </p:cTn>
                                        <p:tgtEl>
                                          <p:spTgt spid="27"/>
                                        </p:tgtEl>
                                      </p:cBhvr>
                                      <p:to x="80000" y="100000"/>
                                    </p:animScale>
                                    <p:anim by="(#ppt_w*0.10)" calcmode="lin" valueType="num">
                                      <p:cBhvr>
                                        <p:cTn id="37" dur="50" autoRev="1" fill="hold">
                                          <p:stCondLst>
                                            <p:cond delay="0"/>
                                          </p:stCondLst>
                                        </p:cTn>
                                        <p:tgtEl>
                                          <p:spTgt spid="27"/>
                                        </p:tgtEl>
                                        <p:attrNameLst>
                                          <p:attrName>ppt_x</p:attrName>
                                        </p:attrNameLst>
                                      </p:cBhvr>
                                    </p:anim>
                                    <p:anim by="(-#ppt_w*0.10)" calcmode="lin" valueType="num">
                                      <p:cBhvr>
                                        <p:cTn id="38" dur="50" autoRev="1" fill="hold">
                                          <p:stCondLst>
                                            <p:cond delay="0"/>
                                          </p:stCondLst>
                                        </p:cTn>
                                        <p:tgtEl>
                                          <p:spTgt spid="27"/>
                                        </p:tgtEl>
                                        <p:attrNameLst>
                                          <p:attrName>ppt_y</p:attrName>
                                        </p:attrNameLst>
                                      </p:cBhvr>
                                    </p:anim>
                                    <p:animRot by="-480000">
                                      <p:cBhvr>
                                        <p:cTn id="39" dur="50" autoRev="1" fill="hold">
                                          <p:stCondLst>
                                            <p:cond delay="0"/>
                                          </p:stCondLst>
                                        </p:cTn>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P spid="27" grpId="0"/>
      <p:bldP spid="27" grpId="1"/>
      <p:bldP spid="28" grpId="0"/>
      <p:bldP spid="28" grpId="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6"/>
</p:tagLst>
</file>

<file path=ppt/theme/theme1.xml><?xml version="1.0" encoding="utf-8"?>
<a:theme xmlns:a="http://schemas.openxmlformats.org/drawingml/2006/main" name="Office 主题​​">
  <a:themeElements>
    <a:clrScheme name="自定义 1038">
      <a:dk1>
        <a:sysClr val="windowText" lastClr="000000"/>
      </a:dk1>
      <a:lt1>
        <a:sysClr val="window" lastClr="FFFFFF"/>
      </a:lt1>
      <a:dk2>
        <a:srgbClr val="4E3B30"/>
      </a:dk2>
      <a:lt2>
        <a:srgbClr val="7F7F7F"/>
      </a:lt2>
      <a:accent1>
        <a:srgbClr val="CBAE65"/>
      </a:accent1>
      <a:accent2>
        <a:srgbClr val="FFC000"/>
      </a:accent2>
      <a:accent3>
        <a:srgbClr val="CBAE65"/>
      </a:accent3>
      <a:accent4>
        <a:srgbClr val="FFC000"/>
      </a:accent4>
      <a:accent5>
        <a:srgbClr val="CBAE65"/>
      </a:accent5>
      <a:accent6>
        <a:srgbClr val="FFC000"/>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3860</TotalTime>
  <Words>1808</Words>
  <Application>Microsoft Office PowerPoint</Application>
  <PresentationFormat>全屏显示(16:9)</PresentationFormat>
  <Paragraphs>237</Paragraphs>
  <Slides>25</Slides>
  <Notes>23</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25</vt:i4>
      </vt:variant>
    </vt:vector>
  </HeadingPairs>
  <TitlesOfParts>
    <vt:vector size="42" baseType="lpstr">
      <vt:lpstr>Eras Bold ITC</vt:lpstr>
      <vt:lpstr>Gill Sans</vt:lpstr>
      <vt:lpstr>Meiryo</vt:lpstr>
      <vt:lpstr>方正大黑简体</vt:lpstr>
      <vt:lpstr>华文黑体</vt:lpstr>
      <vt:lpstr>宋体</vt:lpstr>
      <vt:lpstr>微软雅黑</vt:lpstr>
      <vt:lpstr>Arial</vt:lpstr>
      <vt:lpstr>Arial Black</vt:lpstr>
      <vt:lpstr>Calibri</vt:lpstr>
      <vt:lpstr>Calibri Light</vt:lpstr>
      <vt:lpstr>Impact</vt:lpstr>
      <vt:lpstr>Impact MT Std</vt:lpstr>
      <vt:lpstr>Lato Light</vt:lpstr>
      <vt:lpstr>Roboto condensed</vt:lpstr>
      <vt:lpstr>Office 主题​​</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kan</cp:lastModifiedBy>
  <cp:revision>413</cp:revision>
  <dcterms:created xsi:type="dcterms:W3CDTF">2014-11-09T01:07:25Z</dcterms:created>
  <dcterms:modified xsi:type="dcterms:W3CDTF">2023-02-08T08:56:19Z</dcterms:modified>
</cp:coreProperties>
</file>