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29"/>
  </p:notesMasterIdLst>
  <p:sldIdLst>
    <p:sldId id="836" r:id="rId3"/>
    <p:sldId id="1132" r:id="rId4"/>
    <p:sldId id="1152" r:id="rId5"/>
    <p:sldId id="1151" r:id="rId6"/>
    <p:sldId id="1133" r:id="rId7"/>
    <p:sldId id="1136" r:id="rId8"/>
    <p:sldId id="1150" r:id="rId9"/>
    <p:sldId id="1142" r:id="rId10"/>
    <p:sldId id="1129" r:id="rId11"/>
    <p:sldId id="1135" r:id="rId12"/>
    <p:sldId id="1134" r:id="rId13"/>
    <p:sldId id="1138" r:id="rId14"/>
    <p:sldId id="1137" r:id="rId15"/>
    <p:sldId id="1145" r:id="rId16"/>
    <p:sldId id="1130" r:id="rId17"/>
    <p:sldId id="1139" r:id="rId18"/>
    <p:sldId id="1141" r:id="rId19"/>
    <p:sldId id="1144" r:id="rId20"/>
    <p:sldId id="1147" r:id="rId21"/>
    <p:sldId id="1131" r:id="rId22"/>
    <p:sldId id="1146" r:id="rId23"/>
    <p:sldId id="1140" r:id="rId24"/>
    <p:sldId id="1149" r:id="rId25"/>
    <p:sldId id="1143" r:id="rId26"/>
    <p:sldId id="1128" r:id="rId27"/>
    <p:sldId id="1153" r:id="rId28"/>
  </p:sldIdLst>
  <p:sldSz cx="9144000" cy="5143500" type="screen16x9"/>
  <p:notesSz cx="6858000" cy="9144000"/>
  <p:custDataLst>
    <p:tags r:id="rId30"/>
  </p:custDataLst>
  <p:defaultTextStyle>
    <a:defPPr>
      <a:defRPr lang="zh-CN"/>
    </a:defPPr>
    <a:lvl1pPr marL="0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0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2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2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63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04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45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85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26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F"/>
    <a:srgbClr val="034EA2"/>
    <a:srgbClr val="0087CD"/>
    <a:srgbClr val="C68F06"/>
    <a:srgbClr val="DB2C03"/>
    <a:srgbClr val="EBAC07"/>
    <a:srgbClr val="008487"/>
    <a:srgbClr val="163C46"/>
    <a:srgbClr val="008F92"/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3354" autoAdjust="0"/>
  </p:normalViewPr>
  <p:slideViewPr>
    <p:cSldViewPr>
      <p:cViewPr varScale="1">
        <p:scale>
          <a:sx n="149" d="100"/>
          <a:sy n="149" d="100"/>
        </p:scale>
        <p:origin x="48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</c:spPr>
          <c:val>
            <c:numRef>
              <c:f>Sheet1!$B$2:$B$6</c:f>
              <c:numCache>
                <c:formatCode>General</c:formatCode>
                <c:ptCount val="5"/>
                <c:pt idx="0">
                  <c:v>28</c:v>
                </c:pt>
                <c:pt idx="1">
                  <c:v>30</c:v>
                </c:pt>
                <c:pt idx="2">
                  <c:v>25</c:v>
                </c:pt>
                <c:pt idx="3">
                  <c:v>30</c:v>
                </c:pt>
                <c:pt idx="4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4A-4587-BF6C-693110BE4D44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spPr>
            <a:solidFill>
              <a:schemeClr val="accent2"/>
            </a:solidFill>
          </c:spPr>
          <c:val>
            <c:numRef>
              <c:f>Sheet1!$C$2:$C$6</c:f>
              <c:numCache>
                <c:formatCode>General</c:formatCode>
                <c:ptCount val="5"/>
                <c:pt idx="0">
                  <c:v>22</c:v>
                </c:pt>
                <c:pt idx="1">
                  <c:v>18</c:v>
                </c:pt>
                <c:pt idx="2">
                  <c:v>20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84A-4587-BF6C-693110BE4D44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</c:extLst>
        </c:ser>
        <c:ser>
          <c:idx val="2"/>
          <c:order val="2"/>
          <c:spPr>
            <a:solidFill>
              <a:schemeClr val="accent3"/>
            </a:solidFill>
            <a:ln w="25400">
              <a:noFill/>
            </a:ln>
          </c:spPr>
          <c:val>
            <c:numRef>
              <c:f>Sheet1!$D$2:$D$6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19</c:v>
                </c:pt>
                <c:pt idx="4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84A-4587-BF6C-693110BE4D44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12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</c:extLst>
        </c:ser>
        <c:ser>
          <c:idx val="3"/>
          <c:order val="3"/>
          <c:spPr>
            <a:solidFill>
              <a:schemeClr val="accent4"/>
            </a:solidFill>
            <a:ln w="25400">
              <a:noFill/>
            </a:ln>
          </c:spPr>
          <c:val>
            <c:numRef>
              <c:f>Sheet1!$E$2:$E$6</c:f>
              <c:numCache>
                <c:formatCode>General</c:formatCode>
                <c:ptCount val="5"/>
                <c:pt idx="0">
                  <c:v>20</c:v>
                </c:pt>
                <c:pt idx="1">
                  <c:v>12</c:v>
                </c:pt>
                <c:pt idx="2">
                  <c:v>12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84A-4587-BF6C-693110BE4D44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23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811328"/>
        <c:axId val="-21805344"/>
      </c:areaChart>
      <c:catAx>
        <c:axId val="-2181132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-21805344"/>
        <c:crosses val="autoZero"/>
        <c:auto val="1"/>
        <c:lblAlgn val="ctr"/>
        <c:lblOffset val="100"/>
        <c:noMultiLvlLbl val="1"/>
      </c:catAx>
      <c:valAx>
        <c:axId val="-218053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-21811328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94764872757961E-2"/>
          <c:y val="3.1496987325562699E-2"/>
          <c:w val="0.94385468331620281"/>
          <c:h val="0.863093095091554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18-4299-A470-5E9E00C6D6D1}"/>
              </c:ext>
            </c:extLst>
          </c:dPt>
          <c:val>
            <c:numRef>
              <c:f>Sheet1!$B$2</c:f>
              <c:numCache>
                <c:formatCode>General</c:formatCode>
                <c:ptCount val="1"/>
                <c:pt idx="0">
                  <c:v>0.30000000000000032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C18-4299-A470-5E9E00C6D6D1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Type 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C18-4299-A470-5E9E00C6D6D1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Type B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ser>
          <c:idx val="2"/>
          <c:order val="2"/>
          <c:spPr>
            <a:solidFill>
              <a:schemeClr val="accent2">
                <a:lumMod val="75000"/>
              </a:schemeClr>
            </a:solidFill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C18-4299-A470-5E9E00C6D6D1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ser>
          <c:idx val="3"/>
          <c:order val="3"/>
          <c:spPr>
            <a:solidFill>
              <a:schemeClr val="accent2">
                <a:lumMod val="50000"/>
              </a:schemeClr>
            </a:solidFill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C18-4299-A470-5E9E00C6D6D1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817312"/>
        <c:axId val="-21813504"/>
      </c:barChart>
      <c:catAx>
        <c:axId val="-2181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813504"/>
        <c:crossesAt val="0"/>
        <c:auto val="1"/>
        <c:lblAlgn val="ctr"/>
        <c:lblOffset val="100"/>
        <c:noMultiLvlLbl val="0"/>
      </c:catAx>
      <c:valAx>
        <c:axId val="-21813504"/>
        <c:scaling>
          <c:orientation val="minMax"/>
          <c:max val="5"/>
        </c:scaling>
        <c:delete val="0"/>
        <c:axPos val="l"/>
        <c:numFmt formatCode="General" sourceLinked="1"/>
        <c:majorTickMark val="out"/>
        <c:minorTickMark val="none"/>
        <c:tickLblPos val="nextTo"/>
        <c:crossAx val="-218173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94913657031176E-2"/>
          <c:y val="0"/>
          <c:w val="0.94385468331620281"/>
          <c:h val="0.863093095091554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C06-4C18-B33F-5196936C14AB}"/>
              </c:ext>
            </c:extLst>
          </c:dP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C06-4C18-B33F-5196936C14AB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Type 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C06-4C18-B33F-5196936C14AB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Type B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ser>
          <c:idx val="2"/>
          <c:order val="2"/>
          <c:spPr>
            <a:solidFill>
              <a:schemeClr val="accent3">
                <a:lumMod val="75000"/>
              </a:schemeClr>
            </a:solidFill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C06-4C18-B33F-5196936C14AB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ser>
          <c:idx val="3"/>
          <c:order val="3"/>
          <c:spPr>
            <a:solidFill>
              <a:schemeClr val="accent3">
                <a:lumMod val="50000"/>
              </a:schemeClr>
            </a:solidFill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C06-4C18-B33F-5196936C14AB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810240"/>
        <c:axId val="-21806432"/>
      </c:barChart>
      <c:catAx>
        <c:axId val="-2181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806432"/>
        <c:crossesAt val="0"/>
        <c:auto val="1"/>
        <c:lblAlgn val="ctr"/>
        <c:lblOffset val="100"/>
        <c:noMultiLvlLbl val="0"/>
      </c:catAx>
      <c:valAx>
        <c:axId val="-21806432"/>
        <c:scaling>
          <c:orientation val="minMax"/>
          <c:max val="5"/>
        </c:scaling>
        <c:delete val="0"/>
        <c:axPos val="l"/>
        <c:numFmt formatCode="General" sourceLinked="1"/>
        <c:majorTickMark val="out"/>
        <c:minorTickMark val="none"/>
        <c:tickLblPos val="nextTo"/>
        <c:crossAx val="-218102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94764872757961E-2"/>
          <c:y val="3.1496987325562699E-2"/>
          <c:w val="0.94385468331620281"/>
          <c:h val="0.863093095091554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D10-4052-A717-D380B1238FE1}"/>
              </c:ext>
            </c:extLst>
          </c:dPt>
          <c:val>
            <c:numRef>
              <c:f>Sheet1!$B$2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D10-4052-A717-D380B1238FE1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Type 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D10-4052-A717-D380B1238FE1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Type B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ser>
          <c:idx val="2"/>
          <c:order val="2"/>
          <c:spPr>
            <a:solidFill>
              <a:schemeClr val="accent4">
                <a:lumMod val="75000"/>
              </a:schemeClr>
            </a:solidFill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D10-4052-A717-D380B1238FE1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ser>
          <c:idx val="3"/>
          <c:order val="3"/>
          <c:spPr>
            <a:solidFill>
              <a:schemeClr val="accent4">
                <a:lumMod val="50000"/>
              </a:schemeClr>
            </a:solidFill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0.70000000000000062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D10-4052-A717-D380B1238FE1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809696"/>
        <c:axId val="-21807520"/>
      </c:barChart>
      <c:catAx>
        <c:axId val="-2180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807520"/>
        <c:crossesAt val="0"/>
        <c:auto val="1"/>
        <c:lblAlgn val="ctr"/>
        <c:lblOffset val="100"/>
        <c:noMultiLvlLbl val="0"/>
      </c:catAx>
      <c:valAx>
        <c:axId val="-21807520"/>
        <c:scaling>
          <c:orientation val="minMax"/>
          <c:max val="5"/>
        </c:scaling>
        <c:delete val="0"/>
        <c:axPos val="l"/>
        <c:numFmt formatCode="General" sourceLinked="1"/>
        <c:majorTickMark val="out"/>
        <c:minorTickMark val="none"/>
        <c:tickLblPos val="nextTo"/>
        <c:crossAx val="-2180969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94764872757961E-2"/>
          <c:y val="3.1496987325562699E-2"/>
          <c:w val="0.94385468331620281"/>
          <c:h val="0.863093095091554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53B44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BC-48DD-99CF-DF83141901DE}"/>
              </c:ext>
            </c:extLst>
          </c:dPt>
          <c:val>
            <c:numRef>
              <c:f>Sheet1!$B$2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0BC-48DD-99CF-DF83141901DE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Type 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0.60000000000000064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0BC-48DD-99CF-DF83141901DE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Type B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ser>
          <c:idx val="2"/>
          <c:order val="2"/>
          <c:spPr>
            <a:solidFill>
              <a:schemeClr val="accent5">
                <a:lumMod val="75000"/>
              </a:schemeClr>
            </a:solidFill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0BC-48DD-99CF-DF83141901DE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ser>
          <c:idx val="3"/>
          <c:order val="3"/>
          <c:spPr>
            <a:solidFill>
              <a:schemeClr val="accent5">
                <a:lumMod val="50000"/>
              </a:schemeClr>
            </a:solidFill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0BC-48DD-99CF-DF83141901DE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805888"/>
        <c:axId val="-21816768"/>
      </c:barChart>
      <c:catAx>
        <c:axId val="-2180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816768"/>
        <c:crossesAt val="0"/>
        <c:auto val="1"/>
        <c:lblAlgn val="ctr"/>
        <c:lblOffset val="100"/>
        <c:noMultiLvlLbl val="0"/>
      </c:catAx>
      <c:valAx>
        <c:axId val="-21816768"/>
        <c:scaling>
          <c:orientation val="minMax"/>
          <c:max val="5"/>
        </c:scaling>
        <c:delete val="0"/>
        <c:axPos val="l"/>
        <c:numFmt formatCode="General" sourceLinked="1"/>
        <c:majorTickMark val="out"/>
        <c:minorTickMark val="none"/>
        <c:tickLblPos val="nextTo"/>
        <c:crossAx val="-2180588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19050"/>
          </c:spPr>
          <c:marker>
            <c:symbol val="circle"/>
            <c:size val="5"/>
            <c:spPr>
              <a:ln w="19050"/>
            </c:spPr>
          </c:marker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DF3-4521-A963-DB7B6A90D1F9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spPr>
            <a:ln w="19050"/>
          </c:spPr>
          <c:marker>
            <c:symbol val="circle"/>
            <c:size val="5"/>
            <c:spPr>
              <a:ln w="19050"/>
            </c:spPr>
          </c:marker>
          <c:val>
            <c:numRef>
              <c:f>Sheet1!$C$2:$C$9</c:f>
              <c:numCache>
                <c:formatCode>General</c:formatCode>
                <c:ptCount val="8"/>
                <c:pt idx="0">
                  <c:v>1.2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2.5</c:v>
                </c:pt>
                <c:pt idx="5">
                  <c:v>4</c:v>
                </c:pt>
                <c:pt idx="6">
                  <c:v>2</c:v>
                </c:pt>
                <c:pt idx="7">
                  <c:v>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DF3-4521-A963-DB7B6A90D1F9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</c:numCache>
                  </c:numRef>
                </c15:cat>
              </c15:filteredCategoryTitle>
            </c:ext>
          </c:extLst>
        </c:ser>
        <c:ser>
          <c:idx val="2"/>
          <c:order val="2"/>
          <c:spPr>
            <a:ln w="19050"/>
          </c:spPr>
          <c:marker>
            <c:symbol val="circle"/>
            <c:size val="5"/>
            <c:spPr>
              <a:ln w="19050"/>
            </c:spPr>
          </c:marker>
          <c:val>
            <c:numRef>
              <c:f>Sheet1!$D$2:$D$9</c:f>
              <c:numCache>
                <c:formatCode>General</c:formatCode>
                <c:ptCount val="8"/>
                <c:pt idx="0">
                  <c:v>2.2999999999999998</c:v>
                </c:pt>
                <c:pt idx="1">
                  <c:v>3</c:v>
                </c:pt>
                <c:pt idx="2">
                  <c:v>3.5</c:v>
                </c:pt>
                <c:pt idx="3">
                  <c:v>3.5</c:v>
                </c:pt>
                <c:pt idx="4">
                  <c:v>4.5</c:v>
                </c:pt>
                <c:pt idx="5">
                  <c:v>4.5</c:v>
                </c:pt>
                <c:pt idx="6">
                  <c:v>5</c:v>
                </c:pt>
                <c:pt idx="7">
                  <c:v>6.5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DF3-4521-A963-DB7B6A90D1F9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</c:numCache>
                  </c:numRef>
                </c15:cat>
              </c15:filteredCategoryTitle>
            </c:ext>
          </c:extLst>
        </c:ser>
        <c:ser>
          <c:idx val="3"/>
          <c:order val="3"/>
          <c:spPr>
            <a:ln w="19050"/>
          </c:spPr>
          <c:marker>
            <c:symbol val="circle"/>
            <c:size val="5"/>
            <c:spPr>
              <a:ln w="19050"/>
            </c:spPr>
          </c:marker>
          <c:val>
            <c:numRef>
              <c:f>Sheet1!$E$2:$E$9</c:f>
              <c:numCache>
                <c:formatCode>General</c:formatCode>
                <c:ptCount val="8"/>
                <c:pt idx="0">
                  <c:v>2</c:v>
                </c:pt>
                <c:pt idx="1">
                  <c:v>3.5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  <c:pt idx="5">
                  <c:v>3.5</c:v>
                </c:pt>
                <c:pt idx="6">
                  <c:v>6.5</c:v>
                </c:pt>
                <c:pt idx="7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DF3-4521-A963-DB7B6A90D1F9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814592"/>
        <c:axId val="-21804256"/>
      </c:lineChart>
      <c:catAx>
        <c:axId val="-21814592"/>
        <c:scaling>
          <c:orientation val="minMax"/>
        </c:scaling>
        <c:delete val="0"/>
        <c:axPos val="b"/>
        <c:numFmt formatCode="#\ ?/?" sourceLinked="0"/>
        <c:majorTickMark val="out"/>
        <c:minorTickMark val="none"/>
        <c:tickLblPos val="low"/>
        <c:crossAx val="-21804256"/>
        <c:crosses val="autoZero"/>
        <c:auto val="1"/>
        <c:lblAlgn val="ctr"/>
        <c:lblOffset val="100"/>
        <c:noMultiLvlLbl val="0"/>
      </c:catAx>
      <c:valAx>
        <c:axId val="-218042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-21814592"/>
        <c:crosses val="autoZero"/>
        <c:crossBetween val="between"/>
      </c:valAx>
      <c:spPr>
        <a:ln w="12700"/>
      </c:spPr>
    </c:plotArea>
    <c:plotVisOnly val="1"/>
    <c:dispBlanksAs val="gap"/>
    <c:showDLblsOverMax val="0"/>
  </c:chart>
  <c:txPr>
    <a:bodyPr/>
    <a:lstStyle/>
    <a:p>
      <a:pPr>
        <a:defRPr sz="10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/>
          </a:p>
        </c:rich>
      </c:tx>
      <c:layout>
        <c:manualLayout>
          <c:xMode val="edge"/>
          <c:yMode val="edge"/>
          <c:x val="0.49493708507024936"/>
          <c:y val="1.9316813339509041E-2"/>
        </c:manualLayout>
      </c:layout>
      <c:overlay val="0"/>
      <c:spPr>
        <a:noFill/>
        <a:ln w="2538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3E-3"/>
          <c:w val="0.85189873417721562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380">
              <a:noFill/>
            </a:ln>
          </c:spPr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2538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71-414E-9D34-3945FE22ADF6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40</c:v>
                </c:pt>
                <c:pt idx="1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B71-414E-9D34-3945FE22ADF6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988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/>
          </a:p>
        </c:rich>
      </c:tx>
      <c:layout>
        <c:manualLayout>
          <c:xMode val="edge"/>
          <c:yMode val="edge"/>
          <c:x val="0.49493708507024936"/>
          <c:y val="1.9316813339509041E-2"/>
        </c:manualLayout>
      </c:layout>
      <c:overlay val="0"/>
      <c:spPr>
        <a:noFill/>
        <a:ln w="2538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3E-3"/>
          <c:w val="0.85189873417721562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380">
              <a:noFill/>
            </a:ln>
          </c:spPr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 w="2538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0E0-4FD2-9AAA-107B3DED7988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0E0-4FD2-9AAA-107B3DED7988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988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/>
          </a:p>
        </c:rich>
      </c:tx>
      <c:layout>
        <c:manualLayout>
          <c:xMode val="edge"/>
          <c:yMode val="edge"/>
          <c:x val="0.49493708507024936"/>
          <c:y val="1.9316813339509041E-2"/>
        </c:manualLayout>
      </c:layout>
      <c:overlay val="0"/>
      <c:spPr>
        <a:noFill/>
        <a:ln w="2543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3E-3"/>
          <c:w val="0.85189873417721562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438">
              <a:noFill/>
            </a:ln>
          </c:spPr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 w="2543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89-4108-9FA5-04675E8430FF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289-4108-9FA5-04675E8430FF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3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3005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/>
          </a:p>
        </c:rich>
      </c:tx>
      <c:layout>
        <c:manualLayout>
          <c:xMode val="edge"/>
          <c:yMode val="edge"/>
          <c:x val="0.49493727159703138"/>
          <c:y val="1.9317334137060625E-2"/>
        </c:manualLayout>
      </c:layout>
      <c:overlay val="0"/>
      <c:spPr>
        <a:noFill/>
        <a:ln w="2537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3E-3"/>
          <c:w val="0.85189873417721562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378">
              <a:noFill/>
            </a:ln>
          </c:spPr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  <a:ln w="2537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54-476C-BEE8-804B6A3468DD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854-476C-BEE8-804B6A3468DD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992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/>
          </a:p>
        </c:rich>
      </c:tx>
      <c:layout>
        <c:manualLayout>
          <c:xMode val="edge"/>
          <c:yMode val="edge"/>
          <c:x val="0.49493708507024936"/>
          <c:y val="1.9316813339509041E-2"/>
        </c:manualLayout>
      </c:layout>
      <c:overlay val="0"/>
      <c:spPr>
        <a:noFill/>
        <a:ln w="2543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3E-3"/>
          <c:w val="0.85189873417721562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438">
              <a:noFill/>
            </a:ln>
          </c:spPr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 w="2543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41D-47F3-8C2A-B605E46264E8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41D-47F3-8C2A-B605E46264E8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3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3005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zh-CN"/>
          </a:p>
        </c:rich>
      </c:tx>
      <c:layout>
        <c:manualLayout>
          <c:xMode val="edge"/>
          <c:yMode val="edge"/>
          <c:x val="0.49493708507024936"/>
          <c:y val="1.9316813339509041E-2"/>
        </c:manualLayout>
      </c:layout>
      <c:overlay val="0"/>
      <c:spPr>
        <a:noFill/>
        <a:ln w="2538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83544303797506E-2"/>
          <c:y val="1.4858841010401203E-3"/>
          <c:w val="0.85189873417721562"/>
          <c:h val="1"/>
        </c:manualLayout>
      </c:layout>
      <c:pieChart>
        <c:varyColors val="0"/>
        <c:ser>
          <c:idx val="0"/>
          <c:order val="0"/>
          <c:spPr>
            <a:solidFill>
              <a:srgbClr val="FFFFFF"/>
            </a:solidFill>
            <a:ln w="25380">
              <a:noFill/>
            </a:ln>
          </c:spPr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2538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772-4F58-BDC0-F00598F4451E}"/>
              </c:ext>
            </c:extLst>
          </c:dPt>
          <c:val>
            <c:numRef>
              <c:f>Sheet1!$B$2:$C$2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772-4F58-BDC0-F00598F4451E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Region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Sheet1!$B$1:$C$1</c15:sqref>
                        </c15:formulaRef>
                      </c:ext>
                    </c:extLst>
                    <c:strCache>
                      <c:ptCount val="2"/>
                      <c:pt idx="0">
                        <c:v>2013</c:v>
                      </c:pt>
                      <c:pt idx="1">
                        <c:v>2014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988" b="0" i="0" u="none" strike="noStrike" baseline="0">
          <a:solidFill>
            <a:srgbClr val="000000"/>
          </a:solidFill>
          <a:latin typeface="Arial" panose="020B0604020202020204" pitchFamily="34" charset="0"/>
          <a:ea typeface="微软雅黑" panose="020B0503020204020204" pitchFamily="34" charset="-122"/>
          <a:cs typeface="Gill Sans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94764872757961E-2"/>
          <c:y val="3.1496987325562699E-2"/>
          <c:w val="0.94385468331620281"/>
          <c:h val="0.863093095091554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DC-43CE-9DEB-D1DDA6ECD689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Type 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Sheet1!$C$2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DC-43CE-9DEB-D1DDA6ECD689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Type B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ser>
          <c:idx val="2"/>
          <c:order val="2"/>
          <c:spPr>
            <a:solidFill>
              <a:schemeClr val="accent1">
                <a:lumMod val="75000"/>
              </a:schemeClr>
            </a:solidFill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BDC-43CE-9DEB-D1DDA6ECD689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ser>
          <c:idx val="3"/>
          <c:order val="3"/>
          <c:spPr>
            <a:solidFill>
              <a:schemeClr val="accent1">
                <a:lumMod val="50000"/>
              </a:schemeClr>
            </a:solidFill>
          </c:spPr>
          <c:invertIfNegative val="0"/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DC-43CE-9DEB-D1DDA6ECD689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 xmlns:c16="http://schemas.microsoft.com/office/drawing/2014/chart"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2010</c:v>
                      </c:pt>
                    </c:numCache>
                  </c:num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808608"/>
        <c:axId val="-21803712"/>
      </c:barChart>
      <c:catAx>
        <c:axId val="-2180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803712"/>
        <c:crossesAt val="0"/>
        <c:auto val="1"/>
        <c:lblAlgn val="ctr"/>
        <c:lblOffset val="100"/>
        <c:noMultiLvlLbl val="0"/>
      </c:catAx>
      <c:valAx>
        <c:axId val="-21803712"/>
        <c:scaling>
          <c:orientation val="minMax"/>
          <c:max val="5"/>
        </c:scaling>
        <c:delete val="0"/>
        <c:axPos val="l"/>
        <c:numFmt formatCode="General" sourceLinked="1"/>
        <c:majorTickMark val="out"/>
        <c:minorTickMark val="none"/>
        <c:tickLblPos val="nextTo"/>
        <c:crossAx val="-218086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5992-9D73-4015-9385-ABE035416B29}" type="datetimeFigureOut">
              <a:rPr lang="zh-CN" altLang="en-US" smtClean="0"/>
              <a:pPr/>
              <a:t>2023/2/8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5A699-AB68-4A20-99FB-6F69DC266D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0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2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2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63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04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45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85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26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797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574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706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3840B-94F0-49FA-A493-1B79233BF67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71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44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05792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092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41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6815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1861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6792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EC530858-BF76-453D-8D3B-E94317EF6EAB}" type="slidenum">
              <a:rPr lang="zh-CN" altLang="en-US" smtClean="0">
                <a:latin typeface="Calibri" panose="020F0502020204030204" pitchFamily="34" charset="0"/>
              </a:rPr>
              <a:pPr/>
              <a:t>2</a:t>
            </a:fld>
            <a:endParaRPr lang="zh-CN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3130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0923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65894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9580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6170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636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1400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9162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7343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8498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48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956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6147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09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  <a:pPr/>
              <a:t>2023/2/8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文本框 12"/>
          <p:cNvSpPr txBox="1">
            <a:spLocks noChangeArrowheads="1"/>
          </p:cNvSpPr>
          <p:nvPr userDrawn="1"/>
        </p:nvSpPr>
        <p:spPr bwMode="auto">
          <a:xfrm>
            <a:off x="615670" y="243648"/>
            <a:ext cx="1796090" cy="31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加文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字</a:t>
            </a:r>
          </a:p>
        </p:txBody>
      </p:sp>
      <p:sp>
        <p:nvSpPr>
          <p:cNvPr id="6" name="燕尾形 5"/>
          <p:cNvSpPr/>
          <p:nvPr userDrawn="1"/>
        </p:nvSpPr>
        <p:spPr>
          <a:xfrm>
            <a:off x="243136" y="267494"/>
            <a:ext cx="216024" cy="288032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燕尾形 6"/>
          <p:cNvSpPr/>
          <p:nvPr userDrawn="1"/>
        </p:nvSpPr>
        <p:spPr>
          <a:xfrm>
            <a:off x="395536" y="267494"/>
            <a:ext cx="216024" cy="288032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13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28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467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908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625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79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31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84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  <a:pPr/>
              <a:t>2023/2/8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文本框 37"/>
          <p:cNvSpPr txBox="1"/>
          <p:nvPr userDrawn="1"/>
        </p:nvSpPr>
        <p:spPr>
          <a:xfrm>
            <a:off x="899592" y="239588"/>
            <a:ext cx="912897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278"/>
            <a:r>
              <a:rPr lang="zh-CN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工作回顾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文本框 38"/>
          <p:cNvSpPr txBox="1"/>
          <p:nvPr userDrawn="1"/>
        </p:nvSpPr>
        <p:spPr>
          <a:xfrm>
            <a:off x="899592" y="432889"/>
            <a:ext cx="892058" cy="258958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278"/>
            <a:r>
              <a:rPr lang="en-US" altLang="zh-CN" sz="105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Work review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0" name="Picture 3" descr="C:\Users\Administrator\Desktop\微立体创业计划\005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Administrator\Desktop\微立体创业计划\00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3" y="132850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13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0C8-D35A-439E-96FB-C8D4A6430554}" type="datetimeFigureOut">
              <a:rPr lang="zh-CN" altLang="en-US" smtClean="0"/>
              <a:pPr/>
              <a:t>2023/2/8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5A6-E82C-4E1E-834E-C415C51F7D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599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321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" y="0"/>
            <a:ext cx="9143499" cy="5143500"/>
          </a:xfrm>
          <a:prstGeom prst="rect">
            <a:avLst/>
          </a:prstGeom>
        </p:spPr>
      </p:pic>
      <p:grpSp>
        <p:nvGrpSpPr>
          <p:cNvPr id="2" name="组合 3"/>
          <p:cNvGrpSpPr/>
          <p:nvPr userDrawn="1"/>
        </p:nvGrpSpPr>
        <p:grpSpPr bwMode="auto">
          <a:xfrm flipH="1">
            <a:off x="-1" y="248018"/>
            <a:ext cx="1797166" cy="507206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3" name="矩形 2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6" name="文本框 12"/>
          <p:cNvSpPr txBox="1">
            <a:spLocks noChangeArrowheads="1"/>
          </p:cNvSpPr>
          <p:nvPr userDrawn="1"/>
        </p:nvSpPr>
        <p:spPr bwMode="auto">
          <a:xfrm>
            <a:off x="-1" y="370296"/>
            <a:ext cx="1796090" cy="61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  <p:extLst>
      <p:ext uri="{BB962C8B-B14F-4D97-AF65-F5344CB8AC3E}">
        <p14:creationId xmlns:p14="http://schemas.microsoft.com/office/powerpoint/2010/main" val="2116808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48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58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4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66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pPr/>
              <a:t>2023/2/8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07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70" r:id="rId2"/>
    <p:sldLayoutId id="2147483665" r:id="rId3"/>
    <p:sldLayoutId id="2147483668" r:id="rId4"/>
    <p:sldLayoutId id="2147483674" r:id="rId5"/>
  </p:sldLayoutIdLst>
  <p:transition/>
  <p:timing>
    <p:tnLst>
      <p:par>
        <p:cTn id="1" dur="indefinite" restart="never" nodeType="tmRoot"/>
      </p:par>
    </p:tnLst>
  </p:timing>
  <p:txStyles>
    <p:titleStyle>
      <a:lvl1pPr algn="ctr" defTabSz="91428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5" indent="-342855" algn="l" defTabSz="91428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4" indent="-285713" algn="l" defTabSz="91428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2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3" indent="-228570" algn="l" defTabSz="91428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33" indent="-228570" algn="l" defTabSz="91428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75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15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56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97" indent="-228570" algn="l" defTabSz="9142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0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2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2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3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04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45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85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26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2023/2/8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00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pppt.com/jiaocheng/" TargetMode="External"/><Relationship Id="rId3" Type="http://schemas.openxmlformats.org/officeDocument/2006/relationships/hyperlink" Target="http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ypppt.com/tubiao/" TargetMode="External"/><Relationship Id="rId5" Type="http://schemas.openxmlformats.org/officeDocument/2006/relationships/hyperlink" Target="http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601" y="627534"/>
            <a:ext cx="4403278" cy="3888433"/>
          </a:xfrm>
          <a:prstGeom prst="rect">
            <a:avLst/>
          </a:prstGeom>
          <a:noFill/>
        </p:spPr>
      </p:pic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683568" y="2143861"/>
            <a:ext cx="4572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40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财务数据</a:t>
            </a:r>
            <a:r>
              <a:rPr lang="en-US" altLang="zh-CN" sz="40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zh-CN" altLang="en-US" sz="40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模版</a:t>
            </a:r>
            <a:endParaRPr lang="zh-CN" altLang="en-US" cap="all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683568" y="2768029"/>
            <a:ext cx="41044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ANNUAL REPORT POWERPOINT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683568" y="3423003"/>
            <a:ext cx="3384376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汇报人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：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优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品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       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Report 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Person: 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YPPPT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683568" y="1275606"/>
            <a:ext cx="248376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6000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2030</a:t>
            </a:r>
            <a:endParaRPr lang="zh-CN" altLang="en-US" sz="6000" cap="all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10203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5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50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5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100"/>
                            </p:stCondLst>
                            <p:childTnLst>
                              <p:par>
                                <p:cTn id="4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600"/>
                            </p:stCondLst>
                            <p:childTnLst>
                              <p:par>
                                <p:cTn id="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400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  <p:bldP spid="13" grpId="0"/>
      <p:bldP spid="1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线连接符 9"/>
          <p:cNvCxnSpPr/>
          <p:nvPr/>
        </p:nvCxnSpPr>
        <p:spPr>
          <a:xfrm>
            <a:off x="-70126" y="2331291"/>
            <a:ext cx="9143498" cy="0"/>
          </a:xfrm>
          <a:prstGeom prst="line">
            <a:avLst/>
          </a:prstGeom>
          <a:ln w="12700" cmpd="sng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椭圆 3"/>
          <p:cNvSpPr/>
          <p:nvPr/>
        </p:nvSpPr>
        <p:spPr>
          <a:xfrm>
            <a:off x="622301" y="1537638"/>
            <a:ext cx="1438739" cy="1438739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6" rIns="68574" bIns="34286" rtlCol="0" anchor="ctr"/>
          <a:lstStyle/>
          <a:p>
            <a:pPr algn="ctr"/>
            <a:endParaRPr kumimoji="1" lang="zh-CN" altLang="en-US" sz="1900" dirty="0"/>
          </a:p>
        </p:txBody>
      </p:sp>
      <p:sp>
        <p:nvSpPr>
          <p:cNvPr id="21" name="TextBox 15"/>
          <p:cNvSpPr txBox="1"/>
          <p:nvPr/>
        </p:nvSpPr>
        <p:spPr>
          <a:xfrm>
            <a:off x="378137" y="3619117"/>
            <a:ext cx="1927063" cy="625237"/>
          </a:xfrm>
          <a:prstGeom prst="rect">
            <a:avLst/>
          </a:prstGeom>
          <a:noFill/>
        </p:spPr>
        <p:txBody>
          <a:bodyPr wrap="square" lIns="70549" tIns="35275" rIns="70549" bIns="35275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2" name="TextBox 16"/>
          <p:cNvSpPr txBox="1"/>
          <p:nvPr/>
        </p:nvSpPr>
        <p:spPr>
          <a:xfrm>
            <a:off x="378138" y="3391041"/>
            <a:ext cx="1289439" cy="224413"/>
          </a:xfrm>
          <a:prstGeom prst="rect">
            <a:avLst/>
          </a:prstGeom>
          <a:noFill/>
        </p:spPr>
        <p:txBody>
          <a:bodyPr wrap="none" lIns="70549" tIns="35275" rIns="70549" bIns="35275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41" name="椭圆 40"/>
          <p:cNvSpPr/>
          <p:nvPr/>
        </p:nvSpPr>
        <p:spPr>
          <a:xfrm>
            <a:off x="2803314" y="1537638"/>
            <a:ext cx="1438739" cy="1438739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6" rIns="68574" bIns="34286" rtlCol="0" anchor="ctr"/>
          <a:lstStyle/>
          <a:p>
            <a:pPr algn="ctr"/>
            <a:endParaRPr kumimoji="1" lang="zh-CN" altLang="en-US" sz="1900" dirty="0"/>
          </a:p>
        </p:txBody>
      </p:sp>
      <p:sp>
        <p:nvSpPr>
          <p:cNvPr id="42" name="TextBox 15"/>
          <p:cNvSpPr txBox="1"/>
          <p:nvPr/>
        </p:nvSpPr>
        <p:spPr>
          <a:xfrm>
            <a:off x="2559151" y="3619117"/>
            <a:ext cx="1927063" cy="625237"/>
          </a:xfrm>
          <a:prstGeom prst="rect">
            <a:avLst/>
          </a:prstGeom>
          <a:noFill/>
        </p:spPr>
        <p:txBody>
          <a:bodyPr wrap="square" lIns="70549" tIns="35275" rIns="70549" bIns="35275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43" name="TextBox 16"/>
          <p:cNvSpPr txBox="1"/>
          <p:nvPr/>
        </p:nvSpPr>
        <p:spPr>
          <a:xfrm>
            <a:off x="2559152" y="3391041"/>
            <a:ext cx="1289439" cy="224413"/>
          </a:xfrm>
          <a:prstGeom prst="rect">
            <a:avLst/>
          </a:prstGeom>
          <a:noFill/>
        </p:spPr>
        <p:txBody>
          <a:bodyPr wrap="none" lIns="70549" tIns="35275" rIns="70549" bIns="35275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44" name="椭圆 43"/>
          <p:cNvSpPr/>
          <p:nvPr/>
        </p:nvSpPr>
        <p:spPr>
          <a:xfrm>
            <a:off x="4848861" y="1537638"/>
            <a:ext cx="1438739" cy="1438739"/>
          </a:xfrm>
          <a:prstGeom prst="ellipse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6" rIns="68574" bIns="34286" rtlCol="0" anchor="ctr"/>
          <a:lstStyle/>
          <a:p>
            <a:pPr algn="ctr"/>
            <a:endParaRPr kumimoji="1" lang="zh-CN" altLang="en-US" sz="1900" dirty="0"/>
          </a:p>
        </p:txBody>
      </p:sp>
      <p:sp>
        <p:nvSpPr>
          <p:cNvPr id="45" name="TextBox 15"/>
          <p:cNvSpPr txBox="1"/>
          <p:nvPr/>
        </p:nvSpPr>
        <p:spPr>
          <a:xfrm>
            <a:off x="4604698" y="3619117"/>
            <a:ext cx="1927063" cy="625237"/>
          </a:xfrm>
          <a:prstGeom prst="rect">
            <a:avLst/>
          </a:prstGeom>
          <a:noFill/>
        </p:spPr>
        <p:txBody>
          <a:bodyPr wrap="square" lIns="70549" tIns="35275" rIns="70549" bIns="35275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46" name="TextBox 16"/>
          <p:cNvSpPr txBox="1"/>
          <p:nvPr/>
        </p:nvSpPr>
        <p:spPr>
          <a:xfrm>
            <a:off x="4604698" y="3391041"/>
            <a:ext cx="1289439" cy="224413"/>
          </a:xfrm>
          <a:prstGeom prst="rect">
            <a:avLst/>
          </a:prstGeom>
          <a:noFill/>
        </p:spPr>
        <p:txBody>
          <a:bodyPr wrap="none" lIns="70549" tIns="35275" rIns="70549" bIns="35275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47" name="椭圆 46"/>
          <p:cNvSpPr/>
          <p:nvPr/>
        </p:nvSpPr>
        <p:spPr>
          <a:xfrm>
            <a:off x="7029875" y="1537638"/>
            <a:ext cx="1438739" cy="1438739"/>
          </a:xfrm>
          <a:prstGeom prst="ellipse">
            <a:avLst/>
          </a:prstGeom>
          <a:blipFill dpi="0"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6" rIns="68574" bIns="34286" rtlCol="0" anchor="ctr"/>
          <a:lstStyle/>
          <a:p>
            <a:pPr algn="ctr"/>
            <a:endParaRPr kumimoji="1" lang="zh-CN" altLang="en-US" sz="1900" dirty="0"/>
          </a:p>
        </p:txBody>
      </p:sp>
      <p:sp>
        <p:nvSpPr>
          <p:cNvPr id="48" name="TextBox 15"/>
          <p:cNvSpPr txBox="1"/>
          <p:nvPr/>
        </p:nvSpPr>
        <p:spPr>
          <a:xfrm>
            <a:off x="6785712" y="3619117"/>
            <a:ext cx="1927063" cy="625237"/>
          </a:xfrm>
          <a:prstGeom prst="rect">
            <a:avLst/>
          </a:prstGeom>
          <a:noFill/>
        </p:spPr>
        <p:txBody>
          <a:bodyPr wrap="square" lIns="70549" tIns="35275" rIns="70549" bIns="35275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49" name="TextBox 16"/>
          <p:cNvSpPr txBox="1"/>
          <p:nvPr/>
        </p:nvSpPr>
        <p:spPr>
          <a:xfrm>
            <a:off x="6785711" y="3391041"/>
            <a:ext cx="1289439" cy="224413"/>
          </a:xfrm>
          <a:prstGeom prst="rect">
            <a:avLst/>
          </a:prstGeom>
          <a:noFill/>
        </p:spPr>
        <p:txBody>
          <a:bodyPr wrap="none" lIns="70549" tIns="35275" rIns="70549" bIns="35275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</p:spTree>
    <p:extLst>
      <p:ext uri="{BB962C8B-B14F-4D97-AF65-F5344CB8AC3E}">
        <p14:creationId xmlns:p14="http://schemas.microsoft.com/office/powerpoint/2010/main" val="369285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3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35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850"/>
                            </p:stCondLst>
                            <p:childTnLst>
                              <p:par>
                                <p:cTn id="4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9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400"/>
                            </p:stCondLst>
                            <p:childTnLst>
                              <p:par>
                                <p:cTn id="5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45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/>
      <p:bldP spid="22" grpId="0"/>
      <p:bldP spid="41" grpId="0" animBg="1"/>
      <p:bldP spid="42" grpId="0"/>
      <p:bldP spid="43" grpId="0"/>
      <p:bldP spid="44" grpId="0" animBg="1"/>
      <p:bldP spid="45" grpId="0"/>
      <p:bldP spid="46" grpId="0"/>
      <p:bldP spid="47" grpId="0" animBg="1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/>
          </p:nvPr>
        </p:nvGraphicFramePr>
        <p:xfrm>
          <a:off x="811704" y="1710662"/>
          <a:ext cx="3873830" cy="2603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Oval 13"/>
          <p:cNvSpPr/>
          <p:nvPr/>
        </p:nvSpPr>
        <p:spPr>
          <a:xfrm>
            <a:off x="4941845" y="1986499"/>
            <a:ext cx="406167" cy="4085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441584" y="2020370"/>
            <a:ext cx="2453358" cy="25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88" tIns="17144" rIns="34288" bIns="17144">
            <a:spAutoFit/>
          </a:bodyPr>
          <a:lstStyle/>
          <a:p>
            <a:pPr algn="just" defTabSz="816093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941845" y="2555431"/>
            <a:ext cx="406167" cy="4085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441584" y="2586471"/>
            <a:ext cx="2453358" cy="25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88" tIns="17144" rIns="34288" bIns="17144">
            <a:spAutoFit/>
          </a:bodyPr>
          <a:lstStyle/>
          <a:p>
            <a:pPr algn="just" defTabSz="816093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41845" y="3121030"/>
            <a:ext cx="406167" cy="4085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474909" y="3152572"/>
            <a:ext cx="2453358" cy="25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88" tIns="17144" rIns="34288" bIns="17144">
            <a:spAutoFit/>
          </a:bodyPr>
          <a:lstStyle/>
          <a:p>
            <a:pPr algn="just" defTabSz="816093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941845" y="3661351"/>
            <a:ext cx="406167" cy="4085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5474909" y="3718673"/>
            <a:ext cx="2420033" cy="25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88" tIns="17144" rIns="34288" bIns="17144">
            <a:spAutoFit/>
          </a:bodyPr>
          <a:lstStyle/>
          <a:p>
            <a:pPr algn="just" defTabSz="816093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Freeform 35"/>
          <p:cNvSpPr>
            <a:spLocks noEditPoints="1"/>
          </p:cNvSpPr>
          <p:nvPr/>
        </p:nvSpPr>
        <p:spPr bwMode="auto">
          <a:xfrm>
            <a:off x="4996118" y="2090360"/>
            <a:ext cx="297621" cy="200798"/>
          </a:xfrm>
          <a:custGeom>
            <a:avLst/>
            <a:gdLst>
              <a:gd name="T0" fmla="*/ 135 w 157"/>
              <a:gd name="T1" fmla="*/ 46 h 106"/>
              <a:gd name="T2" fmla="*/ 136 w 157"/>
              <a:gd name="T3" fmla="*/ 37 h 106"/>
              <a:gd name="T4" fmla="*/ 99 w 157"/>
              <a:gd name="T5" fmla="*/ 0 h 106"/>
              <a:gd name="T6" fmla="*/ 73 w 157"/>
              <a:gd name="T7" fmla="*/ 18 h 106"/>
              <a:gd name="T8" fmla="*/ 45 w 157"/>
              <a:gd name="T9" fmla="*/ 8 h 106"/>
              <a:gd name="T10" fmla="*/ 19 w 157"/>
              <a:gd name="T11" fmla="*/ 39 h 106"/>
              <a:gd name="T12" fmla="*/ 20 w 157"/>
              <a:gd name="T13" fmla="*/ 47 h 106"/>
              <a:gd name="T14" fmla="*/ 0 w 157"/>
              <a:gd name="T15" fmla="*/ 75 h 106"/>
              <a:gd name="T16" fmla="*/ 31 w 157"/>
              <a:gd name="T17" fmla="*/ 106 h 106"/>
              <a:gd name="T18" fmla="*/ 126 w 157"/>
              <a:gd name="T19" fmla="*/ 106 h 106"/>
              <a:gd name="T20" fmla="*/ 157 w 157"/>
              <a:gd name="T21" fmla="*/ 75 h 106"/>
              <a:gd name="T22" fmla="*/ 135 w 157"/>
              <a:gd name="T23" fmla="*/ 46 h 106"/>
              <a:gd name="T24" fmla="*/ 120 w 157"/>
              <a:gd name="T25" fmla="*/ 100 h 106"/>
              <a:gd name="T26" fmla="*/ 79 w 157"/>
              <a:gd name="T27" fmla="*/ 100 h 106"/>
              <a:gd name="T28" fmla="*/ 103 w 157"/>
              <a:gd name="T29" fmla="*/ 75 h 106"/>
              <a:gd name="T30" fmla="*/ 102 w 157"/>
              <a:gd name="T31" fmla="*/ 72 h 106"/>
              <a:gd name="T32" fmla="*/ 92 w 157"/>
              <a:gd name="T33" fmla="*/ 72 h 106"/>
              <a:gd name="T34" fmla="*/ 92 w 157"/>
              <a:gd name="T35" fmla="*/ 68 h 106"/>
              <a:gd name="T36" fmla="*/ 92 w 157"/>
              <a:gd name="T37" fmla="*/ 37 h 106"/>
              <a:gd name="T38" fmla="*/ 90 w 157"/>
              <a:gd name="T39" fmla="*/ 35 h 106"/>
              <a:gd name="T40" fmla="*/ 64 w 157"/>
              <a:gd name="T41" fmla="*/ 35 h 106"/>
              <a:gd name="T42" fmla="*/ 62 w 157"/>
              <a:gd name="T43" fmla="*/ 37 h 106"/>
              <a:gd name="T44" fmla="*/ 62 w 157"/>
              <a:gd name="T45" fmla="*/ 68 h 106"/>
              <a:gd name="T46" fmla="*/ 62 w 157"/>
              <a:gd name="T47" fmla="*/ 73 h 106"/>
              <a:gd name="T48" fmla="*/ 51 w 157"/>
              <a:gd name="T49" fmla="*/ 73 h 106"/>
              <a:gd name="T50" fmla="*/ 50 w 157"/>
              <a:gd name="T51" fmla="*/ 76 h 106"/>
              <a:gd name="T52" fmla="*/ 75 w 157"/>
              <a:gd name="T53" fmla="*/ 100 h 106"/>
              <a:gd name="T54" fmla="*/ 38 w 157"/>
              <a:gd name="T55" fmla="*/ 100 h 106"/>
              <a:gd name="T56" fmla="*/ 11 w 157"/>
              <a:gd name="T57" fmla="*/ 74 h 106"/>
              <a:gd name="T58" fmla="*/ 29 w 157"/>
              <a:gd name="T59" fmla="*/ 50 h 106"/>
              <a:gd name="T60" fmla="*/ 28 w 157"/>
              <a:gd name="T61" fmla="*/ 44 h 106"/>
              <a:gd name="T62" fmla="*/ 50 w 157"/>
              <a:gd name="T63" fmla="*/ 17 h 106"/>
              <a:gd name="T64" fmla="*/ 74 w 157"/>
              <a:gd name="T65" fmla="*/ 29 h 106"/>
              <a:gd name="T66" fmla="*/ 97 w 157"/>
              <a:gd name="T67" fmla="*/ 10 h 106"/>
              <a:gd name="T68" fmla="*/ 128 w 157"/>
              <a:gd name="T69" fmla="*/ 42 h 106"/>
              <a:gd name="T70" fmla="*/ 127 w 157"/>
              <a:gd name="T71" fmla="*/ 49 h 106"/>
              <a:gd name="T72" fmla="*/ 147 w 157"/>
              <a:gd name="T73" fmla="*/ 74 h 106"/>
              <a:gd name="T74" fmla="*/ 120 w 157"/>
              <a:gd name="T75" fmla="*/ 10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6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6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39"/>
                </a:cubicBezTo>
                <a:cubicBezTo>
                  <a:pt x="19" y="42"/>
                  <a:pt x="20" y="44"/>
                  <a:pt x="20" y="47"/>
                </a:cubicBezTo>
                <a:cubicBezTo>
                  <a:pt x="9" y="51"/>
                  <a:pt x="0" y="62"/>
                  <a:pt x="0" y="75"/>
                </a:cubicBezTo>
                <a:cubicBezTo>
                  <a:pt x="0" y="92"/>
                  <a:pt x="14" y="106"/>
                  <a:pt x="31" y="106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43" y="106"/>
                  <a:pt x="157" y="92"/>
                  <a:pt x="157" y="75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0"/>
                  <a:pt x="92" y="68"/>
                </a:cubicBezTo>
                <a:cubicBezTo>
                  <a:pt x="92" y="59"/>
                  <a:pt x="92" y="43"/>
                  <a:pt x="92" y="37"/>
                </a:cubicBezTo>
                <a:cubicBezTo>
                  <a:pt x="92" y="37"/>
                  <a:pt x="92" y="35"/>
                  <a:pt x="90" y="35"/>
                </a:cubicBezTo>
                <a:cubicBezTo>
                  <a:pt x="88" y="35"/>
                  <a:pt x="67" y="35"/>
                  <a:pt x="64" y="35"/>
                </a:cubicBezTo>
                <a:cubicBezTo>
                  <a:pt x="61" y="35"/>
                  <a:pt x="62" y="37"/>
                  <a:pt x="62" y="37"/>
                </a:cubicBezTo>
                <a:cubicBezTo>
                  <a:pt x="62" y="44"/>
                  <a:pt x="62" y="59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8"/>
                  <a:pt x="11" y="74"/>
                </a:cubicBezTo>
                <a:cubicBezTo>
                  <a:pt x="11" y="63"/>
                  <a:pt x="18" y="53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1"/>
                  <a:pt x="37" y="19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0"/>
                  <a:pt x="97" y="10"/>
                </a:cubicBezTo>
                <a:cubicBezTo>
                  <a:pt x="115" y="10"/>
                  <a:pt x="128" y="24"/>
                  <a:pt x="128" y="42"/>
                </a:cubicBezTo>
                <a:cubicBezTo>
                  <a:pt x="128" y="44"/>
                  <a:pt x="127" y="47"/>
                  <a:pt x="127" y="49"/>
                </a:cubicBezTo>
                <a:cubicBezTo>
                  <a:pt x="138" y="53"/>
                  <a:pt x="147" y="62"/>
                  <a:pt x="147" y="74"/>
                </a:cubicBezTo>
                <a:cubicBezTo>
                  <a:pt x="147" y="88"/>
                  <a:pt x="135" y="100"/>
                  <a:pt x="12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Freeform 106"/>
          <p:cNvSpPr>
            <a:spLocks noEditPoints="1"/>
          </p:cNvSpPr>
          <p:nvPr/>
        </p:nvSpPr>
        <p:spPr bwMode="auto">
          <a:xfrm>
            <a:off x="5068743" y="3210905"/>
            <a:ext cx="152370" cy="205070"/>
          </a:xfrm>
          <a:custGeom>
            <a:avLst/>
            <a:gdLst>
              <a:gd name="T0" fmla="*/ 0 w 107"/>
              <a:gd name="T1" fmla="*/ 0 h 144"/>
              <a:gd name="T2" fmla="*/ 0 w 107"/>
              <a:gd name="T3" fmla="*/ 144 h 144"/>
              <a:gd name="T4" fmla="*/ 80 w 107"/>
              <a:gd name="T5" fmla="*/ 144 h 144"/>
              <a:gd name="T6" fmla="*/ 107 w 107"/>
              <a:gd name="T7" fmla="*/ 113 h 144"/>
              <a:gd name="T8" fmla="*/ 107 w 107"/>
              <a:gd name="T9" fmla="*/ 0 h 144"/>
              <a:gd name="T10" fmla="*/ 0 w 107"/>
              <a:gd name="T11" fmla="*/ 0 h 144"/>
              <a:gd name="T12" fmla="*/ 9 w 107"/>
              <a:gd name="T13" fmla="*/ 134 h 144"/>
              <a:gd name="T14" fmla="*/ 9 w 107"/>
              <a:gd name="T15" fmla="*/ 9 h 144"/>
              <a:gd name="T16" fmla="*/ 99 w 107"/>
              <a:gd name="T17" fmla="*/ 9 h 144"/>
              <a:gd name="T18" fmla="*/ 99 w 107"/>
              <a:gd name="T19" fmla="*/ 102 h 144"/>
              <a:gd name="T20" fmla="*/ 72 w 107"/>
              <a:gd name="T21" fmla="*/ 102 h 144"/>
              <a:gd name="T22" fmla="*/ 72 w 107"/>
              <a:gd name="T23" fmla="*/ 134 h 144"/>
              <a:gd name="T24" fmla="*/ 9 w 107"/>
              <a:gd name="T25" fmla="*/ 13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7" h="144">
                <a:moveTo>
                  <a:pt x="0" y="0"/>
                </a:moveTo>
                <a:lnTo>
                  <a:pt x="0" y="144"/>
                </a:lnTo>
                <a:lnTo>
                  <a:pt x="80" y="144"/>
                </a:lnTo>
                <a:lnTo>
                  <a:pt x="107" y="113"/>
                </a:lnTo>
                <a:lnTo>
                  <a:pt x="107" y="0"/>
                </a:lnTo>
                <a:lnTo>
                  <a:pt x="0" y="0"/>
                </a:lnTo>
                <a:close/>
                <a:moveTo>
                  <a:pt x="9" y="134"/>
                </a:moveTo>
                <a:lnTo>
                  <a:pt x="9" y="9"/>
                </a:lnTo>
                <a:lnTo>
                  <a:pt x="99" y="9"/>
                </a:lnTo>
                <a:lnTo>
                  <a:pt x="99" y="102"/>
                </a:lnTo>
                <a:lnTo>
                  <a:pt x="72" y="102"/>
                </a:lnTo>
                <a:lnTo>
                  <a:pt x="72" y="134"/>
                </a:lnTo>
                <a:lnTo>
                  <a:pt x="9" y="1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5065184" y="2640778"/>
            <a:ext cx="159490" cy="237825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5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143"/>
            <p:cNvSpPr>
              <a:spLocks/>
            </p:cNvSpPr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8"/>
          <p:cNvGrpSpPr/>
          <p:nvPr/>
        </p:nvGrpSpPr>
        <p:grpSpPr>
          <a:xfrm>
            <a:off x="5059486" y="3754532"/>
            <a:ext cx="170883" cy="222160"/>
            <a:chOff x="6421904" y="4798576"/>
            <a:chExt cx="299494" cy="389342"/>
          </a:xfrm>
          <a:solidFill>
            <a:schemeClr val="bg1"/>
          </a:solidFill>
        </p:grpSpPr>
        <p:sp>
          <p:nvSpPr>
            <p:cNvPr id="30" name="Freeform 170"/>
            <p:cNvSpPr>
              <a:spLocks/>
            </p:cNvSpPr>
            <p:nvPr/>
          </p:nvSpPr>
          <p:spPr bwMode="auto">
            <a:xfrm>
              <a:off x="6421904" y="4910886"/>
              <a:ext cx="299494" cy="277032"/>
            </a:xfrm>
            <a:custGeom>
              <a:avLst/>
              <a:gdLst>
                <a:gd name="T0" fmla="*/ 45 w 90"/>
                <a:gd name="T1" fmla="*/ 83 h 83"/>
                <a:gd name="T2" fmla="*/ 90 w 90"/>
                <a:gd name="T3" fmla="*/ 0 h 83"/>
                <a:gd name="T4" fmla="*/ 0 w 90"/>
                <a:gd name="T5" fmla="*/ 0 h 83"/>
                <a:gd name="T6" fmla="*/ 45 w 9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83">
                  <a:moveTo>
                    <a:pt x="45" y="83"/>
                  </a:moveTo>
                  <a:cubicBezTo>
                    <a:pt x="90" y="59"/>
                    <a:pt x="90" y="0"/>
                    <a:pt x="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59"/>
                    <a:pt x="45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71"/>
            <p:cNvSpPr>
              <a:spLocks/>
            </p:cNvSpPr>
            <p:nvPr/>
          </p:nvSpPr>
          <p:spPr bwMode="auto">
            <a:xfrm>
              <a:off x="6421904" y="4798576"/>
              <a:ext cx="299494" cy="94840"/>
            </a:xfrm>
            <a:custGeom>
              <a:avLst/>
              <a:gdLst>
                <a:gd name="T0" fmla="*/ 84 w 90"/>
                <a:gd name="T1" fmla="*/ 0 h 29"/>
                <a:gd name="T2" fmla="*/ 68 w 90"/>
                <a:gd name="T3" fmla="*/ 16 h 29"/>
                <a:gd name="T4" fmla="*/ 52 w 90"/>
                <a:gd name="T5" fmla="*/ 0 h 29"/>
                <a:gd name="T6" fmla="*/ 39 w 90"/>
                <a:gd name="T7" fmla="*/ 0 h 29"/>
                <a:gd name="T8" fmla="*/ 23 w 90"/>
                <a:gd name="T9" fmla="*/ 16 h 29"/>
                <a:gd name="T10" fmla="*/ 7 w 90"/>
                <a:gd name="T11" fmla="*/ 0 h 29"/>
                <a:gd name="T12" fmla="*/ 0 w 90"/>
                <a:gd name="T13" fmla="*/ 0 h 29"/>
                <a:gd name="T14" fmla="*/ 0 w 90"/>
                <a:gd name="T15" fmla="*/ 29 h 29"/>
                <a:gd name="T16" fmla="*/ 90 w 90"/>
                <a:gd name="T17" fmla="*/ 29 h 29"/>
                <a:gd name="T18" fmla="*/ 90 w 90"/>
                <a:gd name="T19" fmla="*/ 0 h 29"/>
                <a:gd name="T20" fmla="*/ 84 w 90"/>
                <a:gd name="T2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29">
                  <a:moveTo>
                    <a:pt x="84" y="0"/>
                  </a:moveTo>
                  <a:cubicBezTo>
                    <a:pt x="84" y="9"/>
                    <a:pt x="77" y="16"/>
                    <a:pt x="68" y="16"/>
                  </a:cubicBezTo>
                  <a:cubicBezTo>
                    <a:pt x="59" y="16"/>
                    <a:pt x="52" y="9"/>
                    <a:pt x="5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9"/>
                    <a:pt x="32" y="16"/>
                    <a:pt x="23" y="16"/>
                  </a:cubicBezTo>
                  <a:cubicBezTo>
                    <a:pt x="14" y="16"/>
                    <a:pt x="7" y="9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61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5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75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>
            <a:off x="2609216" y="1574887"/>
            <a:ext cx="2981157" cy="4108378"/>
            <a:chOff x="1079500" y="969962"/>
            <a:chExt cx="8877301" cy="12233276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079500" y="4344988"/>
              <a:ext cx="5178425" cy="7847013"/>
            </a:xfrm>
            <a:custGeom>
              <a:avLst/>
              <a:gdLst>
                <a:gd name="T0" fmla="*/ 245 w 245"/>
                <a:gd name="T1" fmla="*/ 0 h 372"/>
                <a:gd name="T2" fmla="*/ 5 w 245"/>
                <a:gd name="T3" fmla="*/ 353 h 372"/>
                <a:gd name="T4" fmla="*/ 14 w 245"/>
                <a:gd name="T5" fmla="*/ 371 h 372"/>
                <a:gd name="T6" fmla="*/ 15 w 245"/>
                <a:gd name="T7" fmla="*/ 372 h 372"/>
                <a:gd name="T8" fmla="*/ 245 w 245"/>
                <a:gd name="T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372">
                  <a:moveTo>
                    <a:pt x="245" y="0"/>
                  </a:moveTo>
                  <a:cubicBezTo>
                    <a:pt x="97" y="179"/>
                    <a:pt x="1" y="321"/>
                    <a:pt x="5" y="353"/>
                  </a:cubicBezTo>
                  <a:cubicBezTo>
                    <a:pt x="7" y="358"/>
                    <a:pt x="11" y="366"/>
                    <a:pt x="14" y="371"/>
                  </a:cubicBezTo>
                  <a:cubicBezTo>
                    <a:pt x="15" y="372"/>
                    <a:pt x="15" y="372"/>
                    <a:pt x="15" y="372"/>
                  </a:cubicBezTo>
                  <a:cubicBezTo>
                    <a:pt x="0" y="335"/>
                    <a:pt x="129" y="148"/>
                    <a:pt x="245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565275" y="5335588"/>
              <a:ext cx="5178425" cy="7867650"/>
            </a:xfrm>
            <a:custGeom>
              <a:avLst/>
              <a:gdLst>
                <a:gd name="T0" fmla="*/ 245 w 245"/>
                <a:gd name="T1" fmla="*/ 0 h 373"/>
                <a:gd name="T2" fmla="*/ 5 w 245"/>
                <a:gd name="T3" fmla="*/ 353 h 373"/>
                <a:gd name="T4" fmla="*/ 14 w 245"/>
                <a:gd name="T5" fmla="*/ 372 h 373"/>
                <a:gd name="T6" fmla="*/ 15 w 245"/>
                <a:gd name="T7" fmla="*/ 373 h 373"/>
                <a:gd name="T8" fmla="*/ 245 w 245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373">
                  <a:moveTo>
                    <a:pt x="245" y="0"/>
                  </a:moveTo>
                  <a:cubicBezTo>
                    <a:pt x="97" y="180"/>
                    <a:pt x="1" y="322"/>
                    <a:pt x="5" y="353"/>
                  </a:cubicBezTo>
                  <a:cubicBezTo>
                    <a:pt x="7" y="359"/>
                    <a:pt x="11" y="367"/>
                    <a:pt x="14" y="372"/>
                  </a:cubicBezTo>
                  <a:cubicBezTo>
                    <a:pt x="15" y="373"/>
                    <a:pt x="15" y="373"/>
                    <a:pt x="15" y="373"/>
                  </a:cubicBezTo>
                  <a:cubicBezTo>
                    <a:pt x="0" y="335"/>
                    <a:pt x="130" y="149"/>
                    <a:pt x="245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3954463" y="1011237"/>
              <a:ext cx="5283199" cy="6391276"/>
            </a:xfrm>
            <a:custGeom>
              <a:avLst/>
              <a:gdLst>
                <a:gd name="T0" fmla="*/ 84 w 250"/>
                <a:gd name="T1" fmla="*/ 232 h 303"/>
                <a:gd name="T2" fmla="*/ 79 w 250"/>
                <a:gd name="T3" fmla="*/ 226 h 303"/>
                <a:gd name="T4" fmla="*/ 66 w 250"/>
                <a:gd name="T5" fmla="*/ 218 h 303"/>
                <a:gd name="T6" fmla="*/ 66 w 250"/>
                <a:gd name="T7" fmla="*/ 218 h 303"/>
                <a:gd name="T8" fmla="*/ 132 w 250"/>
                <a:gd name="T9" fmla="*/ 225 h 303"/>
                <a:gd name="T10" fmla="*/ 177 w 250"/>
                <a:gd name="T11" fmla="*/ 217 h 303"/>
                <a:gd name="T12" fmla="*/ 65 w 250"/>
                <a:gd name="T13" fmla="*/ 192 h 303"/>
                <a:gd name="T14" fmla="*/ 65 w 250"/>
                <a:gd name="T15" fmla="*/ 192 h 303"/>
                <a:gd name="T16" fmla="*/ 65 w 250"/>
                <a:gd name="T17" fmla="*/ 190 h 303"/>
                <a:gd name="T18" fmla="*/ 65 w 250"/>
                <a:gd name="T19" fmla="*/ 191 h 303"/>
                <a:gd name="T20" fmla="*/ 67 w 250"/>
                <a:gd name="T21" fmla="*/ 186 h 303"/>
                <a:gd name="T22" fmla="*/ 66 w 250"/>
                <a:gd name="T23" fmla="*/ 187 h 303"/>
                <a:gd name="T24" fmla="*/ 68 w 250"/>
                <a:gd name="T25" fmla="*/ 185 h 303"/>
                <a:gd name="T26" fmla="*/ 68 w 250"/>
                <a:gd name="T27" fmla="*/ 185 h 303"/>
                <a:gd name="T28" fmla="*/ 68 w 250"/>
                <a:gd name="T29" fmla="*/ 184 h 303"/>
                <a:gd name="T30" fmla="*/ 68 w 250"/>
                <a:gd name="T31" fmla="*/ 184 h 303"/>
                <a:gd name="T32" fmla="*/ 69 w 250"/>
                <a:gd name="T33" fmla="*/ 182 h 303"/>
                <a:gd name="T34" fmla="*/ 70 w 250"/>
                <a:gd name="T35" fmla="*/ 180 h 303"/>
                <a:gd name="T36" fmla="*/ 69 w 250"/>
                <a:gd name="T37" fmla="*/ 182 h 303"/>
                <a:gd name="T38" fmla="*/ 70 w 250"/>
                <a:gd name="T39" fmla="*/ 179 h 303"/>
                <a:gd name="T40" fmla="*/ 72 w 250"/>
                <a:gd name="T41" fmla="*/ 177 h 303"/>
                <a:gd name="T42" fmla="*/ 73 w 250"/>
                <a:gd name="T43" fmla="*/ 174 h 303"/>
                <a:gd name="T44" fmla="*/ 73 w 250"/>
                <a:gd name="T45" fmla="*/ 173 h 303"/>
                <a:gd name="T46" fmla="*/ 73 w 250"/>
                <a:gd name="T47" fmla="*/ 173 h 303"/>
                <a:gd name="T48" fmla="*/ 47 w 250"/>
                <a:gd name="T49" fmla="*/ 146 h 303"/>
                <a:gd name="T50" fmla="*/ 47 w 250"/>
                <a:gd name="T51" fmla="*/ 146 h 303"/>
                <a:gd name="T52" fmla="*/ 62 w 250"/>
                <a:gd name="T53" fmla="*/ 133 h 303"/>
                <a:gd name="T54" fmla="*/ 80 w 250"/>
                <a:gd name="T55" fmla="*/ 126 h 303"/>
                <a:gd name="T56" fmla="*/ 80 w 250"/>
                <a:gd name="T57" fmla="*/ 126 h 303"/>
                <a:gd name="T58" fmla="*/ 97 w 250"/>
                <a:gd name="T59" fmla="*/ 128 h 303"/>
                <a:gd name="T60" fmla="*/ 103 w 250"/>
                <a:gd name="T61" fmla="*/ 119 h 303"/>
                <a:gd name="T62" fmla="*/ 103 w 250"/>
                <a:gd name="T63" fmla="*/ 119 h 303"/>
                <a:gd name="T64" fmla="*/ 108 w 250"/>
                <a:gd name="T65" fmla="*/ 110 h 303"/>
                <a:gd name="T66" fmla="*/ 103 w 250"/>
                <a:gd name="T67" fmla="*/ 118 h 303"/>
                <a:gd name="T68" fmla="*/ 128 w 250"/>
                <a:gd name="T69" fmla="*/ 79 h 303"/>
                <a:gd name="T70" fmla="*/ 123 w 250"/>
                <a:gd name="T71" fmla="*/ 87 h 303"/>
                <a:gd name="T72" fmla="*/ 113 w 250"/>
                <a:gd name="T73" fmla="*/ 102 h 303"/>
                <a:gd name="T74" fmla="*/ 133 w 250"/>
                <a:gd name="T75" fmla="*/ 72 h 303"/>
                <a:gd name="T76" fmla="*/ 140 w 250"/>
                <a:gd name="T77" fmla="*/ 62 h 303"/>
                <a:gd name="T78" fmla="*/ 140 w 250"/>
                <a:gd name="T79" fmla="*/ 62 h 303"/>
                <a:gd name="T80" fmla="*/ 161 w 250"/>
                <a:gd name="T81" fmla="*/ 37 h 303"/>
                <a:gd name="T82" fmla="*/ 178 w 250"/>
                <a:gd name="T83" fmla="*/ 22 h 303"/>
                <a:gd name="T84" fmla="*/ 178 w 250"/>
                <a:gd name="T85" fmla="*/ 22 h 303"/>
                <a:gd name="T86" fmla="*/ 181 w 250"/>
                <a:gd name="T87" fmla="*/ 19 h 303"/>
                <a:gd name="T88" fmla="*/ 183 w 250"/>
                <a:gd name="T89" fmla="*/ 18 h 303"/>
                <a:gd name="T90" fmla="*/ 189 w 250"/>
                <a:gd name="T91" fmla="*/ 15 h 303"/>
                <a:gd name="T92" fmla="*/ 207 w 250"/>
                <a:gd name="T93" fmla="*/ 8 h 303"/>
                <a:gd name="T94" fmla="*/ 229 w 250"/>
                <a:gd name="T95" fmla="*/ 3 h 303"/>
                <a:gd name="T96" fmla="*/ 219 w 250"/>
                <a:gd name="T97" fmla="*/ 5 h 303"/>
                <a:gd name="T98" fmla="*/ 228 w 250"/>
                <a:gd name="T99" fmla="*/ 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0" h="303">
                  <a:moveTo>
                    <a:pt x="79" y="226"/>
                  </a:moveTo>
                  <a:cubicBezTo>
                    <a:pt x="77" y="227"/>
                    <a:pt x="77" y="227"/>
                    <a:pt x="77" y="227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92" y="239"/>
                    <a:pt x="92" y="239"/>
                    <a:pt x="92" y="239"/>
                  </a:cubicBezTo>
                  <a:cubicBezTo>
                    <a:pt x="94" y="239"/>
                    <a:pt x="94" y="239"/>
                    <a:pt x="94" y="239"/>
                  </a:cubicBezTo>
                  <a:cubicBezTo>
                    <a:pt x="79" y="226"/>
                    <a:pt x="79" y="226"/>
                    <a:pt x="79" y="226"/>
                  </a:cubicBezTo>
                  <a:moveTo>
                    <a:pt x="66" y="214"/>
                  </a:moveTo>
                  <a:cubicBezTo>
                    <a:pt x="66" y="214"/>
                    <a:pt x="66" y="214"/>
                    <a:pt x="66" y="214"/>
                  </a:cubicBezTo>
                  <a:cubicBezTo>
                    <a:pt x="66" y="218"/>
                    <a:pt x="66" y="218"/>
                    <a:pt x="66" y="218"/>
                  </a:cubicBezTo>
                  <a:cubicBezTo>
                    <a:pt x="67" y="218"/>
                    <a:pt x="67" y="218"/>
                    <a:pt x="67" y="218"/>
                  </a:cubicBezTo>
                  <a:cubicBezTo>
                    <a:pt x="67" y="218"/>
                    <a:pt x="67" y="218"/>
                    <a:pt x="67" y="218"/>
                  </a:cubicBezTo>
                  <a:cubicBezTo>
                    <a:pt x="66" y="218"/>
                    <a:pt x="66" y="218"/>
                    <a:pt x="66" y="218"/>
                  </a:cubicBezTo>
                  <a:cubicBezTo>
                    <a:pt x="66" y="214"/>
                    <a:pt x="66" y="214"/>
                    <a:pt x="66" y="214"/>
                  </a:cubicBezTo>
                  <a:moveTo>
                    <a:pt x="171" y="194"/>
                  </a:moveTo>
                  <a:cubicBezTo>
                    <a:pt x="156" y="207"/>
                    <a:pt x="142" y="217"/>
                    <a:pt x="132" y="225"/>
                  </a:cubicBezTo>
                  <a:cubicBezTo>
                    <a:pt x="133" y="238"/>
                    <a:pt x="98" y="287"/>
                    <a:pt x="98" y="287"/>
                  </a:cubicBezTo>
                  <a:cubicBezTo>
                    <a:pt x="98" y="303"/>
                    <a:pt x="98" y="303"/>
                    <a:pt x="98" y="303"/>
                  </a:cubicBezTo>
                  <a:cubicBezTo>
                    <a:pt x="129" y="271"/>
                    <a:pt x="171" y="249"/>
                    <a:pt x="177" y="217"/>
                  </a:cubicBezTo>
                  <a:cubicBezTo>
                    <a:pt x="179" y="205"/>
                    <a:pt x="176" y="198"/>
                    <a:pt x="171" y="194"/>
                  </a:cubicBezTo>
                  <a:moveTo>
                    <a:pt x="65" y="192"/>
                  </a:moveTo>
                  <a:cubicBezTo>
                    <a:pt x="65" y="192"/>
                    <a:pt x="65" y="192"/>
                    <a:pt x="65" y="192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192"/>
                    <a:pt x="65" y="192"/>
                    <a:pt x="65" y="192"/>
                  </a:cubicBezTo>
                  <a:moveTo>
                    <a:pt x="66" y="188"/>
                  </a:moveTo>
                  <a:cubicBezTo>
                    <a:pt x="66" y="188"/>
                    <a:pt x="66" y="188"/>
                    <a:pt x="66" y="188"/>
                  </a:cubicBezTo>
                  <a:cubicBezTo>
                    <a:pt x="66" y="189"/>
                    <a:pt x="65" y="190"/>
                    <a:pt x="65" y="190"/>
                  </a:cubicBezTo>
                  <a:cubicBezTo>
                    <a:pt x="65" y="190"/>
                    <a:pt x="65" y="190"/>
                    <a:pt x="65" y="190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0"/>
                    <a:pt x="65" y="189"/>
                    <a:pt x="66" y="188"/>
                  </a:cubicBezTo>
                  <a:moveTo>
                    <a:pt x="67" y="186"/>
                  </a:moveTo>
                  <a:cubicBezTo>
                    <a:pt x="67" y="186"/>
                    <a:pt x="67" y="186"/>
                    <a:pt x="67" y="186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67" y="187"/>
                    <a:pt x="66" y="187"/>
                    <a:pt x="66" y="187"/>
                  </a:cubicBezTo>
                  <a:cubicBezTo>
                    <a:pt x="67" y="187"/>
                    <a:pt x="67" y="186"/>
                    <a:pt x="67" y="186"/>
                  </a:cubicBezTo>
                  <a:moveTo>
                    <a:pt x="68" y="185"/>
                  </a:moveTo>
                  <a:cubicBezTo>
                    <a:pt x="68" y="185"/>
                    <a:pt x="68" y="185"/>
                    <a:pt x="68" y="185"/>
                  </a:cubicBezTo>
                  <a:cubicBezTo>
                    <a:pt x="68" y="185"/>
                    <a:pt x="68" y="185"/>
                    <a:pt x="68" y="185"/>
                  </a:cubicBezTo>
                  <a:cubicBezTo>
                    <a:pt x="67" y="185"/>
                    <a:pt x="67" y="185"/>
                    <a:pt x="67" y="185"/>
                  </a:cubicBezTo>
                  <a:cubicBezTo>
                    <a:pt x="67" y="185"/>
                    <a:pt x="67" y="185"/>
                    <a:pt x="68" y="185"/>
                  </a:cubicBezTo>
                  <a:cubicBezTo>
                    <a:pt x="68" y="185"/>
                    <a:pt x="68" y="185"/>
                    <a:pt x="68" y="185"/>
                  </a:cubicBezTo>
                  <a:moveTo>
                    <a:pt x="68" y="184"/>
                  </a:moveTo>
                  <a:cubicBezTo>
                    <a:pt x="68" y="184"/>
                    <a:pt x="68" y="184"/>
                    <a:pt x="68" y="184"/>
                  </a:cubicBezTo>
                  <a:cubicBezTo>
                    <a:pt x="68" y="184"/>
                    <a:pt x="68" y="184"/>
                    <a:pt x="68" y="184"/>
                  </a:cubicBezTo>
                  <a:cubicBezTo>
                    <a:pt x="68" y="185"/>
                    <a:pt x="68" y="185"/>
                    <a:pt x="68" y="185"/>
                  </a:cubicBezTo>
                  <a:cubicBezTo>
                    <a:pt x="68" y="184"/>
                    <a:pt x="68" y="184"/>
                    <a:pt x="68" y="184"/>
                  </a:cubicBezTo>
                  <a:cubicBezTo>
                    <a:pt x="68" y="184"/>
                    <a:pt x="68" y="184"/>
                    <a:pt x="68" y="184"/>
                  </a:cubicBezTo>
                  <a:moveTo>
                    <a:pt x="69" y="182"/>
                  </a:moveTo>
                  <a:cubicBezTo>
                    <a:pt x="69" y="182"/>
                    <a:pt x="69" y="182"/>
                    <a:pt x="69" y="182"/>
                  </a:cubicBezTo>
                  <a:cubicBezTo>
                    <a:pt x="69" y="182"/>
                    <a:pt x="69" y="182"/>
                    <a:pt x="69" y="182"/>
                  </a:cubicBezTo>
                  <a:cubicBezTo>
                    <a:pt x="69" y="182"/>
                    <a:pt x="69" y="182"/>
                    <a:pt x="69" y="182"/>
                  </a:cubicBezTo>
                  <a:moveTo>
                    <a:pt x="70" y="180"/>
                  </a:moveTo>
                  <a:cubicBezTo>
                    <a:pt x="70" y="180"/>
                    <a:pt x="70" y="180"/>
                    <a:pt x="70" y="180"/>
                  </a:cubicBezTo>
                  <a:cubicBezTo>
                    <a:pt x="70" y="180"/>
                    <a:pt x="70" y="181"/>
                    <a:pt x="69" y="181"/>
                  </a:cubicBezTo>
                  <a:cubicBezTo>
                    <a:pt x="69" y="182"/>
                    <a:pt x="69" y="182"/>
                    <a:pt x="69" y="182"/>
                  </a:cubicBezTo>
                  <a:cubicBezTo>
                    <a:pt x="70" y="181"/>
                    <a:pt x="70" y="180"/>
                    <a:pt x="70" y="180"/>
                  </a:cubicBezTo>
                  <a:moveTo>
                    <a:pt x="71" y="179"/>
                  </a:moveTo>
                  <a:cubicBezTo>
                    <a:pt x="70" y="179"/>
                    <a:pt x="70" y="179"/>
                    <a:pt x="70" y="179"/>
                  </a:cubicBezTo>
                  <a:cubicBezTo>
                    <a:pt x="70" y="180"/>
                    <a:pt x="70" y="180"/>
                    <a:pt x="70" y="180"/>
                  </a:cubicBezTo>
                  <a:cubicBezTo>
                    <a:pt x="71" y="179"/>
                    <a:pt x="71" y="179"/>
                    <a:pt x="71" y="179"/>
                  </a:cubicBezTo>
                  <a:moveTo>
                    <a:pt x="72" y="177"/>
                  </a:moveTo>
                  <a:cubicBezTo>
                    <a:pt x="71" y="177"/>
                    <a:pt x="71" y="178"/>
                    <a:pt x="71" y="178"/>
                  </a:cubicBezTo>
                  <a:cubicBezTo>
                    <a:pt x="71" y="178"/>
                    <a:pt x="71" y="177"/>
                    <a:pt x="72" y="177"/>
                  </a:cubicBezTo>
                  <a:moveTo>
                    <a:pt x="73" y="174"/>
                  </a:moveTo>
                  <a:cubicBezTo>
                    <a:pt x="73" y="174"/>
                    <a:pt x="73" y="175"/>
                    <a:pt x="72" y="175"/>
                  </a:cubicBezTo>
                  <a:cubicBezTo>
                    <a:pt x="73" y="175"/>
                    <a:pt x="73" y="174"/>
                    <a:pt x="73" y="174"/>
                  </a:cubicBezTo>
                  <a:moveTo>
                    <a:pt x="73" y="173"/>
                  </a:move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moveTo>
                    <a:pt x="47" y="146"/>
                  </a:moveTo>
                  <a:cubicBezTo>
                    <a:pt x="31" y="166"/>
                    <a:pt x="18" y="195"/>
                    <a:pt x="0" y="220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18" y="195"/>
                    <a:pt x="31" y="166"/>
                    <a:pt x="47" y="146"/>
                  </a:cubicBezTo>
                  <a:moveTo>
                    <a:pt x="73" y="128"/>
                  </a:moveTo>
                  <a:cubicBezTo>
                    <a:pt x="72" y="128"/>
                    <a:pt x="72" y="128"/>
                    <a:pt x="72" y="128"/>
                  </a:cubicBezTo>
                  <a:cubicBezTo>
                    <a:pt x="68" y="129"/>
                    <a:pt x="65" y="131"/>
                    <a:pt x="62" y="133"/>
                  </a:cubicBezTo>
                  <a:cubicBezTo>
                    <a:pt x="65" y="131"/>
                    <a:pt x="68" y="129"/>
                    <a:pt x="72" y="128"/>
                  </a:cubicBezTo>
                  <a:cubicBezTo>
                    <a:pt x="72" y="128"/>
                    <a:pt x="72" y="128"/>
                    <a:pt x="73" y="128"/>
                  </a:cubicBezTo>
                  <a:moveTo>
                    <a:pt x="80" y="126"/>
                  </a:moveTo>
                  <a:cubicBezTo>
                    <a:pt x="80" y="126"/>
                    <a:pt x="80" y="126"/>
                    <a:pt x="80" y="126"/>
                  </a:cubicBezTo>
                  <a:cubicBezTo>
                    <a:pt x="80" y="126"/>
                    <a:pt x="79" y="126"/>
                    <a:pt x="79" y="126"/>
                  </a:cubicBezTo>
                  <a:cubicBezTo>
                    <a:pt x="79" y="126"/>
                    <a:pt x="80" y="126"/>
                    <a:pt x="80" y="126"/>
                  </a:cubicBezTo>
                  <a:moveTo>
                    <a:pt x="100" y="123"/>
                  </a:moveTo>
                  <a:cubicBezTo>
                    <a:pt x="100" y="124"/>
                    <a:pt x="100" y="124"/>
                    <a:pt x="100" y="124"/>
                  </a:cubicBezTo>
                  <a:cubicBezTo>
                    <a:pt x="99" y="126"/>
                    <a:pt x="98" y="127"/>
                    <a:pt x="97" y="128"/>
                  </a:cubicBezTo>
                  <a:cubicBezTo>
                    <a:pt x="98" y="127"/>
                    <a:pt x="99" y="126"/>
                    <a:pt x="100" y="124"/>
                  </a:cubicBezTo>
                  <a:cubicBezTo>
                    <a:pt x="100" y="124"/>
                    <a:pt x="100" y="124"/>
                    <a:pt x="100" y="123"/>
                  </a:cubicBezTo>
                  <a:moveTo>
                    <a:pt x="103" y="119"/>
                  </a:moveTo>
                  <a:cubicBezTo>
                    <a:pt x="102" y="120"/>
                    <a:pt x="101" y="122"/>
                    <a:pt x="101" y="123"/>
                  </a:cubicBezTo>
                  <a:cubicBezTo>
                    <a:pt x="101" y="123"/>
                    <a:pt x="101" y="123"/>
                    <a:pt x="101" y="123"/>
                  </a:cubicBezTo>
                  <a:cubicBezTo>
                    <a:pt x="101" y="122"/>
                    <a:pt x="102" y="121"/>
                    <a:pt x="103" y="119"/>
                  </a:cubicBezTo>
                  <a:moveTo>
                    <a:pt x="111" y="106"/>
                  </a:moveTo>
                  <a:cubicBezTo>
                    <a:pt x="110" y="107"/>
                    <a:pt x="109" y="108"/>
                    <a:pt x="108" y="110"/>
                  </a:cubicBezTo>
                  <a:cubicBezTo>
                    <a:pt x="108" y="110"/>
                    <a:pt x="108" y="110"/>
                    <a:pt x="108" y="110"/>
                  </a:cubicBezTo>
                  <a:cubicBezTo>
                    <a:pt x="107" y="113"/>
                    <a:pt x="105" y="115"/>
                    <a:pt x="104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6" y="114"/>
                    <a:pt x="108" y="110"/>
                    <a:pt x="111" y="106"/>
                  </a:cubicBezTo>
                  <a:moveTo>
                    <a:pt x="128" y="79"/>
                  </a:moveTo>
                  <a:cubicBezTo>
                    <a:pt x="128" y="79"/>
                    <a:pt x="128" y="79"/>
                    <a:pt x="128" y="79"/>
                  </a:cubicBezTo>
                  <a:cubicBezTo>
                    <a:pt x="127" y="81"/>
                    <a:pt x="125" y="83"/>
                    <a:pt x="123" y="86"/>
                  </a:cubicBezTo>
                  <a:cubicBezTo>
                    <a:pt x="123" y="87"/>
                    <a:pt x="123" y="87"/>
                    <a:pt x="123" y="87"/>
                  </a:cubicBezTo>
                  <a:cubicBezTo>
                    <a:pt x="121" y="89"/>
                    <a:pt x="120" y="91"/>
                    <a:pt x="118" y="94"/>
                  </a:cubicBezTo>
                  <a:cubicBezTo>
                    <a:pt x="118" y="94"/>
                    <a:pt x="118" y="94"/>
                    <a:pt x="118" y="94"/>
                  </a:cubicBezTo>
                  <a:cubicBezTo>
                    <a:pt x="116" y="97"/>
                    <a:pt x="115" y="99"/>
                    <a:pt x="113" y="102"/>
                  </a:cubicBezTo>
                  <a:cubicBezTo>
                    <a:pt x="113" y="102"/>
                    <a:pt x="113" y="102"/>
                    <a:pt x="113" y="102"/>
                  </a:cubicBezTo>
                  <a:cubicBezTo>
                    <a:pt x="118" y="94"/>
                    <a:pt x="123" y="86"/>
                    <a:pt x="128" y="79"/>
                  </a:cubicBezTo>
                  <a:moveTo>
                    <a:pt x="133" y="72"/>
                  </a:moveTo>
                  <a:cubicBezTo>
                    <a:pt x="132" y="73"/>
                    <a:pt x="132" y="74"/>
                    <a:pt x="131" y="75"/>
                  </a:cubicBezTo>
                  <a:cubicBezTo>
                    <a:pt x="132" y="74"/>
                    <a:pt x="132" y="73"/>
                    <a:pt x="133" y="72"/>
                  </a:cubicBezTo>
                  <a:moveTo>
                    <a:pt x="140" y="62"/>
                  </a:moveTo>
                  <a:cubicBezTo>
                    <a:pt x="140" y="62"/>
                    <a:pt x="140" y="63"/>
                    <a:pt x="139" y="63"/>
                  </a:cubicBezTo>
                  <a:cubicBezTo>
                    <a:pt x="139" y="63"/>
                    <a:pt x="139" y="63"/>
                    <a:pt x="139" y="63"/>
                  </a:cubicBezTo>
                  <a:cubicBezTo>
                    <a:pt x="139" y="63"/>
                    <a:pt x="140" y="63"/>
                    <a:pt x="140" y="62"/>
                  </a:cubicBezTo>
                  <a:moveTo>
                    <a:pt x="161" y="37"/>
                  </a:move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moveTo>
                    <a:pt x="178" y="22"/>
                  </a:moveTo>
                  <a:cubicBezTo>
                    <a:pt x="178" y="22"/>
                    <a:pt x="178" y="22"/>
                    <a:pt x="178" y="22"/>
                  </a:cubicBezTo>
                  <a:cubicBezTo>
                    <a:pt x="176" y="23"/>
                    <a:pt x="174" y="25"/>
                    <a:pt x="172" y="26"/>
                  </a:cubicBezTo>
                  <a:cubicBezTo>
                    <a:pt x="172" y="26"/>
                    <a:pt x="172" y="26"/>
                    <a:pt x="172" y="26"/>
                  </a:cubicBezTo>
                  <a:cubicBezTo>
                    <a:pt x="174" y="25"/>
                    <a:pt x="176" y="23"/>
                    <a:pt x="178" y="22"/>
                  </a:cubicBezTo>
                  <a:moveTo>
                    <a:pt x="181" y="19"/>
                  </a:moveTo>
                  <a:cubicBezTo>
                    <a:pt x="180" y="20"/>
                    <a:pt x="179" y="21"/>
                    <a:pt x="178" y="22"/>
                  </a:cubicBezTo>
                  <a:cubicBezTo>
                    <a:pt x="179" y="21"/>
                    <a:pt x="180" y="20"/>
                    <a:pt x="181" y="19"/>
                  </a:cubicBezTo>
                  <a:moveTo>
                    <a:pt x="189" y="15"/>
                  </a:moveTo>
                  <a:cubicBezTo>
                    <a:pt x="189" y="15"/>
                    <a:pt x="189" y="15"/>
                    <a:pt x="189" y="15"/>
                  </a:cubicBezTo>
                  <a:cubicBezTo>
                    <a:pt x="187" y="16"/>
                    <a:pt x="185" y="17"/>
                    <a:pt x="183" y="18"/>
                  </a:cubicBezTo>
                  <a:cubicBezTo>
                    <a:pt x="183" y="18"/>
                    <a:pt x="183" y="18"/>
                    <a:pt x="183" y="18"/>
                  </a:cubicBezTo>
                  <a:cubicBezTo>
                    <a:pt x="185" y="17"/>
                    <a:pt x="187" y="16"/>
                    <a:pt x="189" y="15"/>
                  </a:cubicBezTo>
                  <a:cubicBezTo>
                    <a:pt x="189" y="15"/>
                    <a:pt x="189" y="15"/>
                    <a:pt x="189" y="15"/>
                  </a:cubicBezTo>
                  <a:moveTo>
                    <a:pt x="208" y="8"/>
                  </a:moveTo>
                  <a:cubicBezTo>
                    <a:pt x="208" y="8"/>
                    <a:pt x="208" y="8"/>
                    <a:pt x="208" y="8"/>
                  </a:cubicBezTo>
                  <a:cubicBezTo>
                    <a:pt x="208" y="8"/>
                    <a:pt x="208" y="8"/>
                    <a:pt x="207" y="8"/>
                  </a:cubicBezTo>
                  <a:cubicBezTo>
                    <a:pt x="208" y="8"/>
                    <a:pt x="208" y="8"/>
                    <a:pt x="208" y="8"/>
                  </a:cubicBezTo>
                  <a:moveTo>
                    <a:pt x="229" y="3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227" y="3"/>
                    <a:pt x="226" y="4"/>
                    <a:pt x="224" y="4"/>
                  </a:cubicBezTo>
                  <a:cubicBezTo>
                    <a:pt x="223" y="4"/>
                    <a:pt x="223" y="4"/>
                    <a:pt x="223" y="4"/>
                  </a:cubicBezTo>
                  <a:cubicBezTo>
                    <a:pt x="222" y="4"/>
                    <a:pt x="221" y="4"/>
                    <a:pt x="219" y="5"/>
                  </a:cubicBezTo>
                  <a:cubicBezTo>
                    <a:pt x="222" y="4"/>
                    <a:pt x="226" y="3"/>
                    <a:pt x="229" y="3"/>
                  </a:cubicBezTo>
                  <a:moveTo>
                    <a:pt x="250" y="0"/>
                  </a:moveTo>
                  <a:cubicBezTo>
                    <a:pt x="244" y="0"/>
                    <a:pt x="236" y="1"/>
                    <a:pt x="228" y="2"/>
                  </a:cubicBezTo>
                  <a:cubicBezTo>
                    <a:pt x="236" y="1"/>
                    <a:pt x="243" y="0"/>
                    <a:pt x="250" y="0"/>
                  </a:cubicBezTo>
                  <a:cubicBezTo>
                    <a:pt x="250" y="0"/>
                    <a:pt x="250" y="0"/>
                    <a:pt x="250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348288" y="5462588"/>
              <a:ext cx="0" cy="63500"/>
            </a:xfrm>
            <a:custGeom>
              <a:avLst/>
              <a:gdLst>
                <a:gd name="T0" fmla="*/ 0 h 3"/>
                <a:gd name="T1" fmla="*/ 0 h 3"/>
                <a:gd name="T2" fmla="*/ 3 h 3"/>
                <a:gd name="T3" fmla="*/ 3 h 3"/>
                <a:gd name="T4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6D5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481513" y="5630863"/>
              <a:ext cx="866775" cy="1455738"/>
            </a:xfrm>
            <a:custGeom>
              <a:avLst/>
              <a:gdLst>
                <a:gd name="T0" fmla="*/ 39 w 41"/>
                <a:gd name="T1" fmla="*/ 0 h 69"/>
                <a:gd name="T2" fmla="*/ 31 w 41"/>
                <a:gd name="T3" fmla="*/ 8 h 69"/>
                <a:gd name="T4" fmla="*/ 13 w 41"/>
                <a:gd name="T5" fmla="*/ 33 h 69"/>
                <a:gd name="T6" fmla="*/ 3 w 41"/>
                <a:gd name="T7" fmla="*/ 69 h 69"/>
                <a:gd name="T8" fmla="*/ 5 w 41"/>
                <a:gd name="T9" fmla="*/ 69 h 69"/>
                <a:gd name="T10" fmla="*/ 41 w 41"/>
                <a:gd name="T11" fmla="*/ 1 h 69"/>
                <a:gd name="T12" fmla="*/ 39 w 41"/>
                <a:gd name="T1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69">
                  <a:moveTo>
                    <a:pt x="39" y="0"/>
                  </a:moveTo>
                  <a:cubicBezTo>
                    <a:pt x="36" y="2"/>
                    <a:pt x="34" y="5"/>
                    <a:pt x="31" y="8"/>
                  </a:cubicBezTo>
                  <a:cubicBezTo>
                    <a:pt x="25" y="16"/>
                    <a:pt x="19" y="24"/>
                    <a:pt x="13" y="33"/>
                  </a:cubicBezTo>
                  <a:cubicBezTo>
                    <a:pt x="0" y="55"/>
                    <a:pt x="3" y="69"/>
                    <a:pt x="3" y="69"/>
                  </a:cubicBezTo>
                  <a:cubicBezTo>
                    <a:pt x="3" y="69"/>
                    <a:pt x="3" y="69"/>
                    <a:pt x="5" y="69"/>
                  </a:cubicBezTo>
                  <a:cubicBezTo>
                    <a:pt x="5" y="66"/>
                    <a:pt x="3" y="37"/>
                    <a:pt x="41" y="1"/>
                  </a:cubicBezTo>
                  <a:cubicBezTo>
                    <a:pt x="39" y="0"/>
                    <a:pt x="39" y="0"/>
                    <a:pt x="39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756150" y="5800725"/>
              <a:ext cx="381000" cy="527050"/>
            </a:xfrm>
            <a:custGeom>
              <a:avLst/>
              <a:gdLst>
                <a:gd name="T0" fmla="*/ 18 w 18"/>
                <a:gd name="T1" fmla="*/ 0 h 25"/>
                <a:gd name="T2" fmla="*/ 0 w 18"/>
                <a:gd name="T3" fmla="*/ 25 h 25"/>
                <a:gd name="T4" fmla="*/ 18 w 18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5">
                  <a:moveTo>
                    <a:pt x="18" y="0"/>
                  </a:moveTo>
                  <a:cubicBezTo>
                    <a:pt x="10" y="9"/>
                    <a:pt x="4" y="17"/>
                    <a:pt x="0" y="25"/>
                  </a:cubicBezTo>
                  <a:cubicBezTo>
                    <a:pt x="6" y="16"/>
                    <a:pt x="12" y="8"/>
                    <a:pt x="18" y="0"/>
                  </a:cubicBezTo>
                </a:path>
              </a:pathLst>
            </a:custGeom>
            <a:solidFill>
              <a:srgbClr val="6D5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370514" y="5060950"/>
              <a:ext cx="1098550" cy="992188"/>
            </a:xfrm>
            <a:custGeom>
              <a:avLst/>
              <a:gdLst>
                <a:gd name="T0" fmla="*/ 692 w 692"/>
                <a:gd name="T1" fmla="*/ 585 h 625"/>
                <a:gd name="T2" fmla="*/ 0 w 692"/>
                <a:gd name="T3" fmla="*/ 0 h 625"/>
                <a:gd name="T4" fmla="*/ 26 w 692"/>
                <a:gd name="T5" fmla="*/ 333 h 625"/>
                <a:gd name="T6" fmla="*/ 359 w 692"/>
                <a:gd name="T7" fmla="*/ 625 h 625"/>
                <a:gd name="T8" fmla="*/ 692 w 692"/>
                <a:gd name="T9" fmla="*/ 58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2" h="625">
                  <a:moveTo>
                    <a:pt x="692" y="585"/>
                  </a:moveTo>
                  <a:lnTo>
                    <a:pt x="0" y="0"/>
                  </a:lnTo>
                  <a:lnTo>
                    <a:pt x="26" y="333"/>
                  </a:lnTo>
                  <a:lnTo>
                    <a:pt x="359" y="625"/>
                  </a:lnTo>
                  <a:lnTo>
                    <a:pt x="692" y="58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5370513" y="5060950"/>
              <a:ext cx="1098550" cy="992188"/>
            </a:xfrm>
            <a:custGeom>
              <a:avLst/>
              <a:gdLst>
                <a:gd name="T0" fmla="*/ 692 w 692"/>
                <a:gd name="T1" fmla="*/ 585 h 625"/>
                <a:gd name="T2" fmla="*/ 0 w 692"/>
                <a:gd name="T3" fmla="*/ 0 h 625"/>
                <a:gd name="T4" fmla="*/ 26 w 692"/>
                <a:gd name="T5" fmla="*/ 333 h 625"/>
                <a:gd name="T6" fmla="*/ 359 w 692"/>
                <a:gd name="T7" fmla="*/ 625 h 625"/>
                <a:gd name="T8" fmla="*/ 692 w 692"/>
                <a:gd name="T9" fmla="*/ 58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2" h="625">
                  <a:moveTo>
                    <a:pt x="692" y="585"/>
                  </a:moveTo>
                  <a:lnTo>
                    <a:pt x="0" y="0"/>
                  </a:lnTo>
                  <a:lnTo>
                    <a:pt x="26" y="333"/>
                  </a:lnTo>
                  <a:lnTo>
                    <a:pt x="359" y="625"/>
                  </a:lnTo>
                  <a:lnTo>
                    <a:pt x="692" y="5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5370513" y="969962"/>
              <a:ext cx="4586288" cy="4999038"/>
            </a:xfrm>
            <a:custGeom>
              <a:avLst/>
              <a:gdLst>
                <a:gd name="T0" fmla="*/ 51 w 217"/>
                <a:gd name="T1" fmla="*/ 237 h 237"/>
                <a:gd name="T2" fmla="*/ 0 w 217"/>
                <a:gd name="T3" fmla="*/ 194 h 237"/>
                <a:gd name="T4" fmla="*/ 124 w 217"/>
                <a:gd name="T5" fmla="*/ 17 h 237"/>
                <a:gd name="T6" fmla="*/ 207 w 217"/>
                <a:gd name="T7" fmla="*/ 1 h 237"/>
                <a:gd name="T8" fmla="*/ 206 w 217"/>
                <a:gd name="T9" fmla="*/ 86 h 237"/>
                <a:gd name="T10" fmla="*/ 51 w 217"/>
                <a:gd name="T11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" h="237">
                  <a:moveTo>
                    <a:pt x="51" y="237"/>
                  </a:move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69" y="45"/>
                    <a:pt x="124" y="17"/>
                  </a:cubicBezTo>
                  <a:cubicBezTo>
                    <a:pt x="156" y="0"/>
                    <a:pt x="207" y="1"/>
                    <a:pt x="207" y="1"/>
                  </a:cubicBezTo>
                  <a:cubicBezTo>
                    <a:pt x="207" y="1"/>
                    <a:pt x="217" y="53"/>
                    <a:pt x="206" y="86"/>
                  </a:cubicBezTo>
                  <a:cubicBezTo>
                    <a:pt x="187" y="138"/>
                    <a:pt x="51" y="237"/>
                    <a:pt x="51" y="23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7483475" y="1960563"/>
              <a:ext cx="1543050" cy="1519238"/>
            </a:xfrm>
            <a:custGeom>
              <a:avLst/>
              <a:gdLst>
                <a:gd name="T0" fmla="*/ 61 w 73"/>
                <a:gd name="T1" fmla="*/ 57 h 72"/>
                <a:gd name="T2" fmla="*/ 16 w 73"/>
                <a:gd name="T3" fmla="*/ 61 h 72"/>
                <a:gd name="T4" fmla="*/ 12 w 73"/>
                <a:gd name="T5" fmla="*/ 16 h 72"/>
                <a:gd name="T6" fmla="*/ 57 w 73"/>
                <a:gd name="T7" fmla="*/ 12 h 72"/>
                <a:gd name="T8" fmla="*/ 61 w 73"/>
                <a:gd name="T9" fmla="*/ 5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2">
                  <a:moveTo>
                    <a:pt x="61" y="57"/>
                  </a:moveTo>
                  <a:cubicBezTo>
                    <a:pt x="50" y="71"/>
                    <a:pt x="29" y="72"/>
                    <a:pt x="16" y="61"/>
                  </a:cubicBezTo>
                  <a:cubicBezTo>
                    <a:pt x="2" y="49"/>
                    <a:pt x="0" y="29"/>
                    <a:pt x="12" y="16"/>
                  </a:cubicBezTo>
                  <a:cubicBezTo>
                    <a:pt x="23" y="2"/>
                    <a:pt x="44" y="0"/>
                    <a:pt x="57" y="12"/>
                  </a:cubicBezTo>
                  <a:cubicBezTo>
                    <a:pt x="71" y="23"/>
                    <a:pt x="73" y="44"/>
                    <a:pt x="61" y="57"/>
                  </a:cubicBezTo>
                </a:path>
              </a:pathLst>
            </a:custGeom>
            <a:solidFill>
              <a:srgbClr val="113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7631113" y="2108200"/>
              <a:ext cx="1247775" cy="1244600"/>
            </a:xfrm>
            <a:custGeom>
              <a:avLst/>
              <a:gdLst>
                <a:gd name="T0" fmla="*/ 49 w 59"/>
                <a:gd name="T1" fmla="*/ 46 h 59"/>
                <a:gd name="T2" fmla="*/ 13 w 59"/>
                <a:gd name="T3" fmla="*/ 49 h 59"/>
                <a:gd name="T4" fmla="*/ 10 w 59"/>
                <a:gd name="T5" fmla="*/ 13 h 59"/>
                <a:gd name="T6" fmla="*/ 46 w 59"/>
                <a:gd name="T7" fmla="*/ 10 h 59"/>
                <a:gd name="T8" fmla="*/ 49 w 59"/>
                <a:gd name="T9" fmla="*/ 4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59">
                  <a:moveTo>
                    <a:pt x="49" y="46"/>
                  </a:moveTo>
                  <a:cubicBezTo>
                    <a:pt x="40" y="57"/>
                    <a:pt x="24" y="59"/>
                    <a:pt x="13" y="49"/>
                  </a:cubicBezTo>
                  <a:cubicBezTo>
                    <a:pt x="2" y="40"/>
                    <a:pt x="0" y="24"/>
                    <a:pt x="10" y="13"/>
                  </a:cubicBezTo>
                  <a:cubicBezTo>
                    <a:pt x="19" y="2"/>
                    <a:pt x="35" y="0"/>
                    <a:pt x="46" y="10"/>
                  </a:cubicBezTo>
                  <a:cubicBezTo>
                    <a:pt x="57" y="19"/>
                    <a:pt x="59" y="35"/>
                    <a:pt x="49" y="46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8836025" y="969962"/>
              <a:ext cx="973138" cy="927100"/>
            </a:xfrm>
            <a:custGeom>
              <a:avLst/>
              <a:gdLst>
                <a:gd name="T0" fmla="*/ 46 w 46"/>
                <a:gd name="T1" fmla="*/ 44 h 44"/>
                <a:gd name="T2" fmla="*/ 42 w 46"/>
                <a:gd name="T3" fmla="*/ 1 h 44"/>
                <a:gd name="T4" fmla="*/ 0 w 46"/>
                <a:gd name="T5" fmla="*/ 4 h 44"/>
                <a:gd name="T6" fmla="*/ 46 w 46"/>
                <a:gd name="T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4">
                  <a:moveTo>
                    <a:pt x="46" y="44"/>
                  </a:moveTo>
                  <a:cubicBezTo>
                    <a:pt x="46" y="21"/>
                    <a:pt x="42" y="1"/>
                    <a:pt x="42" y="1"/>
                  </a:cubicBezTo>
                  <a:cubicBezTo>
                    <a:pt x="42" y="1"/>
                    <a:pt x="22" y="0"/>
                    <a:pt x="0" y="4"/>
                  </a:cubicBezTo>
                  <a:cubicBezTo>
                    <a:pt x="46" y="44"/>
                    <a:pt x="46" y="44"/>
                    <a:pt x="46" y="4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5411788" y="3500438"/>
              <a:ext cx="2430463" cy="2405063"/>
            </a:xfrm>
            <a:custGeom>
              <a:avLst/>
              <a:gdLst>
                <a:gd name="T0" fmla="*/ 0 w 115"/>
                <a:gd name="T1" fmla="*/ 69 h 114"/>
                <a:gd name="T2" fmla="*/ 54 w 115"/>
                <a:gd name="T3" fmla="*/ 114 h 114"/>
                <a:gd name="T4" fmla="*/ 115 w 115"/>
                <a:gd name="T5" fmla="*/ 65 h 114"/>
                <a:gd name="T6" fmla="*/ 37 w 115"/>
                <a:gd name="T7" fmla="*/ 0 h 114"/>
                <a:gd name="T8" fmla="*/ 0 w 115"/>
                <a:gd name="T9" fmla="*/ 6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14">
                  <a:moveTo>
                    <a:pt x="0" y="69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63" y="107"/>
                    <a:pt x="88" y="88"/>
                    <a:pt x="115" y="65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9" y="30"/>
                    <a:pt x="6" y="58"/>
                    <a:pt x="0" y="6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4016375" y="3479800"/>
              <a:ext cx="2198688" cy="2171700"/>
            </a:xfrm>
            <a:custGeom>
              <a:avLst/>
              <a:gdLst>
                <a:gd name="T0" fmla="*/ 72 w 104"/>
                <a:gd name="T1" fmla="*/ 71 h 103"/>
                <a:gd name="T2" fmla="*/ 16 w 104"/>
                <a:gd name="T3" fmla="*/ 100 h 103"/>
                <a:gd name="T4" fmla="*/ 0 w 104"/>
                <a:gd name="T5" fmla="*/ 103 h 103"/>
                <a:gd name="T6" fmla="*/ 71 w 104"/>
                <a:gd name="T7" fmla="*/ 11 h 103"/>
                <a:gd name="T8" fmla="*/ 104 w 104"/>
                <a:gd name="T9" fmla="*/ 33 h 103"/>
                <a:gd name="T10" fmla="*/ 72 w 104"/>
                <a:gd name="T11" fmla="*/ 7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03">
                  <a:moveTo>
                    <a:pt x="72" y="71"/>
                  </a:moveTo>
                  <a:cubicBezTo>
                    <a:pt x="92" y="25"/>
                    <a:pt x="16" y="100"/>
                    <a:pt x="16" y="100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26" y="67"/>
                    <a:pt x="41" y="22"/>
                    <a:pt x="71" y="11"/>
                  </a:cubicBezTo>
                  <a:cubicBezTo>
                    <a:pt x="103" y="0"/>
                    <a:pt x="104" y="33"/>
                    <a:pt x="104" y="33"/>
                  </a:cubicBezTo>
                  <a:cubicBezTo>
                    <a:pt x="72" y="71"/>
                    <a:pt x="72" y="71"/>
                    <a:pt x="72" y="7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067425" y="4913313"/>
              <a:ext cx="1797050" cy="2489200"/>
            </a:xfrm>
            <a:custGeom>
              <a:avLst/>
              <a:gdLst>
                <a:gd name="T0" fmla="*/ 20 w 85"/>
                <a:gd name="T1" fmla="*/ 42 h 118"/>
                <a:gd name="T2" fmla="*/ 1 w 85"/>
                <a:gd name="T3" fmla="*/ 101 h 118"/>
                <a:gd name="T4" fmla="*/ 0 w 85"/>
                <a:gd name="T5" fmla="*/ 118 h 118"/>
                <a:gd name="T6" fmla="*/ 80 w 85"/>
                <a:gd name="T7" fmla="*/ 32 h 118"/>
                <a:gd name="T8" fmla="*/ 52 w 85"/>
                <a:gd name="T9" fmla="*/ 4 h 118"/>
                <a:gd name="T10" fmla="*/ 20 w 85"/>
                <a:gd name="T11" fmla="*/ 4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18">
                  <a:moveTo>
                    <a:pt x="20" y="42"/>
                  </a:moveTo>
                  <a:cubicBezTo>
                    <a:pt x="63" y="14"/>
                    <a:pt x="1" y="101"/>
                    <a:pt x="1" y="10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32" y="86"/>
                    <a:pt x="74" y="64"/>
                    <a:pt x="80" y="32"/>
                  </a:cubicBezTo>
                  <a:cubicBezTo>
                    <a:pt x="85" y="0"/>
                    <a:pt x="52" y="4"/>
                    <a:pt x="52" y="4"/>
                  </a:cubicBezTo>
                  <a:lnTo>
                    <a:pt x="20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503738" y="5610225"/>
              <a:ext cx="1416050" cy="1476375"/>
            </a:xfrm>
            <a:custGeom>
              <a:avLst/>
              <a:gdLst>
                <a:gd name="T0" fmla="*/ 41 w 67"/>
                <a:gd name="T1" fmla="*/ 0 h 70"/>
                <a:gd name="T2" fmla="*/ 67 w 67"/>
                <a:gd name="T3" fmla="*/ 22 h 70"/>
                <a:gd name="T4" fmla="*/ 4 w 67"/>
                <a:gd name="T5" fmla="*/ 70 h 70"/>
                <a:gd name="T6" fmla="*/ 41 w 67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0">
                  <a:moveTo>
                    <a:pt x="41" y="0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33" y="67"/>
                    <a:pt x="4" y="70"/>
                    <a:pt x="4" y="70"/>
                  </a:cubicBezTo>
                  <a:cubicBezTo>
                    <a:pt x="4" y="70"/>
                    <a:pt x="0" y="40"/>
                    <a:pt x="41" y="0"/>
                  </a:cubicBezTo>
                </a:path>
              </a:pathLst>
            </a:custGeom>
            <a:solidFill>
              <a:srgbClr val="FFD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4926013" y="5651500"/>
              <a:ext cx="950913" cy="1055688"/>
            </a:xfrm>
            <a:custGeom>
              <a:avLst/>
              <a:gdLst>
                <a:gd name="T0" fmla="*/ 23 w 45"/>
                <a:gd name="T1" fmla="*/ 0 h 50"/>
                <a:gd name="T2" fmla="*/ 45 w 45"/>
                <a:gd name="T3" fmla="*/ 19 h 50"/>
                <a:gd name="T4" fmla="*/ 0 w 45"/>
                <a:gd name="T5" fmla="*/ 50 h 50"/>
                <a:gd name="T6" fmla="*/ 23 w 45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0">
                  <a:moveTo>
                    <a:pt x="23" y="0"/>
                  </a:moveTo>
                  <a:cubicBezTo>
                    <a:pt x="45" y="19"/>
                    <a:pt x="45" y="19"/>
                    <a:pt x="45" y="19"/>
                  </a:cubicBezTo>
                  <a:cubicBezTo>
                    <a:pt x="29" y="38"/>
                    <a:pt x="0" y="50"/>
                    <a:pt x="0" y="50"/>
                  </a:cubicBezTo>
                  <a:cubicBezTo>
                    <a:pt x="0" y="50"/>
                    <a:pt x="7" y="16"/>
                    <a:pt x="23" y="0"/>
                  </a:cubicBezTo>
                </a:path>
              </a:pathLst>
            </a:custGeom>
            <a:solidFill>
              <a:srgbClr val="FFAC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5116513" y="5694363"/>
              <a:ext cx="719138" cy="781050"/>
            </a:xfrm>
            <a:custGeom>
              <a:avLst/>
              <a:gdLst>
                <a:gd name="T0" fmla="*/ 16 w 34"/>
                <a:gd name="T1" fmla="*/ 0 h 37"/>
                <a:gd name="T2" fmla="*/ 34 w 34"/>
                <a:gd name="T3" fmla="*/ 15 h 37"/>
                <a:gd name="T4" fmla="*/ 0 w 34"/>
                <a:gd name="T5" fmla="*/ 37 h 37"/>
                <a:gd name="T6" fmla="*/ 16 w 34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37">
                  <a:moveTo>
                    <a:pt x="16" y="0"/>
                  </a:moveTo>
                  <a:cubicBezTo>
                    <a:pt x="34" y="15"/>
                    <a:pt x="34" y="15"/>
                    <a:pt x="34" y="15"/>
                  </a:cubicBezTo>
                  <a:cubicBezTo>
                    <a:pt x="18" y="34"/>
                    <a:pt x="0" y="37"/>
                    <a:pt x="0" y="37"/>
                  </a:cubicBezTo>
                  <a:cubicBezTo>
                    <a:pt x="0" y="37"/>
                    <a:pt x="1" y="16"/>
                    <a:pt x="16" y="0"/>
                  </a:cubicBezTo>
                </a:path>
              </a:pathLst>
            </a:custGeom>
            <a:solidFill>
              <a:srgbClr val="E06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5307013" y="1117600"/>
              <a:ext cx="3275013" cy="3943350"/>
            </a:xfrm>
            <a:custGeom>
              <a:avLst/>
              <a:gdLst>
                <a:gd name="T0" fmla="*/ 0 w 155"/>
                <a:gd name="T1" fmla="*/ 187 h 187"/>
                <a:gd name="T2" fmla="*/ 0 w 155"/>
                <a:gd name="T3" fmla="*/ 187 h 187"/>
                <a:gd name="T4" fmla="*/ 1 w 155"/>
                <a:gd name="T5" fmla="*/ 186 h 187"/>
                <a:gd name="T6" fmla="*/ 2 w 155"/>
                <a:gd name="T7" fmla="*/ 183 h 187"/>
                <a:gd name="T8" fmla="*/ 2 w 155"/>
                <a:gd name="T9" fmla="*/ 182 h 187"/>
                <a:gd name="T10" fmla="*/ 3 w 155"/>
                <a:gd name="T11" fmla="*/ 181 h 187"/>
                <a:gd name="T12" fmla="*/ 3 w 155"/>
                <a:gd name="T13" fmla="*/ 180 h 187"/>
                <a:gd name="T14" fmla="*/ 4 w 155"/>
                <a:gd name="T15" fmla="*/ 180 h 187"/>
                <a:gd name="T16" fmla="*/ 4 w 155"/>
                <a:gd name="T17" fmla="*/ 180 h 187"/>
                <a:gd name="T18" fmla="*/ 5 w 155"/>
                <a:gd name="T19" fmla="*/ 177 h 187"/>
                <a:gd name="T20" fmla="*/ 5 w 155"/>
                <a:gd name="T21" fmla="*/ 177 h 187"/>
                <a:gd name="T22" fmla="*/ 5 w 155"/>
                <a:gd name="T23" fmla="*/ 177 h 187"/>
                <a:gd name="T24" fmla="*/ 5 w 155"/>
                <a:gd name="T25" fmla="*/ 177 h 187"/>
                <a:gd name="T26" fmla="*/ 5 w 155"/>
                <a:gd name="T27" fmla="*/ 177 h 187"/>
                <a:gd name="T28" fmla="*/ 7 w 155"/>
                <a:gd name="T29" fmla="*/ 174 h 187"/>
                <a:gd name="T30" fmla="*/ 7 w 155"/>
                <a:gd name="T31" fmla="*/ 173 h 187"/>
                <a:gd name="T32" fmla="*/ 8 w 155"/>
                <a:gd name="T33" fmla="*/ 170 h 187"/>
                <a:gd name="T34" fmla="*/ 8 w 155"/>
                <a:gd name="T35" fmla="*/ 172 h 187"/>
                <a:gd name="T36" fmla="*/ 8 w 155"/>
                <a:gd name="T37" fmla="*/ 171 h 187"/>
                <a:gd name="T38" fmla="*/ 8 w 155"/>
                <a:gd name="T39" fmla="*/ 170 h 187"/>
                <a:gd name="T40" fmla="*/ 9 w 155"/>
                <a:gd name="T41" fmla="*/ 169 h 187"/>
                <a:gd name="T42" fmla="*/ 9 w 155"/>
                <a:gd name="T43" fmla="*/ 169 h 187"/>
                <a:gd name="T44" fmla="*/ 33 w 155"/>
                <a:gd name="T45" fmla="*/ 123 h 187"/>
                <a:gd name="T46" fmla="*/ 33 w 155"/>
                <a:gd name="T47" fmla="*/ 124 h 187"/>
                <a:gd name="T48" fmla="*/ 33 w 155"/>
                <a:gd name="T49" fmla="*/ 123 h 187"/>
                <a:gd name="T50" fmla="*/ 37 w 155"/>
                <a:gd name="T51" fmla="*/ 118 h 187"/>
                <a:gd name="T52" fmla="*/ 36 w 155"/>
                <a:gd name="T53" fmla="*/ 118 h 187"/>
                <a:gd name="T54" fmla="*/ 37 w 155"/>
                <a:gd name="T55" fmla="*/ 118 h 187"/>
                <a:gd name="T56" fmla="*/ 39 w 155"/>
                <a:gd name="T57" fmla="*/ 113 h 187"/>
                <a:gd name="T58" fmla="*/ 39 w 155"/>
                <a:gd name="T59" fmla="*/ 114 h 187"/>
                <a:gd name="T60" fmla="*/ 39 w 155"/>
                <a:gd name="T61" fmla="*/ 113 h 187"/>
                <a:gd name="T62" fmla="*/ 47 w 155"/>
                <a:gd name="T63" fmla="*/ 101 h 187"/>
                <a:gd name="T64" fmla="*/ 49 w 155"/>
                <a:gd name="T65" fmla="*/ 97 h 187"/>
                <a:gd name="T66" fmla="*/ 64 w 155"/>
                <a:gd name="T67" fmla="*/ 74 h 187"/>
                <a:gd name="T68" fmla="*/ 67 w 155"/>
                <a:gd name="T69" fmla="*/ 70 h 187"/>
                <a:gd name="T70" fmla="*/ 69 w 155"/>
                <a:gd name="T71" fmla="*/ 67 h 187"/>
                <a:gd name="T72" fmla="*/ 70 w 155"/>
                <a:gd name="T73" fmla="*/ 65 h 187"/>
                <a:gd name="T74" fmla="*/ 75 w 155"/>
                <a:gd name="T75" fmla="*/ 58 h 187"/>
                <a:gd name="T76" fmla="*/ 76 w 155"/>
                <a:gd name="T77" fmla="*/ 57 h 187"/>
                <a:gd name="T78" fmla="*/ 81 w 155"/>
                <a:gd name="T79" fmla="*/ 51 h 187"/>
                <a:gd name="T80" fmla="*/ 86 w 155"/>
                <a:gd name="T81" fmla="*/ 44 h 187"/>
                <a:gd name="T82" fmla="*/ 92 w 155"/>
                <a:gd name="T83" fmla="*/ 38 h 187"/>
                <a:gd name="T84" fmla="*/ 108 w 155"/>
                <a:gd name="T85" fmla="*/ 21 h 187"/>
                <a:gd name="T86" fmla="*/ 97 w 155"/>
                <a:gd name="T87" fmla="*/ 32 h 187"/>
                <a:gd name="T88" fmla="*/ 103 w 155"/>
                <a:gd name="T89" fmla="*/ 26 h 187"/>
                <a:gd name="T90" fmla="*/ 108 w 155"/>
                <a:gd name="T91" fmla="*/ 21 h 187"/>
                <a:gd name="T92" fmla="*/ 114 w 155"/>
                <a:gd name="T93" fmla="*/ 17 h 187"/>
                <a:gd name="T94" fmla="*/ 114 w 155"/>
                <a:gd name="T95" fmla="*/ 17 h 187"/>
                <a:gd name="T96" fmla="*/ 117 w 155"/>
                <a:gd name="T97" fmla="*/ 14 h 187"/>
                <a:gd name="T98" fmla="*/ 119 w 155"/>
                <a:gd name="T99" fmla="*/ 13 h 187"/>
                <a:gd name="T100" fmla="*/ 125 w 155"/>
                <a:gd name="T101" fmla="*/ 10 h 187"/>
                <a:gd name="T102" fmla="*/ 130 w 155"/>
                <a:gd name="T103" fmla="*/ 8 h 187"/>
                <a:gd name="T104" fmla="*/ 134 w 155"/>
                <a:gd name="T105" fmla="*/ 6 h 187"/>
                <a:gd name="T106" fmla="*/ 139 w 155"/>
                <a:gd name="T107" fmla="*/ 4 h 187"/>
                <a:gd name="T108" fmla="*/ 155 w 155"/>
                <a:gd name="T109" fmla="*/ 0 h 187"/>
                <a:gd name="T110" fmla="*/ 144 w 155"/>
                <a:gd name="T111" fmla="*/ 3 h 187"/>
                <a:gd name="T112" fmla="*/ 150 w 155"/>
                <a:gd name="T113" fmla="*/ 1 h 187"/>
                <a:gd name="T114" fmla="*/ 154 w 155"/>
                <a:gd name="T11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5" h="187">
                  <a:moveTo>
                    <a:pt x="1" y="186"/>
                  </a:moveTo>
                  <a:cubicBezTo>
                    <a:pt x="0" y="187"/>
                    <a:pt x="0" y="187"/>
                    <a:pt x="0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1" y="186"/>
                    <a:pt x="1" y="186"/>
                    <a:pt x="1" y="186"/>
                  </a:cubicBezTo>
                  <a:moveTo>
                    <a:pt x="2" y="182"/>
                  </a:moveTo>
                  <a:cubicBezTo>
                    <a:pt x="2" y="183"/>
                    <a:pt x="2" y="183"/>
                    <a:pt x="2" y="183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2" y="183"/>
                    <a:pt x="2" y="183"/>
                    <a:pt x="2" y="182"/>
                  </a:cubicBezTo>
                  <a:moveTo>
                    <a:pt x="3" y="180"/>
                  </a:moveTo>
                  <a:cubicBezTo>
                    <a:pt x="3" y="180"/>
                    <a:pt x="3" y="181"/>
                    <a:pt x="3" y="181"/>
                  </a:cubicBezTo>
                  <a:cubicBezTo>
                    <a:pt x="3" y="180"/>
                    <a:pt x="3" y="180"/>
                    <a:pt x="3" y="180"/>
                  </a:cubicBezTo>
                  <a:cubicBezTo>
                    <a:pt x="3" y="180"/>
                    <a:pt x="3" y="180"/>
                    <a:pt x="3" y="180"/>
                  </a:cubicBezTo>
                  <a:moveTo>
                    <a:pt x="4" y="180"/>
                  </a:moveTo>
                  <a:cubicBezTo>
                    <a:pt x="4" y="180"/>
                    <a:pt x="4" y="180"/>
                    <a:pt x="4" y="180"/>
                  </a:cubicBezTo>
                  <a:cubicBezTo>
                    <a:pt x="4" y="180"/>
                    <a:pt x="4" y="180"/>
                    <a:pt x="4" y="180"/>
                  </a:cubicBezTo>
                  <a:cubicBezTo>
                    <a:pt x="4" y="180"/>
                    <a:pt x="4" y="180"/>
                    <a:pt x="4" y="180"/>
                  </a:cubicBezTo>
                  <a:moveTo>
                    <a:pt x="5" y="177"/>
                  </a:moveTo>
                  <a:cubicBezTo>
                    <a:pt x="5" y="177"/>
                    <a:pt x="5" y="177"/>
                    <a:pt x="5" y="177"/>
                  </a:cubicBezTo>
                  <a:cubicBezTo>
                    <a:pt x="5" y="178"/>
                    <a:pt x="4" y="178"/>
                    <a:pt x="4" y="179"/>
                  </a:cubicBezTo>
                  <a:cubicBezTo>
                    <a:pt x="4" y="178"/>
                    <a:pt x="5" y="178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moveTo>
                    <a:pt x="5" y="177"/>
                  </a:move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moveTo>
                    <a:pt x="7" y="173"/>
                  </a:moveTo>
                  <a:cubicBezTo>
                    <a:pt x="7" y="173"/>
                    <a:pt x="7" y="174"/>
                    <a:pt x="7" y="174"/>
                  </a:cubicBezTo>
                  <a:cubicBezTo>
                    <a:pt x="7" y="174"/>
                    <a:pt x="7" y="174"/>
                    <a:pt x="7" y="174"/>
                  </a:cubicBezTo>
                  <a:cubicBezTo>
                    <a:pt x="7" y="174"/>
                    <a:pt x="7" y="173"/>
                    <a:pt x="7" y="173"/>
                  </a:cubicBezTo>
                  <a:moveTo>
                    <a:pt x="8" y="170"/>
                  </a:moveTo>
                  <a:cubicBezTo>
                    <a:pt x="8" y="170"/>
                    <a:pt x="8" y="170"/>
                    <a:pt x="8" y="170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8" y="171"/>
                    <a:pt x="8" y="172"/>
                    <a:pt x="8" y="172"/>
                  </a:cubicBezTo>
                  <a:cubicBezTo>
                    <a:pt x="8" y="172"/>
                    <a:pt x="8" y="172"/>
                    <a:pt x="8" y="171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8" y="170"/>
                    <a:pt x="8" y="170"/>
                    <a:pt x="8" y="170"/>
                  </a:cubicBezTo>
                  <a:cubicBezTo>
                    <a:pt x="8" y="170"/>
                    <a:pt x="8" y="170"/>
                    <a:pt x="8" y="170"/>
                  </a:cubicBezTo>
                  <a:moveTo>
                    <a:pt x="9" y="168"/>
                  </a:moveTo>
                  <a:cubicBezTo>
                    <a:pt x="9" y="169"/>
                    <a:pt x="9" y="169"/>
                    <a:pt x="9" y="169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68"/>
                    <a:pt x="9" y="168"/>
                    <a:pt x="9" y="168"/>
                  </a:cubicBezTo>
                  <a:moveTo>
                    <a:pt x="33" y="123"/>
                  </a:moveTo>
                  <a:cubicBezTo>
                    <a:pt x="33" y="123"/>
                    <a:pt x="33" y="123"/>
                    <a:pt x="33" y="123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23"/>
                    <a:pt x="33" y="123"/>
                    <a:pt x="33" y="123"/>
                  </a:cubicBezTo>
                  <a:moveTo>
                    <a:pt x="37" y="118"/>
                  </a:move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6" y="118"/>
                    <a:pt x="36" y="118"/>
                  </a:cubicBezTo>
                  <a:cubicBezTo>
                    <a:pt x="36" y="118"/>
                    <a:pt x="36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moveTo>
                    <a:pt x="39" y="113"/>
                  </a:moveTo>
                  <a:cubicBezTo>
                    <a:pt x="39" y="113"/>
                    <a:pt x="39" y="113"/>
                    <a:pt x="39" y="113"/>
                  </a:cubicBezTo>
                  <a:cubicBezTo>
                    <a:pt x="39" y="113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3"/>
                  </a:cubicBezTo>
                  <a:cubicBezTo>
                    <a:pt x="39" y="113"/>
                    <a:pt x="39" y="113"/>
                    <a:pt x="39" y="113"/>
                  </a:cubicBezTo>
                  <a:moveTo>
                    <a:pt x="49" y="97"/>
                  </a:moveTo>
                  <a:cubicBezTo>
                    <a:pt x="48" y="98"/>
                    <a:pt x="47" y="100"/>
                    <a:pt x="47" y="101"/>
                  </a:cubicBezTo>
                  <a:cubicBezTo>
                    <a:pt x="47" y="100"/>
                    <a:pt x="48" y="99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moveTo>
                    <a:pt x="67" y="70"/>
                  </a:moveTo>
                  <a:cubicBezTo>
                    <a:pt x="66" y="71"/>
                    <a:pt x="65" y="72"/>
                    <a:pt x="64" y="74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5" y="72"/>
                    <a:pt x="66" y="71"/>
                    <a:pt x="67" y="70"/>
                  </a:cubicBezTo>
                  <a:moveTo>
                    <a:pt x="75" y="58"/>
                  </a:moveTo>
                  <a:cubicBezTo>
                    <a:pt x="73" y="61"/>
                    <a:pt x="71" y="64"/>
                    <a:pt x="69" y="67"/>
                  </a:cubicBezTo>
                  <a:cubicBezTo>
                    <a:pt x="69" y="67"/>
                    <a:pt x="69" y="67"/>
                    <a:pt x="69" y="66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2" y="63"/>
                    <a:pt x="73" y="61"/>
                    <a:pt x="75" y="59"/>
                  </a:cubicBezTo>
                  <a:cubicBezTo>
                    <a:pt x="75" y="58"/>
                    <a:pt x="75" y="58"/>
                    <a:pt x="75" y="58"/>
                  </a:cubicBezTo>
                  <a:moveTo>
                    <a:pt x="97" y="32"/>
                  </a:moveTo>
                  <a:cubicBezTo>
                    <a:pt x="90" y="40"/>
                    <a:pt x="83" y="48"/>
                    <a:pt x="76" y="57"/>
                  </a:cubicBezTo>
                  <a:cubicBezTo>
                    <a:pt x="77" y="55"/>
                    <a:pt x="79" y="54"/>
                    <a:pt x="80" y="52"/>
                  </a:cubicBezTo>
                  <a:cubicBezTo>
                    <a:pt x="81" y="51"/>
                    <a:pt x="81" y="51"/>
                    <a:pt x="81" y="51"/>
                  </a:cubicBezTo>
                  <a:cubicBezTo>
                    <a:pt x="82" y="49"/>
                    <a:pt x="84" y="47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8" y="42"/>
                    <a:pt x="90" y="40"/>
                    <a:pt x="91" y="38"/>
                  </a:cubicBezTo>
                  <a:cubicBezTo>
                    <a:pt x="92" y="38"/>
                    <a:pt x="92" y="38"/>
                    <a:pt x="92" y="38"/>
                  </a:cubicBezTo>
                  <a:cubicBezTo>
                    <a:pt x="93" y="36"/>
                    <a:pt x="95" y="34"/>
                    <a:pt x="97" y="32"/>
                  </a:cubicBezTo>
                  <a:moveTo>
                    <a:pt x="108" y="21"/>
                  </a:moveTo>
                  <a:cubicBezTo>
                    <a:pt x="104" y="25"/>
                    <a:pt x="101" y="28"/>
                    <a:pt x="97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9" y="30"/>
                    <a:pt x="101" y="28"/>
                    <a:pt x="102" y="27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5" y="25"/>
                    <a:pt x="106" y="23"/>
                    <a:pt x="108" y="22"/>
                  </a:cubicBezTo>
                  <a:cubicBezTo>
                    <a:pt x="108" y="21"/>
                    <a:pt x="108" y="21"/>
                    <a:pt x="108" y="21"/>
                  </a:cubicBezTo>
                  <a:moveTo>
                    <a:pt x="114" y="17"/>
                  </a:move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moveTo>
                    <a:pt x="119" y="13"/>
                  </a:moveTo>
                  <a:cubicBezTo>
                    <a:pt x="119" y="14"/>
                    <a:pt x="118" y="14"/>
                    <a:pt x="117" y="14"/>
                  </a:cubicBezTo>
                  <a:cubicBezTo>
                    <a:pt x="118" y="14"/>
                    <a:pt x="119" y="14"/>
                    <a:pt x="119" y="13"/>
                  </a:cubicBezTo>
                  <a:cubicBezTo>
                    <a:pt x="119" y="13"/>
                    <a:pt x="119" y="13"/>
                    <a:pt x="119" y="13"/>
                  </a:cubicBezTo>
                  <a:moveTo>
                    <a:pt x="143" y="3"/>
                  </a:moveTo>
                  <a:cubicBezTo>
                    <a:pt x="137" y="5"/>
                    <a:pt x="131" y="7"/>
                    <a:pt x="125" y="10"/>
                  </a:cubicBezTo>
                  <a:cubicBezTo>
                    <a:pt x="126" y="9"/>
                    <a:pt x="128" y="9"/>
                    <a:pt x="129" y="8"/>
                  </a:cubicBezTo>
                  <a:cubicBezTo>
                    <a:pt x="129" y="8"/>
                    <a:pt x="129" y="8"/>
                    <a:pt x="130" y="8"/>
                  </a:cubicBezTo>
                  <a:cubicBezTo>
                    <a:pt x="131" y="7"/>
                    <a:pt x="132" y="6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35" y="5"/>
                    <a:pt x="137" y="5"/>
                    <a:pt x="138" y="4"/>
                  </a:cubicBezTo>
                  <a:cubicBezTo>
                    <a:pt x="139" y="4"/>
                    <a:pt x="139" y="4"/>
                    <a:pt x="139" y="4"/>
                  </a:cubicBezTo>
                  <a:cubicBezTo>
                    <a:pt x="141" y="3"/>
                    <a:pt x="142" y="3"/>
                    <a:pt x="143" y="3"/>
                  </a:cubicBezTo>
                  <a:moveTo>
                    <a:pt x="155" y="0"/>
                  </a:moveTo>
                  <a:cubicBezTo>
                    <a:pt x="152" y="1"/>
                    <a:pt x="148" y="1"/>
                    <a:pt x="144" y="3"/>
                  </a:cubicBezTo>
                  <a:cubicBezTo>
                    <a:pt x="144" y="3"/>
                    <a:pt x="144" y="3"/>
                    <a:pt x="144" y="3"/>
                  </a:cubicBezTo>
                  <a:cubicBezTo>
                    <a:pt x="145" y="2"/>
                    <a:pt x="147" y="2"/>
                    <a:pt x="149" y="1"/>
                  </a:cubicBezTo>
                  <a:cubicBezTo>
                    <a:pt x="149" y="1"/>
                    <a:pt x="149" y="1"/>
                    <a:pt x="150" y="1"/>
                  </a:cubicBezTo>
                  <a:cubicBezTo>
                    <a:pt x="151" y="1"/>
                    <a:pt x="153" y="0"/>
                    <a:pt x="154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55" y="0"/>
                    <a:pt x="155" y="0"/>
                    <a:pt x="155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5307013" y="1011238"/>
              <a:ext cx="3930650" cy="4789488"/>
            </a:xfrm>
            <a:custGeom>
              <a:avLst/>
              <a:gdLst>
                <a:gd name="T0" fmla="*/ 2 w 186"/>
                <a:gd name="T1" fmla="*/ 218 h 227"/>
                <a:gd name="T2" fmla="*/ 7 w 186"/>
                <a:gd name="T3" fmla="*/ 222 h 227"/>
                <a:gd name="T4" fmla="*/ 15 w 186"/>
                <a:gd name="T5" fmla="*/ 226 h 227"/>
                <a:gd name="T6" fmla="*/ 12 w 186"/>
                <a:gd name="T7" fmla="*/ 200 h 227"/>
                <a:gd name="T8" fmla="*/ 12 w 186"/>
                <a:gd name="T9" fmla="*/ 200 h 227"/>
                <a:gd name="T10" fmla="*/ 9 w 186"/>
                <a:gd name="T11" fmla="*/ 173 h 227"/>
                <a:gd name="T12" fmla="*/ 9 w 186"/>
                <a:gd name="T13" fmla="*/ 174 h 227"/>
                <a:gd name="T14" fmla="*/ 8 w 186"/>
                <a:gd name="T15" fmla="*/ 175 h 227"/>
                <a:gd name="T16" fmla="*/ 8 w 186"/>
                <a:gd name="T17" fmla="*/ 177 h 227"/>
                <a:gd name="T18" fmla="*/ 7 w 186"/>
                <a:gd name="T19" fmla="*/ 179 h 227"/>
                <a:gd name="T20" fmla="*/ 5 w 186"/>
                <a:gd name="T21" fmla="*/ 182 h 227"/>
                <a:gd name="T22" fmla="*/ 5 w 186"/>
                <a:gd name="T23" fmla="*/ 182 h 227"/>
                <a:gd name="T24" fmla="*/ 4 w 186"/>
                <a:gd name="T25" fmla="*/ 185 h 227"/>
                <a:gd name="T26" fmla="*/ 4 w 186"/>
                <a:gd name="T27" fmla="*/ 185 h 227"/>
                <a:gd name="T28" fmla="*/ 3 w 186"/>
                <a:gd name="T29" fmla="*/ 186 h 227"/>
                <a:gd name="T30" fmla="*/ 2 w 186"/>
                <a:gd name="T31" fmla="*/ 188 h 227"/>
                <a:gd name="T32" fmla="*/ 0 w 186"/>
                <a:gd name="T33" fmla="*/ 192 h 227"/>
                <a:gd name="T34" fmla="*/ 4 w 186"/>
                <a:gd name="T35" fmla="*/ 208 h 227"/>
                <a:gd name="T36" fmla="*/ 11 w 186"/>
                <a:gd name="T37" fmla="*/ 199 h 227"/>
                <a:gd name="T38" fmla="*/ 11 w 186"/>
                <a:gd name="T39" fmla="*/ 173 h 227"/>
                <a:gd name="T40" fmla="*/ 164 w 186"/>
                <a:gd name="T41" fmla="*/ 2 h 227"/>
                <a:gd name="T42" fmla="*/ 155 w 186"/>
                <a:gd name="T43" fmla="*/ 5 h 227"/>
                <a:gd name="T44" fmla="*/ 150 w 186"/>
                <a:gd name="T45" fmla="*/ 6 h 227"/>
                <a:gd name="T46" fmla="*/ 144 w 186"/>
                <a:gd name="T47" fmla="*/ 8 h 227"/>
                <a:gd name="T48" fmla="*/ 138 w 186"/>
                <a:gd name="T49" fmla="*/ 9 h 227"/>
                <a:gd name="T50" fmla="*/ 130 w 186"/>
                <a:gd name="T51" fmla="*/ 13 h 227"/>
                <a:gd name="T52" fmla="*/ 125 w 186"/>
                <a:gd name="T53" fmla="*/ 15 h 227"/>
                <a:gd name="T54" fmla="*/ 117 w 186"/>
                <a:gd name="T55" fmla="*/ 19 h 227"/>
                <a:gd name="T56" fmla="*/ 114 w 186"/>
                <a:gd name="T57" fmla="*/ 22 h 227"/>
                <a:gd name="T58" fmla="*/ 103 w 186"/>
                <a:gd name="T59" fmla="*/ 31 h 227"/>
                <a:gd name="T60" fmla="*/ 97 w 186"/>
                <a:gd name="T61" fmla="*/ 37 h 227"/>
                <a:gd name="T62" fmla="*/ 91 w 186"/>
                <a:gd name="T63" fmla="*/ 43 h 227"/>
                <a:gd name="T64" fmla="*/ 81 w 186"/>
                <a:gd name="T65" fmla="*/ 56 h 227"/>
                <a:gd name="T66" fmla="*/ 75 w 186"/>
                <a:gd name="T67" fmla="*/ 63 h 227"/>
                <a:gd name="T68" fmla="*/ 69 w 186"/>
                <a:gd name="T69" fmla="*/ 71 h 227"/>
                <a:gd name="T70" fmla="*/ 65 w 186"/>
                <a:gd name="T71" fmla="*/ 78 h 227"/>
                <a:gd name="T72" fmla="*/ 49 w 186"/>
                <a:gd name="T73" fmla="*/ 102 h 227"/>
                <a:gd name="T74" fmla="*/ 39 w 186"/>
                <a:gd name="T75" fmla="*/ 118 h 227"/>
                <a:gd name="T76" fmla="*/ 37 w 186"/>
                <a:gd name="T77" fmla="*/ 123 h 227"/>
                <a:gd name="T78" fmla="*/ 36 w 186"/>
                <a:gd name="T79" fmla="*/ 123 h 227"/>
                <a:gd name="T80" fmla="*/ 33 w 186"/>
                <a:gd name="T81" fmla="*/ 128 h 227"/>
                <a:gd name="T82" fmla="*/ 127 w 186"/>
                <a:gd name="T83" fmla="*/ 15 h 227"/>
                <a:gd name="T84" fmla="*/ 186 w 186"/>
                <a:gd name="T85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6" h="227">
                  <a:moveTo>
                    <a:pt x="4" y="211"/>
                  </a:moveTo>
                  <a:cubicBezTo>
                    <a:pt x="3" y="212"/>
                    <a:pt x="3" y="213"/>
                    <a:pt x="2" y="214"/>
                  </a:cubicBezTo>
                  <a:cubicBezTo>
                    <a:pt x="2" y="218"/>
                    <a:pt x="2" y="218"/>
                    <a:pt x="2" y="218"/>
                  </a:cubicBezTo>
                  <a:cubicBezTo>
                    <a:pt x="3" y="218"/>
                    <a:pt x="3" y="218"/>
                    <a:pt x="3" y="218"/>
                  </a:cubicBezTo>
                  <a:cubicBezTo>
                    <a:pt x="3" y="218"/>
                    <a:pt x="3" y="218"/>
                    <a:pt x="3" y="218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13" y="227"/>
                    <a:pt x="13" y="227"/>
                    <a:pt x="13" y="227"/>
                  </a:cubicBezTo>
                  <a:cubicBezTo>
                    <a:pt x="15" y="226"/>
                    <a:pt x="15" y="226"/>
                    <a:pt x="15" y="226"/>
                  </a:cubicBezTo>
                  <a:cubicBezTo>
                    <a:pt x="5" y="217"/>
                    <a:pt x="5" y="217"/>
                    <a:pt x="5" y="217"/>
                  </a:cubicBezTo>
                  <a:cubicBezTo>
                    <a:pt x="4" y="211"/>
                    <a:pt x="4" y="211"/>
                    <a:pt x="4" y="211"/>
                  </a:cubicBezTo>
                  <a:moveTo>
                    <a:pt x="12" y="200"/>
                  </a:moveTo>
                  <a:cubicBezTo>
                    <a:pt x="12" y="200"/>
                    <a:pt x="12" y="200"/>
                    <a:pt x="12" y="200"/>
                  </a:cubicBezTo>
                  <a:cubicBezTo>
                    <a:pt x="26" y="211"/>
                    <a:pt x="26" y="211"/>
                    <a:pt x="26" y="211"/>
                  </a:cubicBezTo>
                  <a:cubicBezTo>
                    <a:pt x="12" y="200"/>
                    <a:pt x="12" y="200"/>
                    <a:pt x="12" y="200"/>
                  </a:cubicBezTo>
                  <a:moveTo>
                    <a:pt x="11" y="173"/>
                  </a:moveTo>
                  <a:cubicBezTo>
                    <a:pt x="11" y="173"/>
                    <a:pt x="10" y="173"/>
                    <a:pt x="9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5"/>
                    <a:pt x="8" y="175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7"/>
                    <a:pt x="8" y="177"/>
                    <a:pt x="8" y="177"/>
                  </a:cubicBezTo>
                  <a:cubicBezTo>
                    <a:pt x="7" y="177"/>
                    <a:pt x="7" y="178"/>
                    <a:pt x="7" y="178"/>
                  </a:cubicBezTo>
                  <a:cubicBezTo>
                    <a:pt x="7" y="178"/>
                    <a:pt x="7" y="179"/>
                    <a:pt x="7" y="179"/>
                  </a:cubicBezTo>
                  <a:cubicBezTo>
                    <a:pt x="7" y="179"/>
                    <a:pt x="7" y="179"/>
                    <a:pt x="7" y="179"/>
                  </a:cubicBezTo>
                  <a:cubicBezTo>
                    <a:pt x="6" y="180"/>
                    <a:pt x="6" y="180"/>
                    <a:pt x="6" y="180"/>
                  </a:cubicBezTo>
                  <a:cubicBezTo>
                    <a:pt x="6" y="180"/>
                    <a:pt x="6" y="181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3"/>
                    <a:pt x="4" y="183"/>
                    <a:pt x="4" y="184"/>
                  </a:cubicBezTo>
                  <a:cubicBezTo>
                    <a:pt x="4" y="184"/>
                    <a:pt x="4" y="184"/>
                    <a:pt x="4" y="184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3" y="186"/>
                    <a:pt x="3" y="186"/>
                    <a:pt x="3" y="186"/>
                  </a:cubicBezTo>
                  <a:cubicBezTo>
                    <a:pt x="3" y="186"/>
                    <a:pt x="3" y="187"/>
                    <a:pt x="2" y="187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1" y="189"/>
                    <a:pt x="1" y="190"/>
                    <a:pt x="1" y="191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" y="192"/>
                    <a:pt x="1" y="192"/>
                    <a:pt x="1" y="192"/>
                  </a:cubicBezTo>
                  <a:cubicBezTo>
                    <a:pt x="2" y="211"/>
                    <a:pt x="2" y="211"/>
                    <a:pt x="2" y="211"/>
                  </a:cubicBezTo>
                  <a:cubicBezTo>
                    <a:pt x="2" y="210"/>
                    <a:pt x="3" y="209"/>
                    <a:pt x="4" y="208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3" y="192"/>
                    <a:pt x="6" y="185"/>
                    <a:pt x="12" y="173"/>
                  </a:cubicBezTo>
                  <a:cubicBezTo>
                    <a:pt x="12" y="173"/>
                    <a:pt x="12" y="173"/>
                    <a:pt x="11" y="173"/>
                  </a:cubicBezTo>
                  <a:moveTo>
                    <a:pt x="186" y="0"/>
                  </a:moveTo>
                  <a:cubicBezTo>
                    <a:pt x="179" y="0"/>
                    <a:pt x="172" y="1"/>
                    <a:pt x="164" y="2"/>
                  </a:cubicBezTo>
                  <a:cubicBezTo>
                    <a:pt x="164" y="2"/>
                    <a:pt x="164" y="2"/>
                    <a:pt x="164" y="2"/>
                  </a:cubicBezTo>
                  <a:cubicBezTo>
                    <a:pt x="165" y="3"/>
                    <a:pt x="165" y="3"/>
                    <a:pt x="165" y="3"/>
                  </a:cubicBezTo>
                  <a:cubicBezTo>
                    <a:pt x="165" y="3"/>
                    <a:pt x="165" y="3"/>
                    <a:pt x="165" y="3"/>
                  </a:cubicBezTo>
                  <a:cubicBezTo>
                    <a:pt x="162" y="3"/>
                    <a:pt x="158" y="4"/>
                    <a:pt x="155" y="5"/>
                  </a:cubicBezTo>
                  <a:cubicBezTo>
                    <a:pt x="155" y="5"/>
                    <a:pt x="155" y="5"/>
                    <a:pt x="154" y="5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3" y="5"/>
                    <a:pt x="151" y="6"/>
                    <a:pt x="150" y="6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47" y="7"/>
                    <a:pt x="145" y="7"/>
                    <a:pt x="144" y="8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144" y="8"/>
                    <a:pt x="144" y="8"/>
                    <a:pt x="143" y="8"/>
                  </a:cubicBezTo>
                  <a:cubicBezTo>
                    <a:pt x="142" y="8"/>
                    <a:pt x="141" y="8"/>
                    <a:pt x="139" y="9"/>
                  </a:cubicBezTo>
                  <a:cubicBezTo>
                    <a:pt x="139" y="9"/>
                    <a:pt x="139" y="9"/>
                    <a:pt x="138" y="9"/>
                  </a:cubicBezTo>
                  <a:cubicBezTo>
                    <a:pt x="137" y="10"/>
                    <a:pt x="135" y="10"/>
                    <a:pt x="134" y="11"/>
                  </a:cubicBezTo>
                  <a:cubicBezTo>
                    <a:pt x="134" y="11"/>
                    <a:pt x="134" y="11"/>
                    <a:pt x="134" y="11"/>
                  </a:cubicBezTo>
                  <a:cubicBezTo>
                    <a:pt x="132" y="11"/>
                    <a:pt x="131" y="12"/>
                    <a:pt x="130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14"/>
                    <a:pt x="126" y="14"/>
                    <a:pt x="125" y="15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3" y="16"/>
                    <a:pt x="121" y="17"/>
                    <a:pt x="119" y="18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19" y="19"/>
                    <a:pt x="118" y="19"/>
                    <a:pt x="117" y="19"/>
                  </a:cubicBezTo>
                  <a:cubicBezTo>
                    <a:pt x="116" y="20"/>
                    <a:pt x="115" y="21"/>
                    <a:pt x="114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2" y="23"/>
                    <a:pt x="110" y="25"/>
                    <a:pt x="108" y="26"/>
                  </a:cubicBezTo>
                  <a:cubicBezTo>
                    <a:pt x="108" y="27"/>
                    <a:pt x="108" y="27"/>
                    <a:pt x="108" y="27"/>
                  </a:cubicBezTo>
                  <a:cubicBezTo>
                    <a:pt x="106" y="28"/>
                    <a:pt x="105" y="30"/>
                    <a:pt x="103" y="31"/>
                  </a:cubicBezTo>
                  <a:cubicBezTo>
                    <a:pt x="102" y="32"/>
                    <a:pt x="102" y="32"/>
                    <a:pt x="102" y="32"/>
                  </a:cubicBezTo>
                  <a:cubicBezTo>
                    <a:pt x="101" y="33"/>
                    <a:pt x="99" y="35"/>
                    <a:pt x="97" y="37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5" y="39"/>
                    <a:pt x="93" y="41"/>
                    <a:pt x="92" y="43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0" y="45"/>
                    <a:pt x="88" y="47"/>
                    <a:pt x="86" y="49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4" y="52"/>
                    <a:pt x="82" y="54"/>
                    <a:pt x="81" y="56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79" y="59"/>
                    <a:pt x="77" y="60"/>
                    <a:pt x="76" y="62"/>
                  </a:cubicBezTo>
                  <a:cubicBezTo>
                    <a:pt x="76" y="63"/>
                    <a:pt x="75" y="63"/>
                    <a:pt x="75" y="63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3" y="66"/>
                    <a:pt x="72" y="68"/>
                    <a:pt x="70" y="70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68" y="73"/>
                    <a:pt x="68" y="74"/>
                    <a:pt x="67" y="75"/>
                  </a:cubicBezTo>
                  <a:cubicBezTo>
                    <a:pt x="66" y="76"/>
                    <a:pt x="65" y="77"/>
                    <a:pt x="65" y="78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59" y="86"/>
                    <a:pt x="54" y="94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8" y="104"/>
                    <a:pt x="47" y="105"/>
                    <a:pt x="47" y="106"/>
                  </a:cubicBezTo>
                  <a:cubicBezTo>
                    <a:pt x="44" y="110"/>
                    <a:pt x="42" y="114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8" y="121"/>
                    <a:pt x="37" y="122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6" y="123"/>
                    <a:pt x="36" y="123"/>
                    <a:pt x="36" y="123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5" y="126"/>
                    <a:pt x="34" y="127"/>
                    <a:pt x="33" y="128"/>
                  </a:cubicBezTo>
                  <a:cubicBezTo>
                    <a:pt x="33" y="128"/>
                    <a:pt x="33" y="128"/>
                    <a:pt x="33" y="12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4" y="130"/>
                    <a:pt x="34" y="130"/>
                    <a:pt x="35" y="131"/>
                  </a:cubicBezTo>
                  <a:cubicBezTo>
                    <a:pt x="60" y="86"/>
                    <a:pt x="96" y="31"/>
                    <a:pt x="127" y="15"/>
                  </a:cubicBezTo>
                  <a:cubicBezTo>
                    <a:pt x="139" y="9"/>
                    <a:pt x="154" y="5"/>
                    <a:pt x="167" y="3"/>
                  </a:cubicBezTo>
                  <a:cubicBezTo>
                    <a:pt x="167" y="2"/>
                    <a:pt x="167" y="2"/>
                    <a:pt x="167" y="2"/>
                  </a:cubicBezTo>
                  <a:cubicBezTo>
                    <a:pt x="173" y="1"/>
                    <a:pt x="180" y="0"/>
                    <a:pt x="186" y="0"/>
                  </a:cubicBezTo>
                </a:path>
              </a:pathLst>
            </a:custGeom>
            <a:solidFill>
              <a:srgbClr val="898C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5348288" y="5208588"/>
              <a:ext cx="211138" cy="317500"/>
            </a:xfrm>
            <a:custGeom>
              <a:avLst/>
              <a:gdLst>
                <a:gd name="T0" fmla="*/ 2 w 10"/>
                <a:gd name="T1" fmla="*/ 9 h 15"/>
                <a:gd name="T2" fmla="*/ 0 w 10"/>
                <a:gd name="T3" fmla="*/ 12 h 15"/>
                <a:gd name="T4" fmla="*/ 0 w 10"/>
                <a:gd name="T5" fmla="*/ 15 h 15"/>
                <a:gd name="T6" fmla="*/ 2 w 10"/>
                <a:gd name="T7" fmla="*/ 12 h 15"/>
                <a:gd name="T8" fmla="*/ 2 w 10"/>
                <a:gd name="T9" fmla="*/ 9 h 15"/>
                <a:gd name="T10" fmla="*/ 9 w 10"/>
                <a:gd name="T11" fmla="*/ 0 h 15"/>
                <a:gd name="T12" fmla="*/ 9 w 10"/>
                <a:gd name="T13" fmla="*/ 0 h 15"/>
                <a:gd name="T14" fmla="*/ 10 w 10"/>
                <a:gd name="T15" fmla="*/ 1 h 15"/>
                <a:gd name="T16" fmla="*/ 10 w 10"/>
                <a:gd name="T17" fmla="*/ 1 h 15"/>
                <a:gd name="T18" fmla="*/ 9 w 10"/>
                <a:gd name="T1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5">
                  <a:moveTo>
                    <a:pt x="2" y="9"/>
                  </a:moveTo>
                  <a:cubicBezTo>
                    <a:pt x="1" y="10"/>
                    <a:pt x="0" y="11"/>
                    <a:pt x="0" y="1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14"/>
                    <a:pt x="1" y="13"/>
                    <a:pt x="2" y="12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5944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5370513" y="5060950"/>
              <a:ext cx="485775" cy="717550"/>
            </a:xfrm>
            <a:custGeom>
              <a:avLst/>
              <a:gdLst>
                <a:gd name="T0" fmla="*/ 0 w 306"/>
                <a:gd name="T1" fmla="*/ 0 h 452"/>
                <a:gd name="T2" fmla="*/ 13 w 306"/>
                <a:gd name="T3" fmla="*/ 213 h 452"/>
                <a:gd name="T4" fmla="*/ 13 w 306"/>
                <a:gd name="T5" fmla="*/ 253 h 452"/>
                <a:gd name="T6" fmla="*/ 26 w 306"/>
                <a:gd name="T7" fmla="*/ 333 h 452"/>
                <a:gd name="T8" fmla="*/ 159 w 306"/>
                <a:gd name="T9" fmla="*/ 452 h 452"/>
                <a:gd name="T10" fmla="*/ 306 w 306"/>
                <a:gd name="T11" fmla="*/ 266 h 452"/>
                <a:gd name="T12" fmla="*/ 306 w 306"/>
                <a:gd name="T13" fmla="*/ 253 h 452"/>
                <a:gd name="T14" fmla="*/ 119 w 306"/>
                <a:gd name="T15" fmla="*/ 107 h 452"/>
                <a:gd name="T16" fmla="*/ 106 w 306"/>
                <a:gd name="T17" fmla="*/ 93 h 452"/>
                <a:gd name="T18" fmla="*/ 0 w 306"/>
                <a:gd name="T1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452">
                  <a:moveTo>
                    <a:pt x="0" y="0"/>
                  </a:moveTo>
                  <a:lnTo>
                    <a:pt x="13" y="213"/>
                  </a:lnTo>
                  <a:lnTo>
                    <a:pt x="13" y="253"/>
                  </a:lnTo>
                  <a:lnTo>
                    <a:pt x="26" y="333"/>
                  </a:lnTo>
                  <a:lnTo>
                    <a:pt x="159" y="452"/>
                  </a:lnTo>
                  <a:lnTo>
                    <a:pt x="306" y="266"/>
                  </a:lnTo>
                  <a:lnTo>
                    <a:pt x="306" y="253"/>
                  </a:lnTo>
                  <a:lnTo>
                    <a:pt x="119" y="107"/>
                  </a:lnTo>
                  <a:lnTo>
                    <a:pt x="106" y="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370513" y="5060950"/>
              <a:ext cx="485775" cy="717550"/>
            </a:xfrm>
            <a:custGeom>
              <a:avLst/>
              <a:gdLst>
                <a:gd name="T0" fmla="*/ 0 w 306"/>
                <a:gd name="T1" fmla="*/ 0 h 452"/>
                <a:gd name="T2" fmla="*/ 13 w 306"/>
                <a:gd name="T3" fmla="*/ 213 h 452"/>
                <a:gd name="T4" fmla="*/ 13 w 306"/>
                <a:gd name="T5" fmla="*/ 253 h 452"/>
                <a:gd name="T6" fmla="*/ 26 w 306"/>
                <a:gd name="T7" fmla="*/ 333 h 452"/>
                <a:gd name="T8" fmla="*/ 159 w 306"/>
                <a:gd name="T9" fmla="*/ 452 h 452"/>
                <a:gd name="T10" fmla="*/ 306 w 306"/>
                <a:gd name="T11" fmla="*/ 266 h 452"/>
                <a:gd name="T12" fmla="*/ 306 w 306"/>
                <a:gd name="T13" fmla="*/ 253 h 452"/>
                <a:gd name="T14" fmla="*/ 119 w 306"/>
                <a:gd name="T15" fmla="*/ 107 h 452"/>
                <a:gd name="T16" fmla="*/ 106 w 306"/>
                <a:gd name="T17" fmla="*/ 93 h 452"/>
                <a:gd name="T18" fmla="*/ 0 w 306"/>
                <a:gd name="T1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452">
                  <a:moveTo>
                    <a:pt x="0" y="0"/>
                  </a:moveTo>
                  <a:lnTo>
                    <a:pt x="13" y="213"/>
                  </a:lnTo>
                  <a:lnTo>
                    <a:pt x="13" y="253"/>
                  </a:lnTo>
                  <a:lnTo>
                    <a:pt x="26" y="333"/>
                  </a:lnTo>
                  <a:lnTo>
                    <a:pt x="159" y="452"/>
                  </a:lnTo>
                  <a:lnTo>
                    <a:pt x="306" y="266"/>
                  </a:lnTo>
                  <a:lnTo>
                    <a:pt x="306" y="253"/>
                  </a:lnTo>
                  <a:lnTo>
                    <a:pt x="119" y="107"/>
                  </a:lnTo>
                  <a:lnTo>
                    <a:pt x="106" y="9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5370513" y="1074738"/>
              <a:ext cx="3910013" cy="4408489"/>
            </a:xfrm>
            <a:custGeom>
              <a:avLst/>
              <a:gdLst>
                <a:gd name="T0" fmla="*/ 9 w 185"/>
                <a:gd name="T1" fmla="*/ 170 h 209"/>
                <a:gd name="T2" fmla="*/ 0 w 185"/>
                <a:gd name="T3" fmla="*/ 189 h 209"/>
                <a:gd name="T4" fmla="*/ 8 w 185"/>
                <a:gd name="T5" fmla="*/ 196 h 209"/>
                <a:gd name="T6" fmla="*/ 9 w 185"/>
                <a:gd name="T7" fmla="*/ 197 h 209"/>
                <a:gd name="T8" fmla="*/ 23 w 185"/>
                <a:gd name="T9" fmla="*/ 208 h 209"/>
                <a:gd name="T10" fmla="*/ 23 w 185"/>
                <a:gd name="T11" fmla="*/ 209 h 209"/>
                <a:gd name="T12" fmla="*/ 27 w 185"/>
                <a:gd name="T13" fmla="*/ 205 h 209"/>
                <a:gd name="T14" fmla="*/ 2 w 185"/>
                <a:gd name="T15" fmla="*/ 184 h 209"/>
                <a:gd name="T16" fmla="*/ 9 w 185"/>
                <a:gd name="T17" fmla="*/ 170 h 209"/>
                <a:gd name="T18" fmla="*/ 9 w 185"/>
                <a:gd name="T19" fmla="*/ 170 h 209"/>
                <a:gd name="T20" fmla="*/ 164 w 185"/>
                <a:gd name="T21" fmla="*/ 0 h 209"/>
                <a:gd name="T22" fmla="*/ 124 w 185"/>
                <a:gd name="T23" fmla="*/ 12 h 209"/>
                <a:gd name="T24" fmla="*/ 32 w 185"/>
                <a:gd name="T25" fmla="*/ 128 h 209"/>
                <a:gd name="T26" fmla="*/ 32 w 185"/>
                <a:gd name="T27" fmla="*/ 128 h 209"/>
                <a:gd name="T28" fmla="*/ 39 w 185"/>
                <a:gd name="T29" fmla="*/ 115 h 209"/>
                <a:gd name="T30" fmla="*/ 76 w 185"/>
                <a:gd name="T31" fmla="*/ 146 h 209"/>
                <a:gd name="T32" fmla="*/ 114 w 185"/>
                <a:gd name="T33" fmla="*/ 102 h 209"/>
                <a:gd name="T34" fmla="*/ 112 w 185"/>
                <a:gd name="T35" fmla="*/ 58 h 209"/>
                <a:gd name="T36" fmla="*/ 137 w 185"/>
                <a:gd name="T37" fmla="*/ 46 h 209"/>
                <a:gd name="T38" fmla="*/ 156 w 185"/>
                <a:gd name="T39" fmla="*/ 53 h 209"/>
                <a:gd name="T40" fmla="*/ 185 w 185"/>
                <a:gd name="T41" fmla="*/ 18 h 209"/>
                <a:gd name="T42" fmla="*/ 164 w 185"/>
                <a:gd name="T4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209">
                  <a:moveTo>
                    <a:pt x="9" y="170"/>
                  </a:moveTo>
                  <a:cubicBezTo>
                    <a:pt x="3" y="182"/>
                    <a:pt x="0" y="189"/>
                    <a:pt x="0" y="189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9" y="197"/>
                    <a:pt x="9" y="197"/>
                    <a:pt x="9" y="197"/>
                  </a:cubicBezTo>
                  <a:cubicBezTo>
                    <a:pt x="23" y="208"/>
                    <a:pt x="23" y="208"/>
                    <a:pt x="23" y="208"/>
                  </a:cubicBezTo>
                  <a:cubicBezTo>
                    <a:pt x="23" y="209"/>
                    <a:pt x="23" y="209"/>
                    <a:pt x="23" y="209"/>
                  </a:cubicBezTo>
                  <a:cubicBezTo>
                    <a:pt x="27" y="205"/>
                    <a:pt x="27" y="205"/>
                    <a:pt x="27" y="205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4" y="181"/>
                    <a:pt x="6" y="176"/>
                    <a:pt x="9" y="170"/>
                  </a:cubicBezTo>
                  <a:cubicBezTo>
                    <a:pt x="9" y="170"/>
                    <a:pt x="9" y="170"/>
                    <a:pt x="9" y="170"/>
                  </a:cubicBezTo>
                  <a:moveTo>
                    <a:pt x="164" y="0"/>
                  </a:moveTo>
                  <a:cubicBezTo>
                    <a:pt x="151" y="2"/>
                    <a:pt x="136" y="6"/>
                    <a:pt x="124" y="12"/>
                  </a:cubicBezTo>
                  <a:cubicBezTo>
                    <a:pt x="93" y="28"/>
                    <a:pt x="57" y="83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4" y="123"/>
                    <a:pt x="37" y="119"/>
                    <a:pt x="39" y="115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114" y="102"/>
                    <a:pt x="114" y="102"/>
                    <a:pt x="114" y="102"/>
                  </a:cubicBezTo>
                  <a:cubicBezTo>
                    <a:pt x="102" y="90"/>
                    <a:pt x="101" y="71"/>
                    <a:pt x="112" y="58"/>
                  </a:cubicBezTo>
                  <a:cubicBezTo>
                    <a:pt x="118" y="50"/>
                    <a:pt x="127" y="46"/>
                    <a:pt x="137" y="46"/>
                  </a:cubicBezTo>
                  <a:cubicBezTo>
                    <a:pt x="143" y="46"/>
                    <a:pt x="150" y="48"/>
                    <a:pt x="156" y="53"/>
                  </a:cubicBezTo>
                  <a:cubicBezTo>
                    <a:pt x="185" y="18"/>
                    <a:pt x="185" y="18"/>
                    <a:pt x="185" y="18"/>
                  </a:cubicBezTo>
                  <a:cubicBezTo>
                    <a:pt x="164" y="0"/>
                    <a:pt x="164" y="0"/>
                    <a:pt x="164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7504113" y="2044700"/>
              <a:ext cx="1163638" cy="1181100"/>
            </a:xfrm>
            <a:custGeom>
              <a:avLst/>
              <a:gdLst>
                <a:gd name="T0" fmla="*/ 36 w 55"/>
                <a:gd name="T1" fmla="*/ 0 h 56"/>
                <a:gd name="T2" fmla="*/ 11 w 55"/>
                <a:gd name="T3" fmla="*/ 12 h 56"/>
                <a:gd name="T4" fmla="*/ 13 w 55"/>
                <a:gd name="T5" fmla="*/ 56 h 56"/>
                <a:gd name="T6" fmla="*/ 17 w 55"/>
                <a:gd name="T7" fmla="*/ 51 h 56"/>
                <a:gd name="T8" fmla="*/ 16 w 55"/>
                <a:gd name="T9" fmla="*/ 16 h 56"/>
                <a:gd name="T10" fmla="*/ 36 w 55"/>
                <a:gd name="T11" fmla="*/ 7 h 56"/>
                <a:gd name="T12" fmla="*/ 51 w 55"/>
                <a:gd name="T13" fmla="*/ 11 h 56"/>
                <a:gd name="T14" fmla="*/ 55 w 55"/>
                <a:gd name="T15" fmla="*/ 7 h 56"/>
                <a:gd name="T16" fmla="*/ 36 w 55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56">
                  <a:moveTo>
                    <a:pt x="36" y="0"/>
                  </a:moveTo>
                  <a:cubicBezTo>
                    <a:pt x="26" y="0"/>
                    <a:pt x="17" y="4"/>
                    <a:pt x="11" y="12"/>
                  </a:cubicBezTo>
                  <a:cubicBezTo>
                    <a:pt x="0" y="25"/>
                    <a:pt x="1" y="44"/>
                    <a:pt x="13" y="56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8" y="41"/>
                    <a:pt x="7" y="26"/>
                    <a:pt x="16" y="16"/>
                  </a:cubicBezTo>
                  <a:cubicBezTo>
                    <a:pt x="21" y="10"/>
                    <a:pt x="28" y="7"/>
                    <a:pt x="36" y="7"/>
                  </a:cubicBezTo>
                  <a:cubicBezTo>
                    <a:pt x="41" y="7"/>
                    <a:pt x="46" y="8"/>
                    <a:pt x="51" y="11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49" y="2"/>
                    <a:pt x="42" y="0"/>
                    <a:pt x="36" y="0"/>
                  </a:cubicBezTo>
                </a:path>
              </a:pathLst>
            </a:custGeom>
            <a:solidFill>
              <a:srgbClr val="0E3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7653338" y="2192338"/>
              <a:ext cx="928688" cy="928688"/>
            </a:xfrm>
            <a:custGeom>
              <a:avLst/>
              <a:gdLst>
                <a:gd name="T0" fmla="*/ 29 w 44"/>
                <a:gd name="T1" fmla="*/ 0 h 44"/>
                <a:gd name="T2" fmla="*/ 9 w 44"/>
                <a:gd name="T3" fmla="*/ 9 h 44"/>
                <a:gd name="T4" fmla="*/ 10 w 44"/>
                <a:gd name="T5" fmla="*/ 44 h 44"/>
                <a:gd name="T6" fmla="*/ 44 w 44"/>
                <a:gd name="T7" fmla="*/ 4 h 44"/>
                <a:gd name="T8" fmla="*/ 29 w 44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29" y="0"/>
                  </a:moveTo>
                  <a:cubicBezTo>
                    <a:pt x="21" y="0"/>
                    <a:pt x="14" y="3"/>
                    <a:pt x="9" y="9"/>
                  </a:cubicBezTo>
                  <a:cubicBezTo>
                    <a:pt x="0" y="19"/>
                    <a:pt x="1" y="34"/>
                    <a:pt x="10" y="44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39" y="1"/>
                    <a:pt x="34" y="0"/>
                    <a:pt x="29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8836025" y="990600"/>
              <a:ext cx="846138" cy="463550"/>
            </a:xfrm>
            <a:custGeom>
              <a:avLst/>
              <a:gdLst>
                <a:gd name="T0" fmla="*/ 38 w 40"/>
                <a:gd name="T1" fmla="*/ 0 h 22"/>
                <a:gd name="T2" fmla="*/ 19 w 40"/>
                <a:gd name="T3" fmla="*/ 1 h 22"/>
                <a:gd name="T4" fmla="*/ 0 w 40"/>
                <a:gd name="T5" fmla="*/ 3 h 22"/>
                <a:gd name="T6" fmla="*/ 0 w 40"/>
                <a:gd name="T7" fmla="*/ 4 h 22"/>
                <a:gd name="T8" fmla="*/ 21 w 40"/>
                <a:gd name="T9" fmla="*/ 22 h 22"/>
                <a:gd name="T10" fmla="*/ 40 w 40"/>
                <a:gd name="T11" fmla="*/ 0 h 22"/>
                <a:gd name="T12" fmla="*/ 40 w 40"/>
                <a:gd name="T13" fmla="*/ 0 h 22"/>
                <a:gd name="T14" fmla="*/ 38 w 40"/>
                <a:gd name="T1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22">
                  <a:moveTo>
                    <a:pt x="38" y="0"/>
                  </a:moveTo>
                  <a:cubicBezTo>
                    <a:pt x="35" y="0"/>
                    <a:pt x="28" y="0"/>
                    <a:pt x="19" y="1"/>
                  </a:cubicBezTo>
                  <a:cubicBezTo>
                    <a:pt x="13" y="1"/>
                    <a:pt x="6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39" y="0"/>
                    <a:pt x="3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411788" y="3500438"/>
              <a:ext cx="1565275" cy="1898650"/>
            </a:xfrm>
            <a:custGeom>
              <a:avLst/>
              <a:gdLst>
                <a:gd name="T0" fmla="*/ 37 w 74"/>
                <a:gd name="T1" fmla="*/ 0 h 90"/>
                <a:gd name="T2" fmla="*/ 30 w 74"/>
                <a:gd name="T3" fmla="*/ 13 h 90"/>
                <a:gd name="T4" fmla="*/ 38 w 74"/>
                <a:gd name="T5" fmla="*/ 32 h 90"/>
                <a:gd name="T6" fmla="*/ 6 w 74"/>
                <a:gd name="T7" fmla="*/ 70 h 90"/>
                <a:gd name="T8" fmla="*/ 7 w 74"/>
                <a:gd name="T9" fmla="*/ 55 h 90"/>
                <a:gd name="T10" fmla="*/ 0 w 74"/>
                <a:gd name="T11" fmla="*/ 69 h 90"/>
                <a:gd name="T12" fmla="*/ 25 w 74"/>
                <a:gd name="T13" fmla="*/ 90 h 90"/>
                <a:gd name="T14" fmla="*/ 74 w 74"/>
                <a:gd name="T15" fmla="*/ 31 h 90"/>
                <a:gd name="T16" fmla="*/ 37 w 74"/>
                <a:gd name="T17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90">
                  <a:moveTo>
                    <a:pt x="37" y="0"/>
                  </a:moveTo>
                  <a:cubicBezTo>
                    <a:pt x="35" y="4"/>
                    <a:pt x="32" y="8"/>
                    <a:pt x="30" y="13"/>
                  </a:cubicBezTo>
                  <a:cubicBezTo>
                    <a:pt x="37" y="20"/>
                    <a:pt x="38" y="32"/>
                    <a:pt x="38" y="32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10" y="60"/>
                    <a:pt x="10" y="56"/>
                    <a:pt x="7" y="55"/>
                  </a:cubicBezTo>
                  <a:cubicBezTo>
                    <a:pt x="4" y="61"/>
                    <a:pt x="2" y="66"/>
                    <a:pt x="0" y="69"/>
                  </a:cubicBezTo>
                  <a:cubicBezTo>
                    <a:pt x="25" y="90"/>
                    <a:pt x="25" y="90"/>
                    <a:pt x="25" y="90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3954463" y="3668713"/>
              <a:ext cx="1731963" cy="1982788"/>
            </a:xfrm>
            <a:custGeom>
              <a:avLst/>
              <a:gdLst>
                <a:gd name="T0" fmla="*/ 3 w 82"/>
                <a:gd name="T1" fmla="*/ 94 h 94"/>
                <a:gd name="T2" fmla="*/ 0 w 82"/>
                <a:gd name="T3" fmla="*/ 94 h 94"/>
                <a:gd name="T4" fmla="*/ 0 w 82"/>
                <a:gd name="T5" fmla="*/ 94 h 94"/>
                <a:gd name="T6" fmla="*/ 3 w 82"/>
                <a:gd name="T7" fmla="*/ 94 h 94"/>
                <a:gd name="T8" fmla="*/ 3 w 82"/>
                <a:gd name="T9" fmla="*/ 94 h 94"/>
                <a:gd name="T10" fmla="*/ 62 w 82"/>
                <a:gd name="T11" fmla="*/ 7 h 94"/>
                <a:gd name="T12" fmla="*/ 47 w 82"/>
                <a:gd name="T13" fmla="*/ 20 h 94"/>
                <a:gd name="T14" fmla="*/ 62 w 82"/>
                <a:gd name="T15" fmla="*/ 7 h 94"/>
                <a:gd name="T16" fmla="*/ 79 w 82"/>
                <a:gd name="T17" fmla="*/ 0 h 94"/>
                <a:gd name="T18" fmla="*/ 73 w 82"/>
                <a:gd name="T19" fmla="*/ 2 h 94"/>
                <a:gd name="T20" fmla="*/ 76 w 82"/>
                <a:gd name="T21" fmla="*/ 1 h 94"/>
                <a:gd name="T22" fmla="*/ 76 w 82"/>
                <a:gd name="T23" fmla="*/ 1 h 94"/>
                <a:gd name="T24" fmla="*/ 79 w 82"/>
                <a:gd name="T25" fmla="*/ 0 h 94"/>
                <a:gd name="T26" fmla="*/ 82 w 82"/>
                <a:gd name="T27" fmla="*/ 0 h 94"/>
                <a:gd name="T28" fmla="*/ 80 w 82"/>
                <a:gd name="T29" fmla="*/ 0 h 94"/>
                <a:gd name="T30" fmla="*/ 80 w 82"/>
                <a:gd name="T31" fmla="*/ 0 h 94"/>
                <a:gd name="T32" fmla="*/ 82 w 82"/>
                <a:gd name="T33" fmla="*/ 0 h 94"/>
                <a:gd name="T34" fmla="*/ 82 w 82"/>
                <a:gd name="T3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94">
                  <a:moveTo>
                    <a:pt x="3" y="94"/>
                  </a:move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3" y="94"/>
                    <a:pt x="3" y="94"/>
                    <a:pt x="3" y="94"/>
                  </a:cubicBezTo>
                  <a:moveTo>
                    <a:pt x="62" y="7"/>
                  </a:moveTo>
                  <a:cubicBezTo>
                    <a:pt x="57" y="10"/>
                    <a:pt x="52" y="15"/>
                    <a:pt x="47" y="20"/>
                  </a:cubicBezTo>
                  <a:cubicBezTo>
                    <a:pt x="52" y="15"/>
                    <a:pt x="57" y="10"/>
                    <a:pt x="62" y="7"/>
                  </a:cubicBezTo>
                  <a:moveTo>
                    <a:pt x="79" y="0"/>
                  </a:moveTo>
                  <a:cubicBezTo>
                    <a:pt x="77" y="1"/>
                    <a:pt x="75" y="1"/>
                    <a:pt x="73" y="2"/>
                  </a:cubicBezTo>
                  <a:cubicBezTo>
                    <a:pt x="74" y="1"/>
                    <a:pt x="75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7" y="1"/>
                    <a:pt x="78" y="0"/>
                    <a:pt x="79" y="0"/>
                  </a:cubicBezTo>
                  <a:moveTo>
                    <a:pt x="82" y="0"/>
                  </a:moveTo>
                  <a:cubicBezTo>
                    <a:pt x="82" y="0"/>
                    <a:pt x="81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1" y="0"/>
                    <a:pt x="82" y="0"/>
                    <a:pt x="82" y="0"/>
                  </a:cubicBezTo>
                  <a:cubicBezTo>
                    <a:pt x="82" y="0"/>
                    <a:pt x="82" y="0"/>
                    <a:pt x="82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3954463" y="3668713"/>
              <a:ext cx="1731963" cy="1982788"/>
            </a:xfrm>
            <a:custGeom>
              <a:avLst/>
              <a:gdLst>
                <a:gd name="T0" fmla="*/ 82 w 82"/>
                <a:gd name="T1" fmla="*/ 0 h 94"/>
                <a:gd name="T2" fmla="*/ 80 w 82"/>
                <a:gd name="T3" fmla="*/ 0 h 94"/>
                <a:gd name="T4" fmla="*/ 80 w 82"/>
                <a:gd name="T5" fmla="*/ 0 h 94"/>
                <a:gd name="T6" fmla="*/ 79 w 82"/>
                <a:gd name="T7" fmla="*/ 0 h 94"/>
                <a:gd name="T8" fmla="*/ 76 w 82"/>
                <a:gd name="T9" fmla="*/ 1 h 94"/>
                <a:gd name="T10" fmla="*/ 76 w 82"/>
                <a:gd name="T11" fmla="*/ 1 h 94"/>
                <a:gd name="T12" fmla="*/ 73 w 82"/>
                <a:gd name="T13" fmla="*/ 2 h 94"/>
                <a:gd name="T14" fmla="*/ 72 w 82"/>
                <a:gd name="T15" fmla="*/ 2 h 94"/>
                <a:gd name="T16" fmla="*/ 62 w 82"/>
                <a:gd name="T17" fmla="*/ 7 h 94"/>
                <a:gd name="T18" fmla="*/ 47 w 82"/>
                <a:gd name="T19" fmla="*/ 20 h 94"/>
                <a:gd name="T20" fmla="*/ 0 w 82"/>
                <a:gd name="T21" fmla="*/ 94 h 94"/>
                <a:gd name="T22" fmla="*/ 3 w 82"/>
                <a:gd name="T23" fmla="*/ 94 h 94"/>
                <a:gd name="T24" fmla="*/ 74 w 82"/>
                <a:gd name="T25" fmla="*/ 2 h 94"/>
                <a:gd name="T26" fmla="*/ 82 w 82"/>
                <a:gd name="T2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4">
                  <a:moveTo>
                    <a:pt x="82" y="0"/>
                  </a:moveTo>
                  <a:cubicBezTo>
                    <a:pt x="82" y="0"/>
                    <a:pt x="81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9" y="0"/>
                    <a:pt x="79" y="0"/>
                  </a:cubicBezTo>
                  <a:cubicBezTo>
                    <a:pt x="78" y="0"/>
                    <a:pt x="77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5" y="1"/>
                    <a:pt x="74" y="1"/>
                    <a:pt x="73" y="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68" y="3"/>
                    <a:pt x="65" y="5"/>
                    <a:pt x="62" y="7"/>
                  </a:cubicBezTo>
                  <a:cubicBezTo>
                    <a:pt x="57" y="10"/>
                    <a:pt x="52" y="15"/>
                    <a:pt x="47" y="20"/>
                  </a:cubicBezTo>
                  <a:cubicBezTo>
                    <a:pt x="31" y="40"/>
                    <a:pt x="18" y="69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29" y="57"/>
                    <a:pt x="44" y="12"/>
                    <a:pt x="74" y="2"/>
                  </a:cubicBezTo>
                  <a:cubicBezTo>
                    <a:pt x="77" y="1"/>
                    <a:pt x="80" y="0"/>
                    <a:pt x="82" y="0"/>
                  </a:cubicBezTo>
                </a:path>
              </a:pathLst>
            </a:custGeom>
            <a:solidFill>
              <a:srgbClr val="898C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4016375" y="3668713"/>
              <a:ext cx="2198688" cy="1982788"/>
            </a:xfrm>
            <a:custGeom>
              <a:avLst/>
              <a:gdLst>
                <a:gd name="T0" fmla="*/ 80 w 104"/>
                <a:gd name="T1" fmla="*/ 0 h 94"/>
                <a:gd name="T2" fmla="*/ 79 w 104"/>
                <a:gd name="T3" fmla="*/ 0 h 94"/>
                <a:gd name="T4" fmla="*/ 79 w 104"/>
                <a:gd name="T5" fmla="*/ 0 h 94"/>
                <a:gd name="T6" fmla="*/ 71 w 104"/>
                <a:gd name="T7" fmla="*/ 2 h 94"/>
                <a:gd name="T8" fmla="*/ 0 w 104"/>
                <a:gd name="T9" fmla="*/ 94 h 94"/>
                <a:gd name="T10" fmla="*/ 0 w 104"/>
                <a:gd name="T11" fmla="*/ 94 h 94"/>
                <a:gd name="T12" fmla="*/ 13 w 104"/>
                <a:gd name="T13" fmla="*/ 91 h 94"/>
                <a:gd name="T14" fmla="*/ 70 w 104"/>
                <a:gd name="T15" fmla="*/ 47 h 94"/>
                <a:gd name="T16" fmla="*/ 70 w 104"/>
                <a:gd name="T17" fmla="*/ 47 h 94"/>
                <a:gd name="T18" fmla="*/ 72 w 104"/>
                <a:gd name="T19" fmla="*/ 47 h 94"/>
                <a:gd name="T20" fmla="*/ 73 w 104"/>
                <a:gd name="T21" fmla="*/ 47 h 94"/>
                <a:gd name="T22" fmla="*/ 73 w 104"/>
                <a:gd name="T23" fmla="*/ 47 h 94"/>
                <a:gd name="T24" fmla="*/ 72 w 104"/>
                <a:gd name="T25" fmla="*/ 62 h 94"/>
                <a:gd name="T26" fmla="*/ 104 w 104"/>
                <a:gd name="T27" fmla="*/ 24 h 94"/>
                <a:gd name="T28" fmla="*/ 96 w 104"/>
                <a:gd name="T29" fmla="*/ 5 h 94"/>
                <a:gd name="T30" fmla="*/ 96 w 104"/>
                <a:gd name="T31" fmla="*/ 5 h 94"/>
                <a:gd name="T32" fmla="*/ 94 w 104"/>
                <a:gd name="T33" fmla="*/ 3 h 94"/>
                <a:gd name="T34" fmla="*/ 94 w 104"/>
                <a:gd name="T35" fmla="*/ 3 h 94"/>
                <a:gd name="T36" fmla="*/ 94 w 104"/>
                <a:gd name="T37" fmla="*/ 3 h 94"/>
                <a:gd name="T38" fmla="*/ 93 w 104"/>
                <a:gd name="T39" fmla="*/ 5 h 94"/>
                <a:gd name="T40" fmla="*/ 80 w 104"/>
                <a:gd name="T4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4" h="94">
                  <a:moveTo>
                    <a:pt x="80" y="0"/>
                  </a:moveTo>
                  <a:cubicBezTo>
                    <a:pt x="80" y="0"/>
                    <a:pt x="80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7" y="0"/>
                    <a:pt x="74" y="1"/>
                    <a:pt x="71" y="2"/>
                  </a:cubicBezTo>
                  <a:cubicBezTo>
                    <a:pt x="41" y="12"/>
                    <a:pt x="26" y="57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58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1" y="47"/>
                    <a:pt x="72" y="47"/>
                    <a:pt x="72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6" y="48"/>
                    <a:pt x="76" y="52"/>
                    <a:pt x="72" y="62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4"/>
                    <a:pt x="103" y="12"/>
                    <a:pt x="96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5" y="4"/>
                    <a:pt x="95" y="4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4" y="4"/>
                    <a:pt x="93" y="4"/>
                    <a:pt x="93" y="5"/>
                  </a:cubicBezTo>
                  <a:cubicBezTo>
                    <a:pt x="90" y="2"/>
                    <a:pt x="86" y="0"/>
                    <a:pt x="80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370513" y="5610225"/>
              <a:ext cx="84138" cy="84138"/>
            </a:xfrm>
            <a:custGeom>
              <a:avLst/>
              <a:gdLst>
                <a:gd name="T0" fmla="*/ 0 w 4"/>
                <a:gd name="T1" fmla="*/ 0 h 4"/>
                <a:gd name="T2" fmla="*/ 0 w 4"/>
                <a:gd name="T3" fmla="*/ 0 h 4"/>
                <a:gd name="T4" fmla="*/ 2 w 4"/>
                <a:gd name="T5" fmla="*/ 2 h 4"/>
                <a:gd name="T6" fmla="*/ 2 w 4"/>
                <a:gd name="T7" fmla="*/ 2 h 4"/>
                <a:gd name="T8" fmla="*/ 4 w 4"/>
                <a:gd name="T9" fmla="*/ 4 h 4"/>
                <a:gd name="T10" fmla="*/ 4 w 4"/>
                <a:gd name="T11" fmla="*/ 4 h 4"/>
                <a:gd name="T12" fmla="*/ 0 w 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A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411788" y="5651500"/>
              <a:ext cx="42863" cy="42863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0 h 2"/>
                <a:gd name="T4" fmla="*/ 2 w 2"/>
                <a:gd name="T5" fmla="*/ 2 h 2"/>
                <a:gd name="T6" fmla="*/ 2 w 2"/>
                <a:gd name="T7" fmla="*/ 2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8E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5454650" y="5694363"/>
              <a:ext cx="127000" cy="106363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0 h 5"/>
                <a:gd name="T4" fmla="*/ 0 w 6"/>
                <a:gd name="T5" fmla="*/ 0 h 5"/>
                <a:gd name="T6" fmla="*/ 0 w 6"/>
                <a:gd name="T7" fmla="*/ 0 h 5"/>
                <a:gd name="T8" fmla="*/ 6 w 6"/>
                <a:gd name="T9" fmla="*/ 5 h 5"/>
                <a:gd name="T10" fmla="*/ 6 w 6"/>
                <a:gd name="T11" fmla="*/ 5 h 5"/>
                <a:gd name="T12" fmla="*/ 0 w 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8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348143" y="3833118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44620" y="3644985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56295" y="3721208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2009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828584" y="3032246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25060" y="2844113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36735" y="2920336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2010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16259" y="2222644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12736" y="2034511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724411" y="2110734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2012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821062" y="3833118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17539" y="3644985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29214" y="3721208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2014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301502" y="3032246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297979" y="2844113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709654" y="2920336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2016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789178" y="2222644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785655" y="2034511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197330" y="2110734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2018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56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7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1458422" y="3427295"/>
            <a:ext cx="6227158" cy="269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Freeform 6"/>
          <p:cNvSpPr>
            <a:spLocks/>
          </p:cNvSpPr>
          <p:nvPr/>
        </p:nvSpPr>
        <p:spPr bwMode="auto">
          <a:xfrm>
            <a:off x="1584839" y="3366547"/>
            <a:ext cx="497860" cy="60750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Freeform 6"/>
          <p:cNvSpPr>
            <a:spLocks/>
          </p:cNvSpPr>
          <p:nvPr/>
        </p:nvSpPr>
        <p:spPr bwMode="auto">
          <a:xfrm>
            <a:off x="2082700" y="3277627"/>
            <a:ext cx="497860" cy="149669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Freeform 6"/>
          <p:cNvSpPr>
            <a:spLocks/>
          </p:cNvSpPr>
          <p:nvPr/>
        </p:nvSpPr>
        <p:spPr bwMode="auto">
          <a:xfrm>
            <a:off x="2580560" y="3214862"/>
            <a:ext cx="497860" cy="21243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Freeform 6"/>
          <p:cNvSpPr>
            <a:spLocks/>
          </p:cNvSpPr>
          <p:nvPr/>
        </p:nvSpPr>
        <p:spPr bwMode="auto">
          <a:xfrm>
            <a:off x="3078420" y="3105021"/>
            <a:ext cx="497860" cy="32227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Freeform 6"/>
          <p:cNvSpPr>
            <a:spLocks/>
          </p:cNvSpPr>
          <p:nvPr/>
        </p:nvSpPr>
        <p:spPr bwMode="auto">
          <a:xfrm>
            <a:off x="3576280" y="3010871"/>
            <a:ext cx="497860" cy="41642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Freeform 6"/>
          <p:cNvSpPr>
            <a:spLocks/>
          </p:cNvSpPr>
          <p:nvPr/>
        </p:nvSpPr>
        <p:spPr bwMode="auto">
          <a:xfrm>
            <a:off x="4074141" y="2906261"/>
            <a:ext cx="497860" cy="52103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Freeform 6"/>
          <p:cNvSpPr>
            <a:spLocks/>
          </p:cNvSpPr>
          <p:nvPr/>
        </p:nvSpPr>
        <p:spPr bwMode="auto">
          <a:xfrm>
            <a:off x="4572001" y="2833033"/>
            <a:ext cx="497860" cy="594261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Freeform 6"/>
          <p:cNvSpPr>
            <a:spLocks/>
          </p:cNvSpPr>
          <p:nvPr/>
        </p:nvSpPr>
        <p:spPr bwMode="auto">
          <a:xfrm>
            <a:off x="5069861" y="2665658"/>
            <a:ext cx="497860" cy="761638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Freeform 6"/>
          <p:cNvSpPr>
            <a:spLocks/>
          </p:cNvSpPr>
          <p:nvPr/>
        </p:nvSpPr>
        <p:spPr bwMode="auto">
          <a:xfrm>
            <a:off x="5567721" y="2499819"/>
            <a:ext cx="497860" cy="927475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Freeform 6"/>
          <p:cNvSpPr>
            <a:spLocks/>
          </p:cNvSpPr>
          <p:nvPr/>
        </p:nvSpPr>
        <p:spPr bwMode="auto">
          <a:xfrm>
            <a:off x="6065582" y="2278601"/>
            <a:ext cx="497860" cy="1148695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Freeform 6"/>
          <p:cNvSpPr>
            <a:spLocks/>
          </p:cNvSpPr>
          <p:nvPr/>
        </p:nvSpPr>
        <p:spPr bwMode="auto">
          <a:xfrm>
            <a:off x="6563443" y="2048459"/>
            <a:ext cx="497860" cy="1378838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Freeform 6"/>
          <p:cNvSpPr>
            <a:spLocks/>
          </p:cNvSpPr>
          <p:nvPr/>
        </p:nvSpPr>
        <p:spPr bwMode="auto">
          <a:xfrm>
            <a:off x="7061303" y="1828776"/>
            <a:ext cx="497860" cy="1598520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9553" tIns="29777" rIns="59553" bIns="29777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ko-KR" altLang="en-US" sz="6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62"/>
          <p:cNvGrpSpPr/>
          <p:nvPr/>
        </p:nvGrpSpPr>
        <p:grpSpPr>
          <a:xfrm>
            <a:off x="1684480" y="2876878"/>
            <a:ext cx="298575" cy="298592"/>
            <a:chOff x="1513298" y="2362415"/>
            <a:chExt cx="648000" cy="648000"/>
          </a:xfrm>
          <a:solidFill>
            <a:schemeClr val="accent1"/>
          </a:solidFill>
        </p:grpSpPr>
        <p:sp>
          <p:nvSpPr>
            <p:cNvPr id="105" name="Teardrop 104"/>
            <p:cNvSpPr/>
            <p:nvPr/>
          </p:nvSpPr>
          <p:spPr>
            <a:xfrm rot="8100000">
              <a:off x="1513298" y="2362415"/>
              <a:ext cx="648000" cy="6480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659863" y="2510185"/>
              <a:ext cx="354859" cy="400759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1K</a:t>
              </a:r>
              <a:endParaRPr lang="en-US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03" name="Teardrop 102"/>
          <p:cNvSpPr/>
          <p:nvPr/>
        </p:nvSpPr>
        <p:spPr>
          <a:xfrm rot="8100000">
            <a:off x="7160945" y="1325609"/>
            <a:ext cx="298575" cy="298592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162820" y="1376695"/>
            <a:ext cx="294822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AU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9K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1" name="Text Placeholder 32"/>
          <p:cNvSpPr txBox="1">
            <a:spLocks/>
          </p:cNvSpPr>
          <p:nvPr/>
        </p:nvSpPr>
        <p:spPr>
          <a:xfrm>
            <a:off x="1864344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1467993" y="3737860"/>
            <a:ext cx="327625" cy="3276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9" name="Text Placeholder 32"/>
          <p:cNvSpPr txBox="1">
            <a:spLocks/>
          </p:cNvSpPr>
          <p:nvPr/>
        </p:nvSpPr>
        <p:spPr>
          <a:xfrm>
            <a:off x="2928800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2532448" y="3737860"/>
            <a:ext cx="327625" cy="32764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7" name="Text Placeholder 32"/>
          <p:cNvSpPr txBox="1">
            <a:spLocks/>
          </p:cNvSpPr>
          <p:nvPr/>
        </p:nvSpPr>
        <p:spPr>
          <a:xfrm>
            <a:off x="3993256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3596904" y="3737860"/>
            <a:ext cx="327625" cy="32764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5" name="Text Placeholder 32"/>
          <p:cNvSpPr txBox="1">
            <a:spLocks/>
          </p:cNvSpPr>
          <p:nvPr/>
        </p:nvSpPr>
        <p:spPr>
          <a:xfrm>
            <a:off x="5057711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4661360" y="3737860"/>
            <a:ext cx="327625" cy="32764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 Placeholder 32"/>
          <p:cNvSpPr txBox="1">
            <a:spLocks/>
          </p:cNvSpPr>
          <p:nvPr/>
        </p:nvSpPr>
        <p:spPr>
          <a:xfrm>
            <a:off x="6122167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5725817" y="3737860"/>
            <a:ext cx="327625" cy="32764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 Placeholder 32"/>
          <p:cNvSpPr txBox="1">
            <a:spLocks/>
          </p:cNvSpPr>
          <p:nvPr/>
        </p:nvSpPr>
        <p:spPr>
          <a:xfrm>
            <a:off x="7186624" y="3799851"/>
            <a:ext cx="489387" cy="246221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6790272" y="3737860"/>
            <a:ext cx="327625" cy="32764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8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ext Placeholder 32"/>
          <p:cNvSpPr txBox="1">
            <a:spLocks/>
          </p:cNvSpPr>
          <p:nvPr/>
        </p:nvSpPr>
        <p:spPr>
          <a:xfrm>
            <a:off x="1669002" y="2248235"/>
            <a:ext cx="277658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 Placeholder 33"/>
          <p:cNvSpPr txBox="1">
            <a:spLocks/>
          </p:cNvSpPr>
          <p:nvPr/>
        </p:nvSpPr>
        <p:spPr>
          <a:xfrm>
            <a:off x="1669003" y="1685820"/>
            <a:ext cx="277658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620647" y="1401080"/>
            <a:ext cx="897682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69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103" grpId="0" animBg="1"/>
      <p:bldP spid="104" grpId="0"/>
      <p:bldP spid="101" grpId="0"/>
      <p:bldP spid="102" grpId="0" animBg="1"/>
      <p:bldP spid="99" grpId="0"/>
      <p:bldP spid="100" grpId="0" animBg="1"/>
      <p:bldP spid="97" grpId="0"/>
      <p:bldP spid="98" grpId="0" animBg="1"/>
      <p:bldP spid="95" grpId="0"/>
      <p:bldP spid="96" grpId="0" animBg="1"/>
      <p:bldP spid="87" grpId="0"/>
      <p:bldP spid="91" grpId="0" animBg="1"/>
      <p:bldP spid="79" grpId="0"/>
      <p:bldP spid="83" grpId="0" animBg="1"/>
      <p:bldP spid="67" grpId="0"/>
      <p:bldP spid="68" grpId="0"/>
      <p:bldP spid="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/>
          </p:cNvSpPr>
          <p:nvPr/>
        </p:nvSpPr>
        <p:spPr bwMode="auto">
          <a:xfrm>
            <a:off x="1190811" y="1304510"/>
            <a:ext cx="3424050" cy="20447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1900" dirty="0">
              <a:cs typeface="Calibri" charset="0"/>
            </a:endParaRPr>
          </a:p>
        </p:txBody>
      </p:sp>
      <p:sp>
        <p:nvSpPr>
          <p:cNvPr id="12290" name="AutoShape 2"/>
          <p:cNvSpPr>
            <a:spLocks/>
          </p:cNvSpPr>
          <p:nvPr/>
        </p:nvSpPr>
        <p:spPr bwMode="auto">
          <a:xfrm>
            <a:off x="4595813" y="1301335"/>
            <a:ext cx="3343092" cy="20431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1900" dirty="0">
              <a:cs typeface="Calibri" charset="0"/>
            </a:endParaRPr>
          </a:p>
        </p:txBody>
      </p:sp>
      <p:sp>
        <p:nvSpPr>
          <p:cNvPr id="12299" name="AutoShape 11"/>
          <p:cNvSpPr>
            <a:spLocks/>
          </p:cNvSpPr>
          <p:nvPr/>
        </p:nvSpPr>
        <p:spPr bwMode="auto">
          <a:xfrm>
            <a:off x="5572070" y="3870325"/>
            <a:ext cx="266685" cy="2682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6" y="18801"/>
                </a:moveTo>
                <a:cubicBezTo>
                  <a:pt x="21517" y="18964"/>
                  <a:pt x="21599" y="19177"/>
                  <a:pt x="21599" y="19437"/>
                </a:cubicBezTo>
                <a:cubicBezTo>
                  <a:pt x="21599" y="19581"/>
                  <a:pt x="21517" y="19776"/>
                  <a:pt x="21356" y="20019"/>
                </a:cubicBezTo>
                <a:cubicBezTo>
                  <a:pt x="21192" y="20261"/>
                  <a:pt x="20989" y="20504"/>
                  <a:pt x="20746" y="20741"/>
                </a:cubicBezTo>
                <a:cubicBezTo>
                  <a:pt x="20503" y="20979"/>
                  <a:pt x="20260" y="21184"/>
                  <a:pt x="20022" y="21348"/>
                </a:cubicBezTo>
                <a:cubicBezTo>
                  <a:pt x="19782" y="21517"/>
                  <a:pt x="19593" y="21599"/>
                  <a:pt x="19446" y="21599"/>
                </a:cubicBezTo>
                <a:cubicBezTo>
                  <a:pt x="19189" y="21599"/>
                  <a:pt x="18974" y="21514"/>
                  <a:pt x="18810" y="21342"/>
                </a:cubicBezTo>
                <a:lnTo>
                  <a:pt x="13956" y="16503"/>
                </a:lnTo>
                <a:cubicBezTo>
                  <a:pt x="13216" y="16979"/>
                  <a:pt x="12429" y="17349"/>
                  <a:pt x="11589" y="17603"/>
                </a:cubicBezTo>
                <a:cubicBezTo>
                  <a:pt x="10750" y="17863"/>
                  <a:pt x="9891" y="17990"/>
                  <a:pt x="9007" y="17990"/>
                </a:cubicBezTo>
                <a:cubicBezTo>
                  <a:pt x="7770" y="17990"/>
                  <a:pt x="6608" y="17759"/>
                  <a:pt x="5518" y="17290"/>
                </a:cubicBezTo>
                <a:cubicBezTo>
                  <a:pt x="4427" y="16822"/>
                  <a:pt x="3470" y="16175"/>
                  <a:pt x="2645" y="15353"/>
                </a:cubicBezTo>
                <a:cubicBezTo>
                  <a:pt x="1817" y="14535"/>
                  <a:pt x="1173" y="13579"/>
                  <a:pt x="701" y="12487"/>
                </a:cubicBezTo>
                <a:cubicBezTo>
                  <a:pt x="232" y="11399"/>
                  <a:pt x="0" y="10237"/>
                  <a:pt x="0" y="8999"/>
                </a:cubicBezTo>
                <a:cubicBezTo>
                  <a:pt x="0" y="7768"/>
                  <a:pt x="232" y="6602"/>
                  <a:pt x="701" y="5515"/>
                </a:cubicBezTo>
                <a:cubicBezTo>
                  <a:pt x="1170" y="4422"/>
                  <a:pt x="1817" y="3468"/>
                  <a:pt x="2645" y="2646"/>
                </a:cubicBezTo>
                <a:cubicBezTo>
                  <a:pt x="3470" y="1827"/>
                  <a:pt x="4425" y="1180"/>
                  <a:pt x="5512" y="709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5" y="0"/>
                  <a:pt x="11402" y="237"/>
                  <a:pt x="12487" y="709"/>
                </a:cubicBezTo>
                <a:cubicBezTo>
                  <a:pt x="13572" y="1180"/>
                  <a:pt x="14530" y="1827"/>
                  <a:pt x="15358" y="2646"/>
                </a:cubicBezTo>
                <a:cubicBezTo>
                  <a:pt x="16183" y="3468"/>
                  <a:pt x="16830" y="4422"/>
                  <a:pt x="17299" y="5515"/>
                </a:cubicBezTo>
                <a:cubicBezTo>
                  <a:pt x="17768" y="6602"/>
                  <a:pt x="18002" y="7768"/>
                  <a:pt x="18002" y="8999"/>
                </a:cubicBezTo>
                <a:cubicBezTo>
                  <a:pt x="18002" y="9887"/>
                  <a:pt x="17872" y="10748"/>
                  <a:pt x="17615" y="11588"/>
                </a:cubicBezTo>
                <a:cubicBezTo>
                  <a:pt x="17358" y="12434"/>
                  <a:pt x="16991" y="13218"/>
                  <a:pt x="16513" y="13947"/>
                </a:cubicBezTo>
                <a:lnTo>
                  <a:pt x="21356" y="18801"/>
                </a:lnTo>
                <a:close/>
                <a:moveTo>
                  <a:pt x="3597" y="8999"/>
                </a:moveTo>
                <a:cubicBezTo>
                  <a:pt x="3597" y="9759"/>
                  <a:pt x="3741" y="10465"/>
                  <a:pt x="4029" y="11117"/>
                </a:cubicBezTo>
                <a:cubicBezTo>
                  <a:pt x="4317" y="11770"/>
                  <a:pt x="4707" y="12338"/>
                  <a:pt x="5193" y="12821"/>
                </a:cubicBezTo>
                <a:cubicBezTo>
                  <a:pt x="5679" y="13300"/>
                  <a:pt x="6253" y="13684"/>
                  <a:pt x="6908" y="13970"/>
                </a:cubicBezTo>
                <a:cubicBezTo>
                  <a:pt x="7566" y="14252"/>
                  <a:pt x="8264" y="14394"/>
                  <a:pt x="9004" y="14394"/>
                </a:cubicBezTo>
                <a:cubicBezTo>
                  <a:pt x="9745" y="14394"/>
                  <a:pt x="10439" y="14252"/>
                  <a:pt x="11091" y="13970"/>
                </a:cubicBezTo>
                <a:cubicBezTo>
                  <a:pt x="11744" y="13684"/>
                  <a:pt x="12318" y="13300"/>
                  <a:pt x="12801" y="12821"/>
                </a:cubicBezTo>
                <a:cubicBezTo>
                  <a:pt x="13290" y="12338"/>
                  <a:pt x="13677" y="11770"/>
                  <a:pt x="13965" y="11117"/>
                </a:cubicBezTo>
                <a:cubicBezTo>
                  <a:pt x="14253" y="10465"/>
                  <a:pt x="14397" y="9759"/>
                  <a:pt x="14397" y="8999"/>
                </a:cubicBezTo>
                <a:cubicBezTo>
                  <a:pt x="14397" y="8260"/>
                  <a:pt x="14253" y="7565"/>
                  <a:pt x="13965" y="6913"/>
                </a:cubicBezTo>
                <a:cubicBezTo>
                  <a:pt x="13674" y="6258"/>
                  <a:pt x="13290" y="5683"/>
                  <a:pt x="12801" y="5193"/>
                </a:cubicBezTo>
                <a:cubicBezTo>
                  <a:pt x="12316" y="4703"/>
                  <a:pt x="11744" y="4317"/>
                  <a:pt x="11091" y="4032"/>
                </a:cubicBezTo>
                <a:cubicBezTo>
                  <a:pt x="10439" y="3750"/>
                  <a:pt x="9741" y="3606"/>
                  <a:pt x="9004" y="3606"/>
                </a:cubicBezTo>
                <a:cubicBezTo>
                  <a:pt x="8267" y="3606"/>
                  <a:pt x="7566" y="3750"/>
                  <a:pt x="6908" y="4032"/>
                </a:cubicBezTo>
                <a:cubicBezTo>
                  <a:pt x="6253" y="4317"/>
                  <a:pt x="5676" y="4703"/>
                  <a:pt x="5193" y="5193"/>
                </a:cubicBezTo>
                <a:cubicBezTo>
                  <a:pt x="4707" y="5683"/>
                  <a:pt x="4317" y="6258"/>
                  <a:pt x="4029" y="6913"/>
                </a:cubicBezTo>
                <a:cubicBezTo>
                  <a:pt x="3741" y="7565"/>
                  <a:pt x="3597" y="8257"/>
                  <a:pt x="3597" y="8999"/>
                </a:cubicBezTo>
                <a:moveTo>
                  <a:pt x="9007" y="5591"/>
                </a:moveTo>
                <a:cubicBezTo>
                  <a:pt x="9184" y="5591"/>
                  <a:pt x="9344" y="5656"/>
                  <a:pt x="9472" y="5785"/>
                </a:cubicBezTo>
                <a:cubicBezTo>
                  <a:pt x="9602" y="5919"/>
                  <a:pt x="9668" y="6082"/>
                  <a:pt x="9668" y="6280"/>
                </a:cubicBezTo>
                <a:cubicBezTo>
                  <a:pt x="9668" y="6461"/>
                  <a:pt x="9602" y="6616"/>
                  <a:pt x="9472" y="6745"/>
                </a:cubicBezTo>
                <a:cubicBezTo>
                  <a:pt x="9344" y="6878"/>
                  <a:pt x="9184" y="6944"/>
                  <a:pt x="9007" y="6944"/>
                </a:cubicBezTo>
                <a:cubicBezTo>
                  <a:pt x="8439" y="6944"/>
                  <a:pt x="7953" y="7144"/>
                  <a:pt x="7552" y="7537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79"/>
                  <a:pt x="6884" y="9332"/>
                  <a:pt x="6755" y="9465"/>
                </a:cubicBezTo>
                <a:cubicBezTo>
                  <a:pt x="6623" y="9596"/>
                  <a:pt x="6467" y="9658"/>
                  <a:pt x="6288" y="9658"/>
                </a:cubicBezTo>
                <a:cubicBezTo>
                  <a:pt x="6080" y="9658"/>
                  <a:pt x="5914" y="9596"/>
                  <a:pt x="5786" y="9465"/>
                </a:cubicBezTo>
                <a:cubicBezTo>
                  <a:pt x="5659" y="9332"/>
                  <a:pt x="5600" y="9179"/>
                  <a:pt x="5600" y="8996"/>
                </a:cubicBezTo>
                <a:cubicBezTo>
                  <a:pt x="5600" y="8539"/>
                  <a:pt x="5685" y="8104"/>
                  <a:pt x="5863" y="7686"/>
                </a:cubicBezTo>
                <a:cubicBezTo>
                  <a:pt x="6037" y="7271"/>
                  <a:pt x="6281" y="6907"/>
                  <a:pt x="6597" y="6591"/>
                </a:cubicBezTo>
                <a:cubicBezTo>
                  <a:pt x="6905" y="6277"/>
                  <a:pt x="7264" y="6029"/>
                  <a:pt x="7677" y="5857"/>
                </a:cubicBezTo>
                <a:cubicBezTo>
                  <a:pt x="8086" y="5680"/>
                  <a:pt x="8530" y="5591"/>
                  <a:pt x="9007" y="5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1900" dirty="0">
              <a:cs typeface="Calibri" charset="0"/>
            </a:endParaRPr>
          </a:p>
        </p:txBody>
      </p:sp>
      <p:sp>
        <p:nvSpPr>
          <p:cNvPr id="12301" name="AutoShape 13"/>
          <p:cNvSpPr>
            <a:spLocks/>
          </p:cNvSpPr>
          <p:nvPr/>
        </p:nvSpPr>
        <p:spPr bwMode="auto">
          <a:xfrm>
            <a:off x="3443350" y="3903664"/>
            <a:ext cx="268272" cy="2238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3"/>
                </a:moveTo>
                <a:cubicBezTo>
                  <a:pt x="20632" y="3223"/>
                  <a:pt x="20946" y="3384"/>
                  <a:pt x="21208" y="3713"/>
                </a:cubicBezTo>
                <a:cubicBezTo>
                  <a:pt x="21469" y="4043"/>
                  <a:pt x="21599" y="4427"/>
                  <a:pt x="21599" y="4864"/>
                </a:cubicBezTo>
                <a:lnTo>
                  <a:pt x="21599" y="19984"/>
                </a:lnTo>
                <a:cubicBezTo>
                  <a:pt x="21599" y="20421"/>
                  <a:pt x="21469" y="20804"/>
                  <a:pt x="21208" y="21120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2" y="21599"/>
                  <a:pt x="662" y="21441"/>
                  <a:pt x="399" y="21120"/>
                </a:cubicBezTo>
                <a:cubicBezTo>
                  <a:pt x="135" y="20804"/>
                  <a:pt x="0" y="20421"/>
                  <a:pt x="0" y="19984"/>
                </a:cubicBezTo>
                <a:lnTo>
                  <a:pt x="0" y="4864"/>
                </a:lnTo>
                <a:cubicBezTo>
                  <a:pt x="0" y="4427"/>
                  <a:pt x="135" y="4043"/>
                  <a:pt x="399" y="3713"/>
                </a:cubicBezTo>
                <a:cubicBezTo>
                  <a:pt x="662" y="3384"/>
                  <a:pt x="982" y="3223"/>
                  <a:pt x="1348" y="3223"/>
                </a:cubicBezTo>
                <a:lnTo>
                  <a:pt x="5637" y="3223"/>
                </a:lnTo>
                <a:lnTo>
                  <a:pt x="6318" y="1459"/>
                </a:lnTo>
                <a:cubicBezTo>
                  <a:pt x="6457" y="1058"/>
                  <a:pt x="6718" y="713"/>
                  <a:pt x="7090" y="426"/>
                </a:cubicBezTo>
                <a:cubicBezTo>
                  <a:pt x="7467" y="143"/>
                  <a:pt x="7839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09" y="426"/>
                </a:cubicBezTo>
                <a:cubicBezTo>
                  <a:pt x="14885" y="713"/>
                  <a:pt x="15146" y="1058"/>
                  <a:pt x="15293" y="1459"/>
                </a:cubicBezTo>
                <a:lnTo>
                  <a:pt x="15962" y="3223"/>
                </a:lnTo>
                <a:lnTo>
                  <a:pt x="20263" y="3223"/>
                </a:lnTo>
                <a:close/>
                <a:moveTo>
                  <a:pt x="10805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3" y="18294"/>
                  <a:pt x="14270" y="17810"/>
                  <a:pt x="14775" y="17196"/>
                </a:cubicBezTo>
                <a:cubicBezTo>
                  <a:pt x="15279" y="16582"/>
                  <a:pt x="15678" y="15862"/>
                  <a:pt x="15973" y="15047"/>
                </a:cubicBezTo>
                <a:cubicBezTo>
                  <a:pt x="16270" y="14234"/>
                  <a:pt x="16419" y="13355"/>
                  <a:pt x="16419" y="12422"/>
                </a:cubicBezTo>
                <a:cubicBezTo>
                  <a:pt x="16419" y="11498"/>
                  <a:pt x="16270" y="10623"/>
                  <a:pt x="15973" y="9794"/>
                </a:cubicBezTo>
                <a:cubicBezTo>
                  <a:pt x="15678" y="8966"/>
                  <a:pt x="15279" y="8250"/>
                  <a:pt x="14775" y="7645"/>
                </a:cubicBezTo>
                <a:cubicBezTo>
                  <a:pt x="14270" y="7035"/>
                  <a:pt x="13673" y="6557"/>
                  <a:pt x="12987" y="6199"/>
                </a:cubicBezTo>
                <a:cubicBezTo>
                  <a:pt x="12299" y="5843"/>
                  <a:pt x="11572" y="5666"/>
                  <a:pt x="10805" y="5666"/>
                </a:cubicBezTo>
                <a:cubicBezTo>
                  <a:pt x="10040" y="5666"/>
                  <a:pt x="9313" y="5846"/>
                  <a:pt x="8619" y="6199"/>
                </a:cubicBezTo>
                <a:cubicBezTo>
                  <a:pt x="7930" y="6557"/>
                  <a:pt x="7332" y="7035"/>
                  <a:pt x="6828" y="7645"/>
                </a:cubicBezTo>
                <a:cubicBezTo>
                  <a:pt x="6324" y="8250"/>
                  <a:pt x="5922" y="8963"/>
                  <a:pt x="5626" y="9788"/>
                </a:cubicBezTo>
                <a:cubicBezTo>
                  <a:pt x="5330" y="10611"/>
                  <a:pt x="5180" y="11491"/>
                  <a:pt x="5180" y="12422"/>
                </a:cubicBezTo>
                <a:cubicBezTo>
                  <a:pt x="5180" y="13355"/>
                  <a:pt x="5330" y="14234"/>
                  <a:pt x="5626" y="15047"/>
                </a:cubicBezTo>
                <a:cubicBezTo>
                  <a:pt x="5922" y="15862"/>
                  <a:pt x="6324" y="16582"/>
                  <a:pt x="6828" y="17196"/>
                </a:cubicBezTo>
                <a:cubicBezTo>
                  <a:pt x="7332" y="17810"/>
                  <a:pt x="7930" y="18294"/>
                  <a:pt x="8619" y="18650"/>
                </a:cubicBezTo>
                <a:cubicBezTo>
                  <a:pt x="9313" y="19005"/>
                  <a:pt x="10040" y="19185"/>
                  <a:pt x="10805" y="19185"/>
                </a:cubicBezTo>
                <a:moveTo>
                  <a:pt x="10805" y="7833"/>
                </a:moveTo>
                <a:cubicBezTo>
                  <a:pt x="11337" y="7833"/>
                  <a:pt x="11833" y="7952"/>
                  <a:pt x="12295" y="8190"/>
                </a:cubicBezTo>
                <a:cubicBezTo>
                  <a:pt x="12755" y="8432"/>
                  <a:pt x="13158" y="8754"/>
                  <a:pt x="13501" y="9168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5"/>
                  <a:pt x="14615" y="11781"/>
                  <a:pt x="14615" y="12422"/>
                </a:cubicBezTo>
                <a:cubicBezTo>
                  <a:pt x="14615" y="13055"/>
                  <a:pt x="14515" y="13650"/>
                  <a:pt x="14316" y="14204"/>
                </a:cubicBezTo>
                <a:cubicBezTo>
                  <a:pt x="14118" y="14757"/>
                  <a:pt x="13846" y="15245"/>
                  <a:pt x="13501" y="15667"/>
                </a:cubicBezTo>
                <a:cubicBezTo>
                  <a:pt x="13158" y="16091"/>
                  <a:pt x="12752" y="16419"/>
                  <a:pt x="12289" y="16660"/>
                </a:cubicBezTo>
                <a:cubicBezTo>
                  <a:pt x="11825" y="16898"/>
                  <a:pt x="11329" y="17016"/>
                  <a:pt x="10805" y="17016"/>
                </a:cubicBezTo>
                <a:cubicBezTo>
                  <a:pt x="10275" y="17016"/>
                  <a:pt x="9777" y="16898"/>
                  <a:pt x="9313" y="16660"/>
                </a:cubicBezTo>
                <a:cubicBezTo>
                  <a:pt x="8848" y="16419"/>
                  <a:pt x="8444" y="16091"/>
                  <a:pt x="8101" y="15667"/>
                </a:cubicBezTo>
                <a:cubicBezTo>
                  <a:pt x="7755" y="15245"/>
                  <a:pt x="7484" y="14755"/>
                  <a:pt x="7285" y="14198"/>
                </a:cubicBezTo>
                <a:cubicBezTo>
                  <a:pt x="7084" y="13641"/>
                  <a:pt x="6985" y="13045"/>
                  <a:pt x="6985" y="12422"/>
                </a:cubicBezTo>
                <a:cubicBezTo>
                  <a:pt x="6985" y="11781"/>
                  <a:pt x="7084" y="11185"/>
                  <a:pt x="7285" y="10623"/>
                </a:cubicBezTo>
                <a:cubicBezTo>
                  <a:pt x="7484" y="10068"/>
                  <a:pt x="7755" y="9583"/>
                  <a:pt x="8101" y="9168"/>
                </a:cubicBezTo>
                <a:cubicBezTo>
                  <a:pt x="8444" y="8754"/>
                  <a:pt x="8848" y="8432"/>
                  <a:pt x="9313" y="8190"/>
                </a:cubicBezTo>
                <a:cubicBezTo>
                  <a:pt x="9777" y="7952"/>
                  <a:pt x="10275" y="7833"/>
                  <a:pt x="10805" y="783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ES" sz="1900" dirty="0">
              <a:cs typeface="Calibri" charset="0"/>
            </a:endParaRPr>
          </a:p>
        </p:txBody>
      </p:sp>
      <p:sp>
        <p:nvSpPr>
          <p:cNvPr id="31" name="TextBox 15"/>
          <p:cNvSpPr txBox="1"/>
          <p:nvPr/>
        </p:nvSpPr>
        <p:spPr>
          <a:xfrm>
            <a:off x="1492653" y="3996523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2" name="TextBox 16"/>
          <p:cNvSpPr txBox="1"/>
          <p:nvPr/>
        </p:nvSpPr>
        <p:spPr>
          <a:xfrm>
            <a:off x="2128193" y="3768435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pPr algn="r"/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Box 15"/>
          <p:cNvSpPr txBox="1"/>
          <p:nvPr/>
        </p:nvSpPr>
        <p:spPr>
          <a:xfrm>
            <a:off x="5935960" y="3996523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4" name="TextBox 16"/>
          <p:cNvSpPr txBox="1"/>
          <p:nvPr/>
        </p:nvSpPr>
        <p:spPr>
          <a:xfrm>
            <a:off x="5935960" y="3768435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5"/>
          <p:cNvSpPr txBox="1"/>
          <p:nvPr/>
        </p:nvSpPr>
        <p:spPr>
          <a:xfrm>
            <a:off x="1492653" y="2228586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6" name="TextBox 16"/>
          <p:cNvSpPr txBox="1"/>
          <p:nvPr/>
        </p:nvSpPr>
        <p:spPr>
          <a:xfrm>
            <a:off x="2128193" y="2000498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pPr algn="r"/>
            <a:r>
              <a:rPr lang="zh-CN" altLang="en-US" sz="10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Box 15"/>
          <p:cNvSpPr txBox="1"/>
          <p:nvPr/>
        </p:nvSpPr>
        <p:spPr>
          <a:xfrm>
            <a:off x="5935960" y="2228586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8" name="TextBox 16"/>
          <p:cNvSpPr txBox="1"/>
          <p:nvPr/>
        </p:nvSpPr>
        <p:spPr>
          <a:xfrm>
            <a:off x="5935960" y="2000498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22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5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5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50"/>
                            </p:stCondLst>
                            <p:childTnLst>
                              <p:par>
                                <p:cTn id="3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6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100"/>
                            </p:stCondLst>
                            <p:childTnLst>
                              <p:par>
                                <p:cTn id="4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15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650"/>
                            </p:stCondLst>
                            <p:childTnLst>
                              <p:par>
                                <p:cTn id="6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7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/>
      <p:bldP spid="12301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4091792" y="2211710"/>
            <a:ext cx="1012247" cy="936104"/>
            <a:chOff x="5359953" y="1203598"/>
            <a:chExt cx="1012247" cy="936104"/>
          </a:xfrm>
        </p:grpSpPr>
        <p:sp>
          <p:nvSpPr>
            <p:cNvPr id="11" name="椭圆 10"/>
            <p:cNvSpPr/>
            <p:nvPr/>
          </p:nvSpPr>
          <p:spPr>
            <a:xfrm>
              <a:off x="5364088" y="1203598"/>
              <a:ext cx="936104" cy="9361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59953" y="1324929"/>
              <a:ext cx="1012247" cy="742765"/>
            </a:xfrm>
            <a:prstGeom prst="rect">
              <a:avLst/>
            </a:prstGeom>
            <a:noFill/>
          </p:spPr>
          <p:txBody>
            <a:bodyPr wrap="square" lIns="65023" tIns="32511" rIns="65023" bIns="32511" rtlCol="0">
              <a:spAutoFit/>
            </a:bodyPr>
            <a:lstStyle/>
            <a:p>
              <a:pPr algn="ctr"/>
              <a:r>
                <a:rPr lang="en-US" altLang="zh-CN" sz="44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+mn-ea"/>
                  <a:sym typeface="Arial" panose="020B0604020202020204" pitchFamily="34" charset="0"/>
                </a:rPr>
                <a:t>03</a:t>
              </a:r>
              <a:endPara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5207408" y="2183549"/>
            <a:ext cx="2264468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2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2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5279416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6848767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5279416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6848767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15566"/>
            <a:ext cx="3750940" cy="331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363542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1260657" y="3287010"/>
            <a:ext cx="3969793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pPr algn="ctr"/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798" name="AutoShape 6"/>
          <p:cNvSpPr>
            <a:spLocks/>
          </p:cNvSpPr>
          <p:nvPr/>
        </p:nvSpPr>
        <p:spPr bwMode="auto">
          <a:xfrm>
            <a:off x="2095788" y="130465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33799" name="AutoShape 7"/>
          <p:cNvSpPr>
            <a:spLocks/>
          </p:cNvSpPr>
          <p:nvPr/>
        </p:nvSpPr>
        <p:spPr bwMode="auto">
          <a:xfrm>
            <a:off x="1568923" y="1837388"/>
            <a:ext cx="317818" cy="230285"/>
          </a:xfrm>
          <a:custGeom>
            <a:avLst/>
            <a:gdLst>
              <a:gd name="T0" fmla="*/ 475457 w 21600"/>
              <a:gd name="T1" fmla="*/ 344488 h 21600"/>
              <a:gd name="T2" fmla="*/ 475457 w 21600"/>
              <a:gd name="T3" fmla="*/ 344488 h 21600"/>
              <a:gd name="T4" fmla="*/ 475457 w 21600"/>
              <a:gd name="T5" fmla="*/ 344488 h 21600"/>
              <a:gd name="T6" fmla="*/ 475457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45%</a:t>
            </a:r>
          </a:p>
        </p:txBody>
      </p:sp>
      <p:sp>
        <p:nvSpPr>
          <p:cNvPr id="33800" name="AutoShape 8"/>
          <p:cNvSpPr>
            <a:spLocks/>
          </p:cNvSpPr>
          <p:nvPr/>
        </p:nvSpPr>
        <p:spPr bwMode="auto">
          <a:xfrm>
            <a:off x="2623185" y="2163713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25%</a:t>
            </a:r>
          </a:p>
        </p:txBody>
      </p:sp>
      <p:sp>
        <p:nvSpPr>
          <p:cNvPr id="33801" name="AutoShape 9"/>
          <p:cNvSpPr>
            <a:spLocks/>
          </p:cNvSpPr>
          <p:nvPr/>
        </p:nvSpPr>
        <p:spPr bwMode="auto">
          <a:xfrm>
            <a:off x="3190373" y="1552453"/>
            <a:ext cx="318347" cy="230814"/>
          </a:xfrm>
          <a:custGeom>
            <a:avLst/>
            <a:gdLst>
              <a:gd name="T0" fmla="*/ 476250 w 21600"/>
              <a:gd name="T1" fmla="*/ 345281 h 21600"/>
              <a:gd name="T2" fmla="*/ 476250 w 21600"/>
              <a:gd name="T3" fmla="*/ 345281 h 21600"/>
              <a:gd name="T4" fmla="*/ 476250 w 21600"/>
              <a:gd name="T5" fmla="*/ 345281 h 21600"/>
              <a:gd name="T6" fmla="*/ 476250 w 21600"/>
              <a:gd name="T7" fmla="*/ 345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3802" name="AutoShape 10"/>
          <p:cNvSpPr>
            <a:spLocks/>
          </p:cNvSpPr>
          <p:nvPr/>
        </p:nvSpPr>
        <p:spPr bwMode="auto">
          <a:xfrm>
            <a:off x="3677444" y="187983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33803" name="AutoShape 11"/>
          <p:cNvSpPr>
            <a:spLocks/>
          </p:cNvSpPr>
          <p:nvPr/>
        </p:nvSpPr>
        <p:spPr bwMode="auto">
          <a:xfrm>
            <a:off x="1951786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4" name="AutoShape 12"/>
          <p:cNvSpPr>
            <a:spLocks/>
          </p:cNvSpPr>
          <p:nvPr/>
        </p:nvSpPr>
        <p:spPr bwMode="auto">
          <a:xfrm>
            <a:off x="1432879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5" name="AutoShape 13"/>
          <p:cNvSpPr>
            <a:spLocks/>
          </p:cNvSpPr>
          <p:nvPr/>
        </p:nvSpPr>
        <p:spPr bwMode="auto">
          <a:xfrm>
            <a:off x="2478651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6" name="AutoShape 14"/>
          <p:cNvSpPr>
            <a:spLocks/>
          </p:cNvSpPr>
          <p:nvPr/>
        </p:nvSpPr>
        <p:spPr bwMode="auto">
          <a:xfrm>
            <a:off x="3003393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7" name="AutoShape 15"/>
          <p:cNvSpPr>
            <a:spLocks/>
          </p:cNvSpPr>
          <p:nvPr/>
        </p:nvSpPr>
        <p:spPr bwMode="auto">
          <a:xfrm>
            <a:off x="3533442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8" name="AutoShape 16"/>
          <p:cNvSpPr>
            <a:spLocks/>
          </p:cNvSpPr>
          <p:nvPr/>
        </p:nvSpPr>
        <p:spPr bwMode="auto">
          <a:xfrm>
            <a:off x="4177250" y="1550330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3809" name="AutoShape 17"/>
          <p:cNvSpPr>
            <a:spLocks/>
          </p:cNvSpPr>
          <p:nvPr/>
        </p:nvSpPr>
        <p:spPr bwMode="auto">
          <a:xfrm>
            <a:off x="4049254" y="3486479"/>
            <a:ext cx="596095" cy="127959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0" name="AutoShape 18"/>
          <p:cNvSpPr>
            <a:spLocks/>
          </p:cNvSpPr>
          <p:nvPr/>
        </p:nvSpPr>
        <p:spPr bwMode="auto">
          <a:xfrm>
            <a:off x="1589086" y="2137183"/>
            <a:ext cx="275371" cy="12495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1" name="AutoShape 19"/>
          <p:cNvSpPr>
            <a:spLocks/>
          </p:cNvSpPr>
          <p:nvPr/>
        </p:nvSpPr>
        <p:spPr bwMode="auto">
          <a:xfrm>
            <a:off x="2116481" y="1531759"/>
            <a:ext cx="275371" cy="185500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2" name="AutoShape 20"/>
          <p:cNvSpPr>
            <a:spLocks/>
          </p:cNvSpPr>
          <p:nvPr/>
        </p:nvSpPr>
        <p:spPr bwMode="auto">
          <a:xfrm>
            <a:off x="2643877" y="2462977"/>
            <a:ext cx="275371" cy="92378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3" name="AutoShape 21"/>
          <p:cNvSpPr>
            <a:spLocks/>
          </p:cNvSpPr>
          <p:nvPr/>
        </p:nvSpPr>
        <p:spPr bwMode="auto">
          <a:xfrm>
            <a:off x="3171272" y="1834206"/>
            <a:ext cx="275371" cy="155256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4" name="AutoShape 22"/>
          <p:cNvSpPr>
            <a:spLocks/>
          </p:cNvSpPr>
          <p:nvPr/>
        </p:nvSpPr>
        <p:spPr bwMode="auto">
          <a:xfrm>
            <a:off x="3699199" y="2137183"/>
            <a:ext cx="274840" cy="124958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5" name="AutoShape 23"/>
          <p:cNvSpPr>
            <a:spLocks/>
          </p:cNvSpPr>
          <p:nvPr/>
        </p:nvSpPr>
        <p:spPr bwMode="auto">
          <a:xfrm>
            <a:off x="4200066" y="1826247"/>
            <a:ext cx="274840" cy="155256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6" name="AutoShape 24"/>
          <p:cNvSpPr>
            <a:spLocks/>
          </p:cNvSpPr>
          <p:nvPr/>
        </p:nvSpPr>
        <p:spPr bwMode="auto">
          <a:xfrm>
            <a:off x="4777866" y="2137183"/>
            <a:ext cx="274840" cy="12495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>
            <a:ext uri="{AF507438-7753-43e0-B8FC-AC1667EBCBE1}"/>
          </a:extLst>
        </p:spPr>
        <p:txBody>
          <a:bodyPr lIns="0" tIns="0" rIns="0" bIns="0" anchor="ctr"/>
          <a:lstStyle/>
          <a:p>
            <a:pPr algn="ctr" defTabSz="195244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7" name="AutoShape 25"/>
          <p:cNvSpPr>
            <a:spLocks/>
          </p:cNvSpPr>
          <p:nvPr/>
        </p:nvSpPr>
        <p:spPr bwMode="auto">
          <a:xfrm>
            <a:off x="4755581" y="187983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33818" name="AutoShape 26"/>
          <p:cNvSpPr>
            <a:spLocks/>
          </p:cNvSpPr>
          <p:nvPr/>
        </p:nvSpPr>
        <p:spPr bwMode="auto">
          <a:xfrm>
            <a:off x="4626524" y="3486479"/>
            <a:ext cx="596095" cy="127959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9" name="AutoShape 27"/>
          <p:cNvSpPr>
            <a:spLocks/>
          </p:cNvSpPr>
          <p:nvPr/>
        </p:nvSpPr>
        <p:spPr bwMode="auto">
          <a:xfrm>
            <a:off x="5675605" y="1788574"/>
            <a:ext cx="2219943" cy="664797"/>
          </a:xfrm>
          <a:custGeom>
            <a:avLst/>
            <a:gdLst>
              <a:gd name="T0" fmla="*/ 3321050 w 21600"/>
              <a:gd name="T1" fmla="*/ 2540000 h 21600"/>
              <a:gd name="T2" fmla="*/ 3321050 w 21600"/>
              <a:gd name="T3" fmla="*/ 2540000 h 21600"/>
              <a:gd name="T4" fmla="*/ 3321050 w 21600"/>
              <a:gd name="T5" fmla="*/ 2540000 h 21600"/>
              <a:gd name="T6" fmla="*/ 3321050 w 21600"/>
              <a:gd name="T7" fmla="*/ 2540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0" name="AutoShape 28"/>
          <p:cNvSpPr>
            <a:spLocks/>
          </p:cNvSpPr>
          <p:nvPr/>
        </p:nvSpPr>
        <p:spPr bwMode="auto">
          <a:xfrm>
            <a:off x="5675605" y="1608165"/>
            <a:ext cx="1041483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21" name="AutoShape 29"/>
          <p:cNvSpPr>
            <a:spLocks/>
          </p:cNvSpPr>
          <p:nvPr/>
        </p:nvSpPr>
        <p:spPr bwMode="auto">
          <a:xfrm>
            <a:off x="1244209" y="4020840"/>
            <a:ext cx="6655584" cy="415997"/>
          </a:xfrm>
          <a:custGeom>
            <a:avLst/>
            <a:gdLst>
              <a:gd name="T0" fmla="*/ 9956800 w 21600"/>
              <a:gd name="T1" fmla="*/ 476250 h 21600"/>
              <a:gd name="T2" fmla="*/ 9956800 w 21600"/>
              <a:gd name="T3" fmla="*/ 476250 h 21600"/>
              <a:gd name="T4" fmla="*/ 9956800 w 21600"/>
              <a:gd name="T5" fmla="*/ 476250 h 21600"/>
              <a:gd name="T6" fmla="*/ 9956800 w 21600"/>
              <a:gd name="T7" fmla="*/ 4762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 defTabSz="647700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2" name="AutoShape 30"/>
          <p:cNvSpPr>
            <a:spLocks/>
          </p:cNvSpPr>
          <p:nvPr/>
        </p:nvSpPr>
        <p:spPr bwMode="auto">
          <a:xfrm>
            <a:off x="3576698" y="3715020"/>
            <a:ext cx="1313648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1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utoUpdateAnimBg="0"/>
      <p:bldP spid="33799" grpId="0" autoUpdateAnimBg="0"/>
      <p:bldP spid="33800" grpId="0" autoUpdateAnimBg="0"/>
      <p:bldP spid="33801" grpId="0" autoUpdateAnimBg="0"/>
      <p:bldP spid="33802" grpId="0" autoUpdateAnimBg="0"/>
      <p:bldP spid="33803" grpId="0" autoUpdateAnimBg="0"/>
      <p:bldP spid="33804" grpId="0" autoUpdateAnimBg="0"/>
      <p:bldP spid="33805" grpId="0" autoUpdateAnimBg="0"/>
      <p:bldP spid="33806" grpId="0" autoUpdateAnimBg="0"/>
      <p:bldP spid="33807" grpId="0" autoUpdateAnimBg="0"/>
      <p:bldP spid="33808" grpId="0" autoUpdateAnimBg="0"/>
      <p:bldP spid="33809" grpId="0" autoUpdateAnimBg="0"/>
      <p:bldP spid="33810" grpId="0" animBg="1" autoUpdateAnimBg="0"/>
      <p:bldP spid="33811" grpId="0" animBg="1" autoUpdateAnimBg="0"/>
      <p:bldP spid="33812" grpId="0" animBg="1" autoUpdateAnimBg="0"/>
      <p:bldP spid="33813" grpId="0" animBg="1" autoUpdateAnimBg="0"/>
      <p:bldP spid="33814" grpId="0" animBg="1" autoUpdateAnimBg="0"/>
      <p:bldP spid="33815" grpId="0" animBg="1" autoUpdateAnimBg="0"/>
      <p:bldP spid="33816" grpId="0" animBg="1" autoUpdateAnimBg="0"/>
      <p:bldP spid="33817" grpId="0" autoUpdateAnimBg="0"/>
      <p:bldP spid="33818" grpId="0" autoUpdateAnimBg="0"/>
      <p:bldP spid="33819" grpId="0" autoUpdateAnimBg="0"/>
      <p:bldP spid="33820" grpId="0" autoUpdateAnimBg="0"/>
      <p:bldP spid="33821" grpId="0" autoUpdateAnimBg="0"/>
      <p:bldP spid="3382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/>
          <p:nvPr/>
        </p:nvGrpSpPr>
        <p:grpSpPr>
          <a:xfrm>
            <a:off x="5691307" y="1816705"/>
            <a:ext cx="1035196" cy="627015"/>
            <a:chOff x="3433763" y="1131575"/>
            <a:chExt cx="2241550" cy="1357626"/>
          </a:xfrm>
        </p:grpSpPr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3433763" y="1474788"/>
              <a:ext cx="2241550" cy="1014413"/>
            </a:xfrm>
            <a:custGeom>
              <a:avLst/>
              <a:gdLst/>
              <a:ahLst/>
              <a:cxnLst>
                <a:cxn ang="0">
                  <a:pos x="634" y="369"/>
                </a:cxn>
                <a:cxn ang="0">
                  <a:pos x="420" y="284"/>
                </a:cxn>
                <a:cxn ang="0">
                  <a:pos x="201" y="375"/>
                </a:cxn>
                <a:cxn ang="0">
                  <a:pos x="0" y="174"/>
                </a:cxn>
                <a:cxn ang="0">
                  <a:pos x="420" y="0"/>
                </a:cxn>
                <a:cxn ang="0">
                  <a:pos x="829" y="163"/>
                </a:cxn>
                <a:cxn ang="0">
                  <a:pos x="634" y="369"/>
                </a:cxn>
              </a:cxnLst>
              <a:rect l="0" t="0" r="r" b="b"/>
              <a:pathLst>
                <a:path w="829" h="375">
                  <a:moveTo>
                    <a:pt x="634" y="369"/>
                  </a:moveTo>
                  <a:cubicBezTo>
                    <a:pt x="574" y="312"/>
                    <a:pt x="503" y="284"/>
                    <a:pt x="420" y="284"/>
                  </a:cubicBezTo>
                  <a:cubicBezTo>
                    <a:pt x="334" y="284"/>
                    <a:pt x="261" y="314"/>
                    <a:pt x="201" y="375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116" y="58"/>
                    <a:pt x="256" y="0"/>
                    <a:pt x="420" y="0"/>
                  </a:cubicBezTo>
                  <a:cubicBezTo>
                    <a:pt x="579" y="0"/>
                    <a:pt x="716" y="54"/>
                    <a:pt x="829" y="163"/>
                  </a:cubicBezTo>
                  <a:lnTo>
                    <a:pt x="634" y="36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4372937" y="1131575"/>
              <a:ext cx="398127" cy="46085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5290230" y="2206896"/>
            <a:ext cx="651818" cy="1036719"/>
            <a:chOff x="3008635" y="1967798"/>
            <a:chExt cx="1112911" cy="1769992"/>
          </a:xfrm>
        </p:grpSpPr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3321669" y="1967798"/>
              <a:ext cx="799877" cy="1769992"/>
            </a:xfrm>
            <a:custGeom>
              <a:avLst/>
              <a:gdLst/>
              <a:ahLst/>
              <a:cxnLst>
                <a:cxn ang="0">
                  <a:pos x="163" y="0"/>
                </a:cxn>
                <a:cxn ang="0">
                  <a:pos x="369" y="195"/>
                </a:cxn>
                <a:cxn ang="0">
                  <a:pos x="284" y="409"/>
                </a:cxn>
                <a:cxn ang="0">
                  <a:pos x="375" y="628"/>
                </a:cxn>
                <a:cxn ang="0">
                  <a:pos x="375" y="629"/>
                </a:cxn>
                <a:cxn ang="0">
                  <a:pos x="174" y="830"/>
                </a:cxn>
                <a:cxn ang="0">
                  <a:pos x="174" y="829"/>
                </a:cxn>
                <a:cxn ang="0">
                  <a:pos x="0" y="409"/>
                </a:cxn>
                <a:cxn ang="0">
                  <a:pos x="163" y="0"/>
                </a:cxn>
              </a:cxnLst>
              <a:rect l="0" t="0" r="r" b="b"/>
              <a:pathLst>
                <a:path w="375" h="830">
                  <a:moveTo>
                    <a:pt x="163" y="0"/>
                  </a:moveTo>
                  <a:cubicBezTo>
                    <a:pt x="369" y="195"/>
                    <a:pt x="369" y="195"/>
                    <a:pt x="369" y="195"/>
                  </a:cubicBezTo>
                  <a:cubicBezTo>
                    <a:pt x="312" y="255"/>
                    <a:pt x="284" y="326"/>
                    <a:pt x="284" y="409"/>
                  </a:cubicBezTo>
                  <a:cubicBezTo>
                    <a:pt x="284" y="495"/>
                    <a:pt x="314" y="568"/>
                    <a:pt x="375" y="628"/>
                  </a:cubicBezTo>
                  <a:cubicBezTo>
                    <a:pt x="375" y="629"/>
                    <a:pt x="375" y="629"/>
                    <a:pt x="375" y="629"/>
                  </a:cubicBezTo>
                  <a:cubicBezTo>
                    <a:pt x="174" y="830"/>
                    <a:pt x="174" y="830"/>
                    <a:pt x="174" y="830"/>
                  </a:cubicBezTo>
                  <a:cubicBezTo>
                    <a:pt x="174" y="829"/>
                    <a:pt x="174" y="829"/>
                    <a:pt x="174" y="829"/>
                  </a:cubicBezTo>
                  <a:cubicBezTo>
                    <a:pt x="58" y="713"/>
                    <a:pt x="0" y="573"/>
                    <a:pt x="0" y="409"/>
                  </a:cubicBezTo>
                  <a:cubicBezTo>
                    <a:pt x="0" y="250"/>
                    <a:pt x="54" y="114"/>
                    <a:pt x="163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Isosceles Triangle 19"/>
            <p:cNvSpPr/>
            <p:nvPr/>
          </p:nvSpPr>
          <p:spPr>
            <a:xfrm rot="16200000">
              <a:off x="3033366" y="2671099"/>
              <a:ext cx="313928" cy="36339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5"/>
          <p:cNvGrpSpPr/>
          <p:nvPr/>
        </p:nvGrpSpPr>
        <p:grpSpPr>
          <a:xfrm>
            <a:off x="6490454" y="2192972"/>
            <a:ext cx="631078" cy="1035254"/>
            <a:chOff x="5057865" y="1944015"/>
            <a:chExt cx="1077500" cy="1767489"/>
          </a:xfrm>
        </p:grpSpPr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5057865" y="1944015"/>
              <a:ext cx="797373" cy="1767489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374" y="420"/>
                </a:cxn>
                <a:cxn ang="0">
                  <a:pos x="211" y="829"/>
                </a:cxn>
                <a:cxn ang="0">
                  <a:pos x="5" y="634"/>
                </a:cxn>
                <a:cxn ang="0">
                  <a:pos x="90" y="420"/>
                </a:cxn>
                <a:cxn ang="0">
                  <a:pos x="0" y="201"/>
                </a:cxn>
                <a:cxn ang="0">
                  <a:pos x="201" y="0"/>
                </a:cxn>
              </a:cxnLst>
              <a:rect l="0" t="0" r="r" b="b"/>
              <a:pathLst>
                <a:path w="374" h="829">
                  <a:moveTo>
                    <a:pt x="201" y="0"/>
                  </a:moveTo>
                  <a:cubicBezTo>
                    <a:pt x="316" y="116"/>
                    <a:pt x="374" y="256"/>
                    <a:pt x="374" y="420"/>
                  </a:cubicBezTo>
                  <a:cubicBezTo>
                    <a:pt x="374" y="579"/>
                    <a:pt x="320" y="715"/>
                    <a:pt x="211" y="829"/>
                  </a:cubicBezTo>
                  <a:cubicBezTo>
                    <a:pt x="5" y="634"/>
                    <a:pt x="5" y="634"/>
                    <a:pt x="5" y="634"/>
                  </a:cubicBezTo>
                  <a:cubicBezTo>
                    <a:pt x="62" y="574"/>
                    <a:pt x="90" y="503"/>
                    <a:pt x="90" y="420"/>
                  </a:cubicBezTo>
                  <a:cubicBezTo>
                    <a:pt x="90" y="335"/>
                    <a:pt x="60" y="262"/>
                    <a:pt x="0" y="201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Isosceles Triangle 21"/>
            <p:cNvSpPr/>
            <p:nvPr/>
          </p:nvSpPr>
          <p:spPr>
            <a:xfrm rot="5400000" flipH="1">
              <a:off x="5796706" y="2671100"/>
              <a:ext cx="313928" cy="36339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6"/>
          <p:cNvGrpSpPr/>
          <p:nvPr/>
        </p:nvGrpSpPr>
        <p:grpSpPr>
          <a:xfrm>
            <a:off x="5705236" y="2990675"/>
            <a:ext cx="1035196" cy="639836"/>
            <a:chOff x="3717226" y="3305933"/>
            <a:chExt cx="1767489" cy="1092393"/>
          </a:xfrm>
        </p:grpSpPr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3717226" y="3305933"/>
              <a:ext cx="1767489" cy="799877"/>
            </a:xfrm>
            <a:custGeom>
              <a:avLst/>
              <a:gdLst/>
              <a:ahLst/>
              <a:cxnLst>
                <a:cxn ang="0">
                  <a:pos x="628" y="0"/>
                </a:cxn>
                <a:cxn ang="0">
                  <a:pos x="629" y="0"/>
                </a:cxn>
                <a:cxn ang="0">
                  <a:pos x="829" y="201"/>
                </a:cxn>
                <a:cxn ang="0">
                  <a:pos x="829" y="201"/>
                </a:cxn>
                <a:cxn ang="0">
                  <a:pos x="409" y="375"/>
                </a:cxn>
                <a:cxn ang="0">
                  <a:pos x="0" y="212"/>
                </a:cxn>
                <a:cxn ang="0">
                  <a:pos x="196" y="6"/>
                </a:cxn>
                <a:cxn ang="0">
                  <a:pos x="409" y="91"/>
                </a:cxn>
                <a:cxn ang="0">
                  <a:pos x="628" y="0"/>
                </a:cxn>
              </a:cxnLst>
              <a:rect l="0" t="0" r="r" b="b"/>
              <a:pathLst>
                <a:path w="829" h="375">
                  <a:moveTo>
                    <a:pt x="628" y="0"/>
                  </a:moveTo>
                  <a:cubicBezTo>
                    <a:pt x="629" y="0"/>
                    <a:pt x="629" y="0"/>
                    <a:pt x="629" y="0"/>
                  </a:cubicBezTo>
                  <a:cubicBezTo>
                    <a:pt x="829" y="201"/>
                    <a:pt x="829" y="201"/>
                    <a:pt x="829" y="201"/>
                  </a:cubicBezTo>
                  <a:cubicBezTo>
                    <a:pt x="829" y="201"/>
                    <a:pt x="829" y="201"/>
                    <a:pt x="829" y="201"/>
                  </a:cubicBezTo>
                  <a:cubicBezTo>
                    <a:pt x="713" y="317"/>
                    <a:pt x="573" y="375"/>
                    <a:pt x="409" y="375"/>
                  </a:cubicBezTo>
                  <a:cubicBezTo>
                    <a:pt x="250" y="375"/>
                    <a:pt x="114" y="321"/>
                    <a:pt x="0" y="212"/>
                  </a:cubicBezTo>
                  <a:cubicBezTo>
                    <a:pt x="196" y="6"/>
                    <a:pt x="196" y="6"/>
                    <a:pt x="196" y="6"/>
                  </a:cubicBezTo>
                  <a:cubicBezTo>
                    <a:pt x="255" y="63"/>
                    <a:pt x="326" y="91"/>
                    <a:pt x="409" y="91"/>
                  </a:cubicBezTo>
                  <a:cubicBezTo>
                    <a:pt x="495" y="91"/>
                    <a:pt x="568" y="61"/>
                    <a:pt x="628" y="0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 rot="10800000" flipH="1">
              <a:off x="4433993" y="4034936"/>
              <a:ext cx="313928" cy="363390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46"/>
          <p:cNvGrpSpPr/>
          <p:nvPr/>
        </p:nvGrpSpPr>
        <p:grpSpPr>
          <a:xfrm>
            <a:off x="7220978" y="2473122"/>
            <a:ext cx="421713" cy="498296"/>
            <a:chOff x="193675" y="3013076"/>
            <a:chExt cx="1014413" cy="1198563"/>
          </a:xfrm>
          <a:solidFill>
            <a:schemeClr val="accent3"/>
          </a:solidFill>
        </p:grpSpPr>
        <p:sp>
          <p:nvSpPr>
            <p:cNvPr id="6172" name="Freeform 28"/>
            <p:cNvSpPr>
              <a:spLocks noEditPoints="1"/>
            </p:cNvSpPr>
            <p:nvPr/>
          </p:nvSpPr>
          <p:spPr bwMode="auto">
            <a:xfrm>
              <a:off x="212725" y="3013076"/>
              <a:ext cx="922338" cy="1198563"/>
            </a:xfrm>
            <a:custGeom>
              <a:avLst/>
              <a:gdLst/>
              <a:ahLst/>
              <a:cxnLst>
                <a:cxn ang="0">
                  <a:pos x="195" y="24"/>
                </a:cxn>
                <a:cxn ang="0">
                  <a:pos x="202" y="7"/>
                </a:cxn>
                <a:cxn ang="0">
                  <a:pos x="219" y="0"/>
                </a:cxn>
                <a:cxn ang="0">
                  <a:pos x="219" y="0"/>
                </a:cxn>
                <a:cxn ang="0">
                  <a:pos x="236" y="7"/>
                </a:cxn>
                <a:cxn ang="0">
                  <a:pos x="244" y="24"/>
                </a:cxn>
                <a:cxn ang="0">
                  <a:pos x="244" y="318"/>
                </a:cxn>
                <a:cxn ang="0">
                  <a:pos x="195" y="318"/>
                </a:cxn>
                <a:cxn ang="0">
                  <a:pos x="195" y="24"/>
                </a:cxn>
                <a:cxn ang="0">
                  <a:pos x="0" y="110"/>
                </a:cxn>
                <a:cxn ang="0">
                  <a:pos x="22" y="73"/>
                </a:cxn>
                <a:cxn ang="0">
                  <a:pos x="87" y="46"/>
                </a:cxn>
                <a:cxn ang="0">
                  <a:pos x="87" y="46"/>
                </a:cxn>
                <a:cxn ang="0">
                  <a:pos x="152" y="73"/>
                </a:cxn>
                <a:cxn ang="0">
                  <a:pos x="175" y="110"/>
                </a:cxn>
                <a:cxn ang="0">
                  <a:pos x="0" y="110"/>
                </a:cxn>
              </a:cxnLst>
              <a:rect l="0" t="0" r="r" b="b"/>
              <a:pathLst>
                <a:path w="244" h="318">
                  <a:moveTo>
                    <a:pt x="195" y="24"/>
                  </a:moveTo>
                  <a:cubicBezTo>
                    <a:pt x="195" y="17"/>
                    <a:pt x="197" y="12"/>
                    <a:pt x="202" y="7"/>
                  </a:cubicBezTo>
                  <a:cubicBezTo>
                    <a:pt x="206" y="2"/>
                    <a:pt x="212" y="0"/>
                    <a:pt x="219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26" y="0"/>
                    <a:pt x="232" y="2"/>
                    <a:pt x="236" y="7"/>
                  </a:cubicBezTo>
                  <a:cubicBezTo>
                    <a:pt x="241" y="12"/>
                    <a:pt x="244" y="17"/>
                    <a:pt x="244" y="24"/>
                  </a:cubicBezTo>
                  <a:cubicBezTo>
                    <a:pt x="244" y="318"/>
                    <a:pt x="244" y="318"/>
                    <a:pt x="244" y="318"/>
                  </a:cubicBezTo>
                  <a:cubicBezTo>
                    <a:pt x="195" y="318"/>
                    <a:pt x="195" y="318"/>
                    <a:pt x="195" y="318"/>
                  </a:cubicBezTo>
                  <a:lnTo>
                    <a:pt x="195" y="24"/>
                  </a:lnTo>
                  <a:close/>
                  <a:moveTo>
                    <a:pt x="0" y="110"/>
                  </a:moveTo>
                  <a:cubicBezTo>
                    <a:pt x="4" y="96"/>
                    <a:pt x="11" y="84"/>
                    <a:pt x="22" y="73"/>
                  </a:cubicBezTo>
                  <a:cubicBezTo>
                    <a:pt x="40" y="55"/>
                    <a:pt x="61" y="46"/>
                    <a:pt x="87" y="46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113" y="46"/>
                    <a:pt x="134" y="55"/>
                    <a:pt x="152" y="73"/>
                  </a:cubicBezTo>
                  <a:cubicBezTo>
                    <a:pt x="163" y="84"/>
                    <a:pt x="170" y="96"/>
                    <a:pt x="175" y="110"/>
                  </a:cubicBezTo>
                  <a:lnTo>
                    <a:pt x="0" y="1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auto">
            <a:xfrm>
              <a:off x="825500" y="4170363"/>
              <a:ext cx="382588" cy="33338"/>
            </a:xfrm>
            <a:custGeom>
              <a:avLst/>
              <a:gdLst/>
              <a:ahLst/>
              <a:cxnLst>
                <a:cxn ang="0">
                  <a:pos x="101" y="5"/>
                </a:cxn>
                <a:cxn ang="0">
                  <a:pos x="100" y="8"/>
                </a:cxn>
                <a:cxn ang="0">
                  <a:pos x="96" y="9"/>
                </a:cxn>
                <a:cxn ang="0">
                  <a:pos x="5" y="9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96" y="0"/>
                </a:cxn>
                <a:cxn ang="0">
                  <a:pos x="100" y="1"/>
                </a:cxn>
                <a:cxn ang="0">
                  <a:pos x="101" y="5"/>
                </a:cxn>
              </a:cxnLst>
              <a:rect l="0" t="0" r="r" b="b"/>
              <a:pathLst>
                <a:path w="101" h="9">
                  <a:moveTo>
                    <a:pt x="101" y="5"/>
                  </a:moveTo>
                  <a:cubicBezTo>
                    <a:pt x="101" y="6"/>
                    <a:pt x="100" y="7"/>
                    <a:pt x="100" y="8"/>
                  </a:cubicBezTo>
                  <a:cubicBezTo>
                    <a:pt x="99" y="9"/>
                    <a:pt x="98" y="9"/>
                    <a:pt x="9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2" y="9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8" y="0"/>
                    <a:pt x="99" y="0"/>
                    <a:pt x="100" y="1"/>
                  </a:cubicBezTo>
                  <a:cubicBezTo>
                    <a:pt x="100" y="2"/>
                    <a:pt x="101" y="3"/>
                    <a:pt x="101" y="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auto">
            <a:xfrm>
              <a:off x="825500" y="3717926"/>
              <a:ext cx="382588" cy="395288"/>
            </a:xfrm>
            <a:custGeom>
              <a:avLst/>
              <a:gdLst/>
              <a:ahLst/>
              <a:cxnLst>
                <a:cxn ang="0">
                  <a:pos x="92" y="9"/>
                </a:cxn>
                <a:cxn ang="0">
                  <a:pos x="5" y="9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96" y="0"/>
                </a:cxn>
                <a:cxn ang="0">
                  <a:pos x="100" y="1"/>
                </a:cxn>
                <a:cxn ang="0">
                  <a:pos x="101" y="5"/>
                </a:cxn>
                <a:cxn ang="0">
                  <a:pos x="101" y="101"/>
                </a:cxn>
                <a:cxn ang="0">
                  <a:pos x="100" y="104"/>
                </a:cxn>
                <a:cxn ang="0">
                  <a:pos x="96" y="105"/>
                </a:cxn>
                <a:cxn ang="0">
                  <a:pos x="5" y="105"/>
                </a:cxn>
                <a:cxn ang="0">
                  <a:pos x="1" y="104"/>
                </a:cxn>
                <a:cxn ang="0">
                  <a:pos x="0" y="101"/>
                </a:cxn>
                <a:cxn ang="0">
                  <a:pos x="1" y="97"/>
                </a:cxn>
                <a:cxn ang="0">
                  <a:pos x="5" y="96"/>
                </a:cxn>
                <a:cxn ang="0">
                  <a:pos x="92" y="96"/>
                </a:cxn>
                <a:cxn ang="0">
                  <a:pos x="92" y="9"/>
                </a:cxn>
              </a:cxnLst>
              <a:rect l="0" t="0" r="r" b="b"/>
              <a:pathLst>
                <a:path w="101" h="105">
                  <a:moveTo>
                    <a:pt x="92" y="9"/>
                  </a:move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2" y="9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8" y="0"/>
                    <a:pt x="99" y="1"/>
                    <a:pt x="100" y="1"/>
                  </a:cubicBezTo>
                  <a:cubicBezTo>
                    <a:pt x="100" y="2"/>
                    <a:pt x="101" y="3"/>
                    <a:pt x="101" y="5"/>
                  </a:cubicBezTo>
                  <a:cubicBezTo>
                    <a:pt x="101" y="101"/>
                    <a:pt x="101" y="101"/>
                    <a:pt x="101" y="101"/>
                  </a:cubicBezTo>
                  <a:cubicBezTo>
                    <a:pt x="101" y="102"/>
                    <a:pt x="100" y="103"/>
                    <a:pt x="100" y="104"/>
                  </a:cubicBezTo>
                  <a:cubicBezTo>
                    <a:pt x="99" y="105"/>
                    <a:pt x="98" y="105"/>
                    <a:pt x="96" y="105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3" y="105"/>
                    <a:pt x="2" y="105"/>
                    <a:pt x="1" y="104"/>
                  </a:cubicBezTo>
                  <a:cubicBezTo>
                    <a:pt x="0" y="103"/>
                    <a:pt x="0" y="102"/>
                    <a:pt x="0" y="101"/>
                  </a:cubicBezTo>
                  <a:cubicBezTo>
                    <a:pt x="0" y="99"/>
                    <a:pt x="0" y="98"/>
                    <a:pt x="1" y="97"/>
                  </a:cubicBezTo>
                  <a:cubicBezTo>
                    <a:pt x="2" y="96"/>
                    <a:pt x="3" y="96"/>
                    <a:pt x="5" y="96"/>
                  </a:cubicBezTo>
                  <a:cubicBezTo>
                    <a:pt x="92" y="96"/>
                    <a:pt x="92" y="96"/>
                    <a:pt x="92" y="96"/>
                  </a:cubicBezTo>
                  <a:lnTo>
                    <a:pt x="9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auto">
            <a:xfrm>
              <a:off x="760413" y="3375026"/>
              <a:ext cx="447675" cy="244475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117" y="1"/>
                </a:cxn>
                <a:cxn ang="0">
                  <a:pos x="118" y="4"/>
                </a:cxn>
                <a:cxn ang="0">
                  <a:pos x="118" y="60"/>
                </a:cxn>
                <a:cxn ang="0">
                  <a:pos x="117" y="64"/>
                </a:cxn>
                <a:cxn ang="0">
                  <a:pos x="113" y="65"/>
                </a:cxn>
                <a:cxn ang="0">
                  <a:pos x="22" y="65"/>
                </a:cxn>
                <a:cxn ang="0">
                  <a:pos x="18" y="64"/>
                </a:cxn>
                <a:cxn ang="0">
                  <a:pos x="17" y="60"/>
                </a:cxn>
                <a:cxn ang="0">
                  <a:pos x="18" y="57"/>
                </a:cxn>
                <a:cxn ang="0">
                  <a:pos x="22" y="56"/>
                </a:cxn>
                <a:cxn ang="0">
                  <a:pos x="109" y="56"/>
                </a:cxn>
                <a:cxn ang="0">
                  <a:pos x="109" y="9"/>
                </a:cxn>
                <a:cxn ang="0">
                  <a:pos x="5" y="9"/>
                </a:cxn>
                <a:cxn ang="0">
                  <a:pos x="1" y="8"/>
                </a:cxn>
                <a:cxn ang="0">
                  <a:pos x="0" y="4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113" y="0"/>
                </a:cxn>
              </a:cxnLst>
              <a:rect l="0" t="0" r="r" b="b"/>
              <a:pathLst>
                <a:path w="118" h="65">
                  <a:moveTo>
                    <a:pt x="113" y="0"/>
                  </a:moveTo>
                  <a:cubicBezTo>
                    <a:pt x="115" y="0"/>
                    <a:pt x="116" y="0"/>
                    <a:pt x="117" y="1"/>
                  </a:cubicBezTo>
                  <a:cubicBezTo>
                    <a:pt x="117" y="2"/>
                    <a:pt x="118" y="3"/>
                    <a:pt x="118" y="4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8" y="62"/>
                    <a:pt x="117" y="63"/>
                    <a:pt x="117" y="64"/>
                  </a:cubicBezTo>
                  <a:cubicBezTo>
                    <a:pt x="116" y="64"/>
                    <a:pt x="115" y="65"/>
                    <a:pt x="113" y="65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0" y="65"/>
                    <a:pt x="19" y="64"/>
                    <a:pt x="18" y="64"/>
                  </a:cubicBezTo>
                  <a:cubicBezTo>
                    <a:pt x="17" y="63"/>
                    <a:pt x="17" y="62"/>
                    <a:pt x="17" y="60"/>
                  </a:cubicBezTo>
                  <a:cubicBezTo>
                    <a:pt x="17" y="59"/>
                    <a:pt x="17" y="58"/>
                    <a:pt x="18" y="57"/>
                  </a:cubicBezTo>
                  <a:cubicBezTo>
                    <a:pt x="19" y="56"/>
                    <a:pt x="20" y="56"/>
                    <a:pt x="22" y="56"/>
                  </a:cubicBezTo>
                  <a:cubicBezTo>
                    <a:pt x="109" y="56"/>
                    <a:pt x="109" y="56"/>
                    <a:pt x="109" y="56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2" y="9"/>
                    <a:pt x="1" y="8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0"/>
                    <a:pt x="3" y="0"/>
                    <a:pt x="5" y="0"/>
                  </a:cubicBezTo>
                  <a:lnTo>
                    <a:pt x="11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auto">
            <a:xfrm>
              <a:off x="825500" y="3646488"/>
              <a:ext cx="382588" cy="33338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96" y="0"/>
                </a:cxn>
                <a:cxn ang="0">
                  <a:pos x="100" y="1"/>
                </a:cxn>
                <a:cxn ang="0">
                  <a:pos x="101" y="5"/>
                </a:cxn>
                <a:cxn ang="0">
                  <a:pos x="100" y="8"/>
                </a:cxn>
                <a:cxn ang="0">
                  <a:pos x="96" y="9"/>
                </a:cxn>
                <a:cxn ang="0">
                  <a:pos x="5" y="9"/>
                </a:cxn>
                <a:cxn ang="0">
                  <a:pos x="1" y="8"/>
                </a:cxn>
                <a:cxn ang="0">
                  <a:pos x="0" y="5"/>
                </a:cxn>
              </a:cxnLst>
              <a:rect l="0" t="0" r="r" b="b"/>
              <a:pathLst>
                <a:path w="101" h="9">
                  <a:moveTo>
                    <a:pt x="0" y="5"/>
                  </a:moveTo>
                  <a:cubicBezTo>
                    <a:pt x="0" y="3"/>
                    <a:pt x="0" y="2"/>
                    <a:pt x="1" y="1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8" y="0"/>
                    <a:pt x="99" y="1"/>
                    <a:pt x="100" y="1"/>
                  </a:cubicBezTo>
                  <a:cubicBezTo>
                    <a:pt x="100" y="2"/>
                    <a:pt x="101" y="3"/>
                    <a:pt x="101" y="5"/>
                  </a:cubicBezTo>
                  <a:cubicBezTo>
                    <a:pt x="101" y="6"/>
                    <a:pt x="100" y="7"/>
                    <a:pt x="100" y="8"/>
                  </a:cubicBezTo>
                  <a:cubicBezTo>
                    <a:pt x="99" y="9"/>
                    <a:pt x="98" y="9"/>
                    <a:pt x="9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2" y="9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193675" y="3473451"/>
              <a:ext cx="696913" cy="4476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78" name="Rectangle 34"/>
            <p:cNvSpPr>
              <a:spLocks noChangeArrowheads="1"/>
            </p:cNvSpPr>
            <p:nvPr/>
          </p:nvSpPr>
          <p:spPr bwMode="auto">
            <a:xfrm>
              <a:off x="193675" y="3981451"/>
              <a:ext cx="696913" cy="2301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49"/>
          <p:cNvGrpSpPr/>
          <p:nvPr/>
        </p:nvGrpSpPr>
        <p:grpSpPr>
          <a:xfrm flipH="1">
            <a:off x="6029478" y="2464435"/>
            <a:ext cx="400974" cy="452174"/>
            <a:chOff x="1817688" y="3025777"/>
            <a:chExt cx="658813" cy="742896"/>
          </a:xfrm>
          <a:solidFill>
            <a:schemeClr val="bg1">
              <a:lumMod val="65000"/>
            </a:schemeClr>
          </a:solidFill>
        </p:grpSpPr>
        <p:sp>
          <p:nvSpPr>
            <p:cNvPr id="51" name="Freeform 101"/>
            <p:cNvSpPr>
              <a:spLocks/>
            </p:cNvSpPr>
            <p:nvPr/>
          </p:nvSpPr>
          <p:spPr bwMode="auto">
            <a:xfrm>
              <a:off x="1833563" y="3025777"/>
              <a:ext cx="642938" cy="422275"/>
            </a:xfrm>
            <a:custGeom>
              <a:avLst/>
              <a:gdLst/>
              <a:ahLst/>
              <a:cxnLst>
                <a:cxn ang="0">
                  <a:pos x="13" y="253"/>
                </a:cxn>
                <a:cxn ang="0">
                  <a:pos x="277" y="135"/>
                </a:cxn>
                <a:cxn ang="0">
                  <a:pos x="323" y="227"/>
                </a:cxn>
                <a:cxn ang="0">
                  <a:pos x="343" y="227"/>
                </a:cxn>
                <a:cxn ang="0">
                  <a:pos x="286" y="0"/>
                </a:cxn>
                <a:cxn ang="0">
                  <a:pos x="255" y="63"/>
                </a:cxn>
                <a:cxn ang="0">
                  <a:pos x="267" y="103"/>
                </a:cxn>
                <a:cxn ang="0">
                  <a:pos x="0" y="226"/>
                </a:cxn>
                <a:cxn ang="0">
                  <a:pos x="13" y="253"/>
                </a:cxn>
              </a:cxnLst>
              <a:rect l="0" t="0" r="r" b="b"/>
              <a:pathLst>
                <a:path w="386" h="253">
                  <a:moveTo>
                    <a:pt x="13" y="253"/>
                  </a:moveTo>
                  <a:cubicBezTo>
                    <a:pt x="277" y="135"/>
                    <a:pt x="277" y="135"/>
                    <a:pt x="277" y="135"/>
                  </a:cubicBezTo>
                  <a:cubicBezTo>
                    <a:pt x="323" y="227"/>
                    <a:pt x="323" y="227"/>
                    <a:pt x="323" y="227"/>
                  </a:cubicBezTo>
                  <a:cubicBezTo>
                    <a:pt x="323" y="227"/>
                    <a:pt x="329" y="243"/>
                    <a:pt x="343" y="227"/>
                  </a:cubicBezTo>
                  <a:cubicBezTo>
                    <a:pt x="343" y="227"/>
                    <a:pt x="386" y="45"/>
                    <a:pt x="286" y="0"/>
                  </a:cubicBezTo>
                  <a:cubicBezTo>
                    <a:pt x="255" y="63"/>
                    <a:pt x="255" y="63"/>
                    <a:pt x="255" y="63"/>
                  </a:cubicBezTo>
                  <a:cubicBezTo>
                    <a:pt x="267" y="103"/>
                    <a:pt x="267" y="103"/>
                    <a:pt x="267" y="103"/>
                  </a:cubicBezTo>
                  <a:cubicBezTo>
                    <a:pt x="0" y="226"/>
                    <a:pt x="0" y="226"/>
                    <a:pt x="0" y="226"/>
                  </a:cubicBezTo>
                  <a:lnTo>
                    <a:pt x="13" y="2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102"/>
            <p:cNvSpPr>
              <a:spLocks/>
            </p:cNvSpPr>
            <p:nvPr/>
          </p:nvSpPr>
          <p:spPr bwMode="auto">
            <a:xfrm>
              <a:off x="2384425" y="3405189"/>
              <a:ext cx="1588" cy="250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"/>
                </a:cxn>
                <a:cxn ang="0">
                  <a:pos x="0" y="0"/>
                </a:cxn>
              </a:cxnLst>
              <a:rect l="0" t="0" r="r" b="b"/>
              <a:pathLst>
                <a:path h="158">
                  <a:moveTo>
                    <a:pt x="0" y="0"/>
                  </a:moveTo>
                  <a:lnTo>
                    <a:pt x="0" y="15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Line 103"/>
            <p:cNvSpPr>
              <a:spLocks noChangeShapeType="1"/>
            </p:cNvSpPr>
            <p:nvPr/>
          </p:nvSpPr>
          <p:spPr bwMode="auto">
            <a:xfrm>
              <a:off x="2384425" y="3405189"/>
              <a:ext cx="1588" cy="250825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Rectangle 104"/>
            <p:cNvSpPr>
              <a:spLocks noChangeArrowheads="1"/>
            </p:cNvSpPr>
            <p:nvPr/>
          </p:nvSpPr>
          <p:spPr bwMode="auto">
            <a:xfrm>
              <a:off x="2376488" y="3405189"/>
              <a:ext cx="15875" cy="2508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105"/>
            <p:cNvSpPr>
              <a:spLocks/>
            </p:cNvSpPr>
            <p:nvPr/>
          </p:nvSpPr>
          <p:spPr bwMode="auto">
            <a:xfrm>
              <a:off x="2003425" y="3173414"/>
              <a:ext cx="119063" cy="490538"/>
            </a:xfrm>
            <a:custGeom>
              <a:avLst/>
              <a:gdLst/>
              <a:ahLst/>
              <a:cxnLst>
                <a:cxn ang="0">
                  <a:pos x="5" y="294"/>
                </a:cxn>
                <a:cxn ang="0">
                  <a:pos x="4" y="294"/>
                </a:cxn>
                <a:cxn ang="0">
                  <a:pos x="0" y="288"/>
                </a:cxn>
                <a:cxn ang="0">
                  <a:pos x="61" y="4"/>
                </a:cxn>
                <a:cxn ang="0">
                  <a:pos x="67" y="0"/>
                </a:cxn>
                <a:cxn ang="0">
                  <a:pos x="71" y="6"/>
                </a:cxn>
                <a:cxn ang="0">
                  <a:pos x="10" y="291"/>
                </a:cxn>
                <a:cxn ang="0">
                  <a:pos x="5" y="294"/>
                </a:cxn>
              </a:cxnLst>
              <a:rect l="0" t="0" r="r" b="b"/>
              <a:pathLst>
                <a:path w="71" h="294">
                  <a:moveTo>
                    <a:pt x="5" y="294"/>
                  </a:moveTo>
                  <a:cubicBezTo>
                    <a:pt x="4" y="294"/>
                    <a:pt x="4" y="294"/>
                    <a:pt x="4" y="294"/>
                  </a:cubicBezTo>
                  <a:cubicBezTo>
                    <a:pt x="1" y="294"/>
                    <a:pt x="0" y="291"/>
                    <a:pt x="0" y="288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2" y="1"/>
                    <a:pt x="64" y="0"/>
                    <a:pt x="67" y="0"/>
                  </a:cubicBezTo>
                  <a:cubicBezTo>
                    <a:pt x="70" y="1"/>
                    <a:pt x="71" y="4"/>
                    <a:pt x="71" y="6"/>
                  </a:cubicBezTo>
                  <a:cubicBezTo>
                    <a:pt x="10" y="291"/>
                    <a:pt x="10" y="291"/>
                    <a:pt x="10" y="291"/>
                  </a:cubicBezTo>
                  <a:cubicBezTo>
                    <a:pt x="9" y="293"/>
                    <a:pt x="7" y="294"/>
                    <a:pt x="5" y="29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Freeform 106"/>
            <p:cNvSpPr>
              <a:spLocks/>
            </p:cNvSpPr>
            <p:nvPr/>
          </p:nvSpPr>
          <p:spPr bwMode="auto">
            <a:xfrm>
              <a:off x="2106613" y="3176589"/>
              <a:ext cx="133350" cy="490538"/>
            </a:xfrm>
            <a:custGeom>
              <a:avLst/>
              <a:gdLst/>
              <a:ahLst/>
              <a:cxnLst>
                <a:cxn ang="0">
                  <a:pos x="75" y="294"/>
                </a:cxn>
                <a:cxn ang="0">
                  <a:pos x="70" y="290"/>
                </a:cxn>
                <a:cxn ang="0">
                  <a:pos x="0" y="7"/>
                </a:cxn>
                <a:cxn ang="0">
                  <a:pos x="4" y="1"/>
                </a:cxn>
                <a:cxn ang="0">
                  <a:pos x="10" y="4"/>
                </a:cxn>
                <a:cxn ang="0">
                  <a:pos x="79" y="288"/>
                </a:cxn>
                <a:cxn ang="0">
                  <a:pos x="76" y="294"/>
                </a:cxn>
                <a:cxn ang="0">
                  <a:pos x="75" y="294"/>
                </a:cxn>
              </a:cxnLst>
              <a:rect l="0" t="0" r="r" b="b"/>
              <a:pathLst>
                <a:path w="80" h="294">
                  <a:moveTo>
                    <a:pt x="75" y="294"/>
                  </a:moveTo>
                  <a:cubicBezTo>
                    <a:pt x="72" y="294"/>
                    <a:pt x="70" y="292"/>
                    <a:pt x="70" y="29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1" y="1"/>
                    <a:pt x="4" y="1"/>
                  </a:cubicBezTo>
                  <a:cubicBezTo>
                    <a:pt x="7" y="0"/>
                    <a:pt x="9" y="2"/>
                    <a:pt x="10" y="4"/>
                  </a:cubicBezTo>
                  <a:cubicBezTo>
                    <a:pt x="79" y="288"/>
                    <a:pt x="79" y="288"/>
                    <a:pt x="79" y="288"/>
                  </a:cubicBezTo>
                  <a:cubicBezTo>
                    <a:pt x="80" y="290"/>
                    <a:pt x="78" y="293"/>
                    <a:pt x="76" y="294"/>
                  </a:cubicBezTo>
                  <a:cubicBezTo>
                    <a:pt x="75" y="294"/>
                    <a:pt x="75" y="294"/>
                    <a:pt x="75" y="29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Rectangle 107"/>
            <p:cNvSpPr>
              <a:spLocks noChangeArrowheads="1"/>
            </p:cNvSpPr>
            <p:nvPr/>
          </p:nvSpPr>
          <p:spPr bwMode="auto">
            <a:xfrm>
              <a:off x="1885950" y="3408364"/>
              <a:ext cx="15875" cy="1412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Freeform 108"/>
            <p:cNvSpPr>
              <a:spLocks/>
            </p:cNvSpPr>
            <p:nvPr/>
          </p:nvSpPr>
          <p:spPr bwMode="auto">
            <a:xfrm>
              <a:off x="2017713" y="3432176"/>
              <a:ext cx="169863" cy="238125"/>
            </a:xfrm>
            <a:custGeom>
              <a:avLst/>
              <a:gdLst/>
              <a:ahLst/>
              <a:cxnLst>
                <a:cxn ang="0">
                  <a:pos x="6" y="143"/>
                </a:cxn>
                <a:cxn ang="0">
                  <a:pos x="3" y="142"/>
                </a:cxn>
                <a:cxn ang="0">
                  <a:pos x="2" y="135"/>
                </a:cxn>
                <a:cxn ang="0">
                  <a:pos x="92" y="3"/>
                </a:cxn>
                <a:cxn ang="0">
                  <a:pos x="99" y="1"/>
                </a:cxn>
                <a:cxn ang="0">
                  <a:pos x="100" y="8"/>
                </a:cxn>
                <a:cxn ang="0">
                  <a:pos x="10" y="141"/>
                </a:cxn>
                <a:cxn ang="0">
                  <a:pos x="6" y="143"/>
                </a:cxn>
              </a:cxnLst>
              <a:rect l="0" t="0" r="r" b="b"/>
              <a:pathLst>
                <a:path w="102" h="143">
                  <a:moveTo>
                    <a:pt x="6" y="143"/>
                  </a:moveTo>
                  <a:cubicBezTo>
                    <a:pt x="5" y="143"/>
                    <a:pt x="4" y="143"/>
                    <a:pt x="3" y="142"/>
                  </a:cubicBezTo>
                  <a:cubicBezTo>
                    <a:pt x="1" y="141"/>
                    <a:pt x="0" y="138"/>
                    <a:pt x="2" y="135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3" y="0"/>
                    <a:pt x="96" y="0"/>
                    <a:pt x="99" y="1"/>
                  </a:cubicBezTo>
                  <a:cubicBezTo>
                    <a:pt x="101" y="3"/>
                    <a:pt x="102" y="6"/>
                    <a:pt x="100" y="8"/>
                  </a:cubicBezTo>
                  <a:cubicBezTo>
                    <a:pt x="10" y="141"/>
                    <a:pt x="10" y="141"/>
                    <a:pt x="10" y="141"/>
                  </a:cubicBezTo>
                  <a:cubicBezTo>
                    <a:pt x="9" y="142"/>
                    <a:pt x="8" y="143"/>
                    <a:pt x="6" y="14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Freeform 109"/>
            <p:cNvSpPr>
              <a:spLocks/>
            </p:cNvSpPr>
            <p:nvPr/>
          </p:nvSpPr>
          <p:spPr bwMode="auto">
            <a:xfrm>
              <a:off x="2051050" y="3440114"/>
              <a:ext cx="185738" cy="228600"/>
            </a:xfrm>
            <a:custGeom>
              <a:avLst/>
              <a:gdLst/>
              <a:ahLst/>
              <a:cxnLst>
                <a:cxn ang="0">
                  <a:pos x="106" y="137"/>
                </a:cxn>
                <a:cxn ang="0">
                  <a:pos x="102" y="136"/>
                </a:cxn>
                <a:cxn ang="0">
                  <a:pos x="2" y="9"/>
                </a:cxn>
                <a:cxn ang="0">
                  <a:pos x="3" y="2"/>
                </a:cxn>
                <a:cxn ang="0">
                  <a:pos x="10" y="3"/>
                </a:cxn>
                <a:cxn ang="0">
                  <a:pos x="110" y="129"/>
                </a:cxn>
                <a:cxn ang="0">
                  <a:pos x="109" y="136"/>
                </a:cxn>
                <a:cxn ang="0">
                  <a:pos x="106" y="137"/>
                </a:cxn>
              </a:cxnLst>
              <a:rect l="0" t="0" r="r" b="b"/>
              <a:pathLst>
                <a:path w="112" h="137">
                  <a:moveTo>
                    <a:pt x="106" y="137"/>
                  </a:moveTo>
                  <a:cubicBezTo>
                    <a:pt x="105" y="137"/>
                    <a:pt x="103" y="137"/>
                    <a:pt x="102" y="136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5" y="0"/>
                    <a:pt x="8" y="1"/>
                    <a:pt x="10" y="3"/>
                  </a:cubicBezTo>
                  <a:cubicBezTo>
                    <a:pt x="110" y="129"/>
                    <a:pt x="110" y="129"/>
                    <a:pt x="110" y="129"/>
                  </a:cubicBezTo>
                  <a:cubicBezTo>
                    <a:pt x="112" y="132"/>
                    <a:pt x="111" y="135"/>
                    <a:pt x="109" y="136"/>
                  </a:cubicBezTo>
                  <a:cubicBezTo>
                    <a:pt x="108" y="137"/>
                    <a:pt x="107" y="137"/>
                    <a:pt x="106" y="13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Freeform 110"/>
            <p:cNvSpPr>
              <a:spLocks/>
            </p:cNvSpPr>
            <p:nvPr/>
          </p:nvSpPr>
          <p:spPr bwMode="auto">
            <a:xfrm>
              <a:off x="2052638" y="3308351"/>
              <a:ext cx="107950" cy="141288"/>
            </a:xfrm>
            <a:custGeom>
              <a:avLst/>
              <a:gdLst/>
              <a:ahLst/>
              <a:cxnLst>
                <a:cxn ang="0">
                  <a:pos x="6" y="84"/>
                </a:cxn>
                <a:cxn ang="0">
                  <a:pos x="3" y="83"/>
                </a:cxn>
                <a:cxn ang="0">
                  <a:pos x="2" y="76"/>
                </a:cxn>
                <a:cxn ang="0">
                  <a:pos x="55" y="3"/>
                </a:cxn>
                <a:cxn ang="0">
                  <a:pos x="62" y="2"/>
                </a:cxn>
                <a:cxn ang="0">
                  <a:pos x="63" y="9"/>
                </a:cxn>
                <a:cxn ang="0">
                  <a:pos x="10" y="82"/>
                </a:cxn>
                <a:cxn ang="0">
                  <a:pos x="6" y="84"/>
                </a:cxn>
              </a:cxnLst>
              <a:rect l="0" t="0" r="r" b="b"/>
              <a:pathLst>
                <a:path w="65" h="84">
                  <a:moveTo>
                    <a:pt x="6" y="84"/>
                  </a:moveTo>
                  <a:cubicBezTo>
                    <a:pt x="5" y="84"/>
                    <a:pt x="4" y="84"/>
                    <a:pt x="3" y="83"/>
                  </a:cubicBezTo>
                  <a:cubicBezTo>
                    <a:pt x="1" y="82"/>
                    <a:pt x="0" y="79"/>
                    <a:pt x="2" y="76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7" y="1"/>
                    <a:pt x="60" y="0"/>
                    <a:pt x="62" y="2"/>
                  </a:cubicBezTo>
                  <a:cubicBezTo>
                    <a:pt x="64" y="4"/>
                    <a:pt x="65" y="7"/>
                    <a:pt x="63" y="9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9" y="84"/>
                    <a:pt x="7" y="84"/>
                    <a:pt x="6" y="8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111"/>
            <p:cNvSpPr>
              <a:spLocks/>
            </p:cNvSpPr>
            <p:nvPr/>
          </p:nvSpPr>
          <p:spPr bwMode="auto">
            <a:xfrm>
              <a:off x="2065338" y="3324226"/>
              <a:ext cx="122238" cy="119063"/>
            </a:xfrm>
            <a:custGeom>
              <a:avLst/>
              <a:gdLst/>
              <a:ahLst/>
              <a:cxnLst>
                <a:cxn ang="0">
                  <a:pos x="67" y="72"/>
                </a:cxn>
                <a:cxn ang="0">
                  <a:pos x="64" y="70"/>
                </a:cxn>
                <a:cxn ang="0">
                  <a:pos x="2" y="9"/>
                </a:cxn>
                <a:cxn ang="0">
                  <a:pos x="2" y="2"/>
                </a:cxn>
                <a:cxn ang="0">
                  <a:pos x="9" y="2"/>
                </a:cxn>
                <a:cxn ang="0">
                  <a:pos x="71" y="63"/>
                </a:cxn>
                <a:cxn ang="0">
                  <a:pos x="71" y="70"/>
                </a:cxn>
                <a:cxn ang="0">
                  <a:pos x="67" y="72"/>
                </a:cxn>
              </a:cxnLst>
              <a:rect l="0" t="0" r="r" b="b"/>
              <a:pathLst>
                <a:path w="73" h="72">
                  <a:moveTo>
                    <a:pt x="67" y="72"/>
                  </a:moveTo>
                  <a:cubicBezTo>
                    <a:pt x="66" y="72"/>
                    <a:pt x="65" y="71"/>
                    <a:pt x="64" y="7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4" y="0"/>
                    <a:pt x="7" y="0"/>
                    <a:pt x="9" y="2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3" y="65"/>
                    <a:pt x="73" y="68"/>
                    <a:pt x="71" y="70"/>
                  </a:cubicBezTo>
                  <a:cubicBezTo>
                    <a:pt x="70" y="71"/>
                    <a:pt x="69" y="72"/>
                    <a:pt x="67" y="7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Rectangle 112"/>
            <p:cNvSpPr>
              <a:spLocks noChangeArrowheads="1"/>
            </p:cNvSpPr>
            <p:nvPr/>
          </p:nvSpPr>
          <p:spPr bwMode="auto">
            <a:xfrm>
              <a:off x="1817688" y="3651251"/>
              <a:ext cx="619125" cy="11742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Rectangle 113"/>
            <p:cNvSpPr>
              <a:spLocks noChangeArrowheads="1"/>
            </p:cNvSpPr>
            <p:nvPr/>
          </p:nvSpPr>
          <p:spPr bwMode="auto">
            <a:xfrm>
              <a:off x="1852613" y="3530601"/>
              <a:ext cx="84138" cy="1285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4" name="Freeform 5"/>
          <p:cNvSpPr>
            <a:spLocks noEditPoints="1"/>
          </p:cNvSpPr>
          <p:nvPr/>
        </p:nvSpPr>
        <p:spPr bwMode="auto">
          <a:xfrm>
            <a:off x="4843920" y="2464038"/>
            <a:ext cx="383968" cy="524901"/>
          </a:xfrm>
          <a:custGeom>
            <a:avLst/>
            <a:gdLst/>
            <a:ahLst/>
            <a:cxnLst>
              <a:cxn ang="0">
                <a:pos x="495" y="412"/>
              </a:cxn>
              <a:cxn ang="0">
                <a:pos x="534" y="373"/>
              </a:cxn>
              <a:cxn ang="0">
                <a:pos x="495" y="334"/>
              </a:cxn>
              <a:cxn ang="0">
                <a:pos x="478" y="334"/>
              </a:cxn>
              <a:cxn ang="0">
                <a:pos x="478" y="78"/>
              </a:cxn>
              <a:cxn ang="0">
                <a:pos x="495" y="78"/>
              </a:cxn>
              <a:cxn ang="0">
                <a:pos x="534" y="39"/>
              </a:cxn>
              <a:cxn ang="0">
                <a:pos x="495" y="0"/>
              </a:cxn>
              <a:cxn ang="0">
                <a:pos x="39" y="0"/>
              </a:cxn>
              <a:cxn ang="0">
                <a:pos x="0" y="39"/>
              </a:cxn>
              <a:cxn ang="0">
                <a:pos x="39" y="78"/>
              </a:cxn>
              <a:cxn ang="0">
                <a:pos x="56" y="78"/>
              </a:cxn>
              <a:cxn ang="0">
                <a:pos x="56" y="334"/>
              </a:cxn>
              <a:cxn ang="0">
                <a:pos x="39" y="334"/>
              </a:cxn>
              <a:cxn ang="0">
                <a:pos x="0" y="373"/>
              </a:cxn>
              <a:cxn ang="0">
                <a:pos x="39" y="412"/>
              </a:cxn>
              <a:cxn ang="0">
                <a:pos x="56" y="412"/>
              </a:cxn>
              <a:cxn ang="0">
                <a:pos x="56" y="658"/>
              </a:cxn>
              <a:cxn ang="0">
                <a:pos x="39" y="658"/>
              </a:cxn>
              <a:cxn ang="0">
                <a:pos x="0" y="697"/>
              </a:cxn>
              <a:cxn ang="0">
                <a:pos x="39" y="736"/>
              </a:cxn>
              <a:cxn ang="0">
                <a:pos x="495" y="736"/>
              </a:cxn>
              <a:cxn ang="0">
                <a:pos x="534" y="697"/>
              </a:cxn>
              <a:cxn ang="0">
                <a:pos x="495" y="658"/>
              </a:cxn>
              <a:cxn ang="0">
                <a:pos x="478" y="658"/>
              </a:cxn>
              <a:cxn ang="0">
                <a:pos x="478" y="412"/>
              </a:cxn>
              <a:cxn ang="0">
                <a:pos x="495" y="412"/>
              </a:cxn>
              <a:cxn ang="0">
                <a:pos x="267" y="424"/>
              </a:cxn>
              <a:cxn ang="0">
                <a:pos x="193" y="350"/>
              </a:cxn>
              <a:cxn ang="0">
                <a:pos x="267" y="204"/>
              </a:cxn>
              <a:cxn ang="0">
                <a:pos x="341" y="350"/>
              </a:cxn>
              <a:cxn ang="0">
                <a:pos x="267" y="424"/>
              </a:cxn>
              <a:cxn ang="0">
                <a:pos x="267" y="424"/>
              </a:cxn>
              <a:cxn ang="0">
                <a:pos x="267" y="424"/>
              </a:cxn>
            </a:cxnLst>
            <a:rect l="0" t="0" r="r" b="b"/>
            <a:pathLst>
              <a:path w="534" h="736">
                <a:moveTo>
                  <a:pt x="495" y="412"/>
                </a:moveTo>
                <a:cubicBezTo>
                  <a:pt x="517" y="412"/>
                  <a:pt x="534" y="395"/>
                  <a:pt x="534" y="373"/>
                </a:cubicBezTo>
                <a:cubicBezTo>
                  <a:pt x="534" y="352"/>
                  <a:pt x="517" y="334"/>
                  <a:pt x="495" y="334"/>
                </a:cubicBezTo>
                <a:cubicBezTo>
                  <a:pt x="478" y="334"/>
                  <a:pt x="478" y="334"/>
                  <a:pt x="478" y="334"/>
                </a:cubicBezTo>
                <a:cubicBezTo>
                  <a:pt x="478" y="78"/>
                  <a:pt x="478" y="78"/>
                  <a:pt x="478" y="78"/>
                </a:cubicBezTo>
                <a:cubicBezTo>
                  <a:pt x="495" y="78"/>
                  <a:pt x="495" y="78"/>
                  <a:pt x="495" y="78"/>
                </a:cubicBezTo>
                <a:cubicBezTo>
                  <a:pt x="517" y="78"/>
                  <a:pt x="534" y="61"/>
                  <a:pt x="534" y="39"/>
                </a:cubicBezTo>
                <a:cubicBezTo>
                  <a:pt x="534" y="17"/>
                  <a:pt x="517" y="0"/>
                  <a:pt x="495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18" y="0"/>
                  <a:pt x="0" y="17"/>
                  <a:pt x="0" y="39"/>
                </a:cubicBezTo>
                <a:cubicBezTo>
                  <a:pt x="0" y="61"/>
                  <a:pt x="18" y="78"/>
                  <a:pt x="39" y="78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334"/>
                  <a:pt x="56" y="334"/>
                  <a:pt x="56" y="334"/>
                </a:cubicBezTo>
                <a:cubicBezTo>
                  <a:pt x="39" y="334"/>
                  <a:pt x="39" y="334"/>
                  <a:pt x="39" y="334"/>
                </a:cubicBezTo>
                <a:cubicBezTo>
                  <a:pt x="18" y="334"/>
                  <a:pt x="0" y="352"/>
                  <a:pt x="0" y="373"/>
                </a:cubicBezTo>
                <a:cubicBezTo>
                  <a:pt x="0" y="395"/>
                  <a:pt x="18" y="412"/>
                  <a:pt x="39" y="412"/>
                </a:cubicBezTo>
                <a:cubicBezTo>
                  <a:pt x="56" y="412"/>
                  <a:pt x="56" y="412"/>
                  <a:pt x="56" y="412"/>
                </a:cubicBezTo>
                <a:cubicBezTo>
                  <a:pt x="56" y="658"/>
                  <a:pt x="56" y="658"/>
                  <a:pt x="56" y="658"/>
                </a:cubicBezTo>
                <a:cubicBezTo>
                  <a:pt x="39" y="658"/>
                  <a:pt x="39" y="658"/>
                  <a:pt x="39" y="658"/>
                </a:cubicBezTo>
                <a:cubicBezTo>
                  <a:pt x="18" y="658"/>
                  <a:pt x="0" y="675"/>
                  <a:pt x="0" y="697"/>
                </a:cubicBezTo>
                <a:cubicBezTo>
                  <a:pt x="0" y="718"/>
                  <a:pt x="18" y="736"/>
                  <a:pt x="39" y="736"/>
                </a:cubicBezTo>
                <a:cubicBezTo>
                  <a:pt x="495" y="736"/>
                  <a:pt x="495" y="736"/>
                  <a:pt x="495" y="736"/>
                </a:cubicBezTo>
                <a:cubicBezTo>
                  <a:pt x="517" y="736"/>
                  <a:pt x="534" y="718"/>
                  <a:pt x="534" y="697"/>
                </a:cubicBezTo>
                <a:cubicBezTo>
                  <a:pt x="534" y="675"/>
                  <a:pt x="517" y="658"/>
                  <a:pt x="495" y="658"/>
                </a:cubicBezTo>
                <a:cubicBezTo>
                  <a:pt x="478" y="658"/>
                  <a:pt x="478" y="658"/>
                  <a:pt x="478" y="658"/>
                </a:cubicBezTo>
                <a:cubicBezTo>
                  <a:pt x="478" y="412"/>
                  <a:pt x="478" y="412"/>
                  <a:pt x="478" y="412"/>
                </a:cubicBezTo>
                <a:lnTo>
                  <a:pt x="495" y="412"/>
                </a:lnTo>
                <a:close/>
                <a:moveTo>
                  <a:pt x="267" y="424"/>
                </a:moveTo>
                <a:cubicBezTo>
                  <a:pt x="227" y="424"/>
                  <a:pt x="193" y="390"/>
                  <a:pt x="193" y="350"/>
                </a:cubicBezTo>
                <a:cubicBezTo>
                  <a:pt x="193" y="309"/>
                  <a:pt x="267" y="204"/>
                  <a:pt x="267" y="204"/>
                </a:cubicBezTo>
                <a:cubicBezTo>
                  <a:pt x="267" y="204"/>
                  <a:pt x="341" y="309"/>
                  <a:pt x="341" y="350"/>
                </a:cubicBezTo>
                <a:cubicBezTo>
                  <a:pt x="341" y="390"/>
                  <a:pt x="308" y="424"/>
                  <a:pt x="267" y="424"/>
                </a:cubicBezTo>
                <a:close/>
                <a:moveTo>
                  <a:pt x="267" y="424"/>
                </a:moveTo>
                <a:cubicBezTo>
                  <a:pt x="267" y="424"/>
                  <a:pt x="267" y="424"/>
                  <a:pt x="267" y="424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70562" tIns="35281" rIns="70562" bIns="35281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Freeform 23"/>
          <p:cNvSpPr>
            <a:spLocks noEditPoints="1"/>
          </p:cNvSpPr>
          <p:nvPr/>
        </p:nvSpPr>
        <p:spPr bwMode="auto">
          <a:xfrm>
            <a:off x="5924425" y="3685465"/>
            <a:ext cx="442772" cy="486739"/>
          </a:xfrm>
          <a:custGeom>
            <a:avLst/>
            <a:gdLst/>
            <a:ahLst/>
            <a:cxnLst>
              <a:cxn ang="0">
                <a:pos x="610" y="651"/>
              </a:cxn>
              <a:cxn ang="0">
                <a:pos x="610" y="51"/>
              </a:cxn>
              <a:cxn ang="0">
                <a:pos x="568" y="9"/>
              </a:cxn>
              <a:cxn ang="0">
                <a:pos x="303" y="9"/>
              </a:cxn>
              <a:cxn ang="0">
                <a:pos x="261" y="51"/>
              </a:cxn>
              <a:cxn ang="0">
                <a:pos x="261" y="262"/>
              </a:cxn>
              <a:cxn ang="0">
                <a:pos x="181" y="296"/>
              </a:cxn>
              <a:cxn ang="0">
                <a:pos x="160" y="357"/>
              </a:cxn>
              <a:cxn ang="0">
                <a:pos x="164" y="528"/>
              </a:cxn>
              <a:cxn ang="0">
                <a:pos x="164" y="538"/>
              </a:cxn>
              <a:cxn ang="0">
                <a:pos x="121" y="614"/>
              </a:cxn>
              <a:cxn ang="0">
                <a:pos x="94" y="605"/>
              </a:cxn>
              <a:cxn ang="0">
                <a:pos x="72" y="538"/>
              </a:cxn>
              <a:cxn ang="0">
                <a:pos x="72" y="289"/>
              </a:cxn>
              <a:cxn ang="0">
                <a:pos x="94" y="248"/>
              </a:cxn>
              <a:cxn ang="0">
                <a:pos x="129" y="107"/>
              </a:cxn>
              <a:cxn ang="0">
                <a:pos x="182" y="86"/>
              </a:cxn>
              <a:cxn ang="0">
                <a:pos x="225" y="43"/>
              </a:cxn>
              <a:cxn ang="0">
                <a:pos x="182" y="0"/>
              </a:cxn>
              <a:cxn ang="0">
                <a:pos x="66" y="49"/>
              </a:cxn>
              <a:cxn ang="0">
                <a:pos x="8" y="255"/>
              </a:cxn>
              <a:cxn ang="0">
                <a:pos x="29" y="288"/>
              </a:cxn>
              <a:cxn ang="0">
                <a:pos x="29" y="538"/>
              </a:cxn>
              <a:cxn ang="0">
                <a:pos x="64" y="636"/>
              </a:cxn>
              <a:cxn ang="0">
                <a:pos x="118" y="657"/>
              </a:cxn>
              <a:cxn ang="0">
                <a:pos x="123" y="657"/>
              </a:cxn>
              <a:cxn ang="0">
                <a:pos x="207" y="536"/>
              </a:cxn>
              <a:cxn ang="0">
                <a:pos x="207" y="528"/>
              </a:cxn>
              <a:cxn ang="0">
                <a:pos x="203" y="354"/>
              </a:cxn>
              <a:cxn ang="0">
                <a:pos x="214" y="325"/>
              </a:cxn>
              <a:cxn ang="0">
                <a:pos x="261" y="305"/>
              </a:cxn>
              <a:cxn ang="0">
                <a:pos x="261" y="651"/>
              </a:cxn>
              <a:cxn ang="0">
                <a:pos x="252" y="651"/>
              </a:cxn>
              <a:cxn ang="0">
                <a:pos x="219" y="683"/>
              </a:cxn>
              <a:cxn ang="0">
                <a:pos x="219" y="711"/>
              </a:cxn>
              <a:cxn ang="0">
                <a:pos x="645" y="711"/>
              </a:cxn>
              <a:cxn ang="0">
                <a:pos x="645" y="685"/>
              </a:cxn>
              <a:cxn ang="0">
                <a:pos x="610" y="651"/>
              </a:cxn>
              <a:cxn ang="0">
                <a:pos x="368" y="443"/>
              </a:cxn>
              <a:cxn ang="0">
                <a:pos x="344" y="467"/>
              </a:cxn>
              <a:cxn ang="0">
                <a:pos x="340" y="467"/>
              </a:cxn>
              <a:cxn ang="0">
                <a:pos x="316" y="443"/>
              </a:cxn>
              <a:cxn ang="0">
                <a:pos x="316" y="387"/>
              </a:cxn>
              <a:cxn ang="0">
                <a:pos x="344" y="360"/>
              </a:cxn>
              <a:cxn ang="0">
                <a:pos x="368" y="384"/>
              </a:cxn>
              <a:cxn ang="0">
                <a:pos x="368" y="443"/>
              </a:cxn>
              <a:cxn ang="0">
                <a:pos x="555" y="185"/>
              </a:cxn>
              <a:cxn ang="0">
                <a:pos x="527" y="213"/>
              </a:cxn>
              <a:cxn ang="0">
                <a:pos x="344" y="213"/>
              </a:cxn>
              <a:cxn ang="0">
                <a:pos x="316" y="185"/>
              </a:cxn>
              <a:cxn ang="0">
                <a:pos x="316" y="89"/>
              </a:cxn>
              <a:cxn ang="0">
                <a:pos x="344" y="62"/>
              </a:cxn>
              <a:cxn ang="0">
                <a:pos x="527" y="62"/>
              </a:cxn>
              <a:cxn ang="0">
                <a:pos x="555" y="89"/>
              </a:cxn>
              <a:cxn ang="0">
                <a:pos x="555" y="185"/>
              </a:cxn>
              <a:cxn ang="0">
                <a:pos x="555" y="185"/>
              </a:cxn>
              <a:cxn ang="0">
                <a:pos x="555" y="185"/>
              </a:cxn>
            </a:cxnLst>
            <a:rect l="0" t="0" r="r" b="b"/>
            <a:pathLst>
              <a:path w="645" h="711">
                <a:moveTo>
                  <a:pt x="610" y="651"/>
                </a:moveTo>
                <a:cubicBezTo>
                  <a:pt x="610" y="51"/>
                  <a:pt x="610" y="51"/>
                  <a:pt x="610" y="51"/>
                </a:cubicBezTo>
                <a:cubicBezTo>
                  <a:pt x="610" y="28"/>
                  <a:pt x="591" y="9"/>
                  <a:pt x="568" y="9"/>
                </a:cubicBezTo>
                <a:cubicBezTo>
                  <a:pt x="303" y="9"/>
                  <a:pt x="303" y="9"/>
                  <a:pt x="303" y="9"/>
                </a:cubicBezTo>
                <a:cubicBezTo>
                  <a:pt x="280" y="9"/>
                  <a:pt x="261" y="28"/>
                  <a:pt x="261" y="51"/>
                </a:cubicBezTo>
                <a:cubicBezTo>
                  <a:pt x="261" y="262"/>
                  <a:pt x="261" y="262"/>
                  <a:pt x="261" y="262"/>
                </a:cubicBezTo>
                <a:cubicBezTo>
                  <a:pt x="226" y="265"/>
                  <a:pt x="199" y="277"/>
                  <a:pt x="181" y="296"/>
                </a:cubicBezTo>
                <a:cubicBezTo>
                  <a:pt x="157" y="324"/>
                  <a:pt x="160" y="355"/>
                  <a:pt x="160" y="357"/>
                </a:cubicBezTo>
                <a:cubicBezTo>
                  <a:pt x="160" y="359"/>
                  <a:pt x="164" y="505"/>
                  <a:pt x="164" y="528"/>
                </a:cubicBezTo>
                <a:cubicBezTo>
                  <a:pt x="164" y="531"/>
                  <a:pt x="164" y="534"/>
                  <a:pt x="164" y="538"/>
                </a:cubicBezTo>
                <a:cubicBezTo>
                  <a:pt x="166" y="585"/>
                  <a:pt x="160" y="612"/>
                  <a:pt x="121" y="614"/>
                </a:cubicBezTo>
                <a:cubicBezTo>
                  <a:pt x="109" y="614"/>
                  <a:pt x="101" y="612"/>
                  <a:pt x="94" y="605"/>
                </a:cubicBezTo>
                <a:cubicBezTo>
                  <a:pt x="76" y="588"/>
                  <a:pt x="72" y="551"/>
                  <a:pt x="72" y="538"/>
                </a:cubicBezTo>
                <a:cubicBezTo>
                  <a:pt x="72" y="289"/>
                  <a:pt x="72" y="289"/>
                  <a:pt x="72" y="289"/>
                </a:cubicBezTo>
                <a:cubicBezTo>
                  <a:pt x="87" y="281"/>
                  <a:pt x="96" y="265"/>
                  <a:pt x="94" y="248"/>
                </a:cubicBezTo>
                <a:cubicBezTo>
                  <a:pt x="92" y="223"/>
                  <a:pt x="95" y="144"/>
                  <a:pt x="129" y="107"/>
                </a:cubicBezTo>
                <a:cubicBezTo>
                  <a:pt x="142" y="93"/>
                  <a:pt x="159" y="86"/>
                  <a:pt x="182" y="86"/>
                </a:cubicBezTo>
                <a:cubicBezTo>
                  <a:pt x="205" y="86"/>
                  <a:pt x="225" y="67"/>
                  <a:pt x="225" y="43"/>
                </a:cubicBezTo>
                <a:cubicBezTo>
                  <a:pt x="225" y="19"/>
                  <a:pt x="205" y="0"/>
                  <a:pt x="182" y="0"/>
                </a:cubicBezTo>
                <a:cubicBezTo>
                  <a:pt x="135" y="0"/>
                  <a:pt x="95" y="17"/>
                  <a:pt x="66" y="49"/>
                </a:cubicBezTo>
                <a:cubicBezTo>
                  <a:pt x="0" y="120"/>
                  <a:pt x="7" y="241"/>
                  <a:pt x="8" y="255"/>
                </a:cubicBezTo>
                <a:cubicBezTo>
                  <a:pt x="10" y="269"/>
                  <a:pt x="18" y="281"/>
                  <a:pt x="29" y="288"/>
                </a:cubicBezTo>
                <a:cubicBezTo>
                  <a:pt x="29" y="538"/>
                  <a:pt x="29" y="538"/>
                  <a:pt x="29" y="538"/>
                </a:cubicBezTo>
                <a:cubicBezTo>
                  <a:pt x="29" y="545"/>
                  <a:pt x="30" y="603"/>
                  <a:pt x="64" y="636"/>
                </a:cubicBezTo>
                <a:cubicBezTo>
                  <a:pt x="79" y="650"/>
                  <a:pt x="97" y="657"/>
                  <a:pt x="118" y="657"/>
                </a:cubicBezTo>
                <a:cubicBezTo>
                  <a:pt x="120" y="657"/>
                  <a:pt x="121" y="657"/>
                  <a:pt x="123" y="657"/>
                </a:cubicBezTo>
                <a:cubicBezTo>
                  <a:pt x="212" y="652"/>
                  <a:pt x="209" y="565"/>
                  <a:pt x="207" y="536"/>
                </a:cubicBezTo>
                <a:cubicBezTo>
                  <a:pt x="207" y="533"/>
                  <a:pt x="207" y="530"/>
                  <a:pt x="207" y="528"/>
                </a:cubicBezTo>
                <a:cubicBezTo>
                  <a:pt x="207" y="504"/>
                  <a:pt x="203" y="362"/>
                  <a:pt x="203" y="354"/>
                </a:cubicBezTo>
                <a:cubicBezTo>
                  <a:pt x="203" y="354"/>
                  <a:pt x="202" y="338"/>
                  <a:pt x="214" y="325"/>
                </a:cubicBezTo>
                <a:cubicBezTo>
                  <a:pt x="224" y="314"/>
                  <a:pt x="239" y="308"/>
                  <a:pt x="261" y="305"/>
                </a:cubicBezTo>
                <a:cubicBezTo>
                  <a:pt x="261" y="651"/>
                  <a:pt x="261" y="651"/>
                  <a:pt x="261" y="651"/>
                </a:cubicBezTo>
                <a:cubicBezTo>
                  <a:pt x="252" y="651"/>
                  <a:pt x="252" y="651"/>
                  <a:pt x="252" y="651"/>
                </a:cubicBezTo>
                <a:cubicBezTo>
                  <a:pt x="233" y="651"/>
                  <a:pt x="219" y="665"/>
                  <a:pt x="219" y="683"/>
                </a:cubicBezTo>
                <a:cubicBezTo>
                  <a:pt x="219" y="711"/>
                  <a:pt x="219" y="711"/>
                  <a:pt x="219" y="711"/>
                </a:cubicBezTo>
                <a:cubicBezTo>
                  <a:pt x="645" y="711"/>
                  <a:pt x="645" y="711"/>
                  <a:pt x="645" y="711"/>
                </a:cubicBezTo>
                <a:cubicBezTo>
                  <a:pt x="645" y="685"/>
                  <a:pt x="645" y="685"/>
                  <a:pt x="645" y="685"/>
                </a:cubicBezTo>
                <a:cubicBezTo>
                  <a:pt x="645" y="666"/>
                  <a:pt x="630" y="651"/>
                  <a:pt x="610" y="651"/>
                </a:cubicBezTo>
                <a:close/>
                <a:moveTo>
                  <a:pt x="368" y="443"/>
                </a:moveTo>
                <a:cubicBezTo>
                  <a:pt x="368" y="456"/>
                  <a:pt x="357" y="467"/>
                  <a:pt x="344" y="467"/>
                </a:cubicBezTo>
                <a:cubicBezTo>
                  <a:pt x="340" y="467"/>
                  <a:pt x="340" y="467"/>
                  <a:pt x="340" y="467"/>
                </a:cubicBezTo>
                <a:cubicBezTo>
                  <a:pt x="327" y="467"/>
                  <a:pt x="316" y="456"/>
                  <a:pt x="316" y="443"/>
                </a:cubicBezTo>
                <a:cubicBezTo>
                  <a:pt x="316" y="387"/>
                  <a:pt x="316" y="387"/>
                  <a:pt x="316" y="387"/>
                </a:cubicBezTo>
                <a:cubicBezTo>
                  <a:pt x="316" y="372"/>
                  <a:pt x="328" y="360"/>
                  <a:pt x="344" y="360"/>
                </a:cubicBezTo>
                <a:cubicBezTo>
                  <a:pt x="357" y="360"/>
                  <a:pt x="368" y="371"/>
                  <a:pt x="368" y="384"/>
                </a:cubicBezTo>
                <a:lnTo>
                  <a:pt x="368" y="443"/>
                </a:lnTo>
                <a:close/>
                <a:moveTo>
                  <a:pt x="555" y="185"/>
                </a:moveTo>
                <a:cubicBezTo>
                  <a:pt x="555" y="200"/>
                  <a:pt x="542" y="213"/>
                  <a:pt x="527" y="213"/>
                </a:cubicBezTo>
                <a:cubicBezTo>
                  <a:pt x="344" y="213"/>
                  <a:pt x="344" y="213"/>
                  <a:pt x="344" y="213"/>
                </a:cubicBezTo>
                <a:cubicBezTo>
                  <a:pt x="328" y="213"/>
                  <a:pt x="316" y="200"/>
                  <a:pt x="316" y="185"/>
                </a:cubicBezTo>
                <a:cubicBezTo>
                  <a:pt x="316" y="89"/>
                  <a:pt x="316" y="89"/>
                  <a:pt x="316" y="89"/>
                </a:cubicBezTo>
                <a:cubicBezTo>
                  <a:pt x="316" y="74"/>
                  <a:pt x="328" y="62"/>
                  <a:pt x="344" y="62"/>
                </a:cubicBezTo>
                <a:cubicBezTo>
                  <a:pt x="527" y="62"/>
                  <a:pt x="527" y="62"/>
                  <a:pt x="527" y="62"/>
                </a:cubicBezTo>
                <a:cubicBezTo>
                  <a:pt x="542" y="62"/>
                  <a:pt x="555" y="74"/>
                  <a:pt x="555" y="89"/>
                </a:cubicBezTo>
                <a:lnTo>
                  <a:pt x="555" y="185"/>
                </a:lnTo>
                <a:close/>
                <a:moveTo>
                  <a:pt x="555" y="185"/>
                </a:moveTo>
                <a:cubicBezTo>
                  <a:pt x="555" y="185"/>
                  <a:pt x="555" y="185"/>
                  <a:pt x="555" y="185"/>
                </a:cubicBezTo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70562" tIns="35281" rIns="70562" bIns="35281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Group 67"/>
          <p:cNvGrpSpPr/>
          <p:nvPr/>
        </p:nvGrpSpPr>
        <p:grpSpPr>
          <a:xfrm>
            <a:off x="5904467" y="1470467"/>
            <a:ext cx="627635" cy="401842"/>
            <a:chOff x="196850" y="1958976"/>
            <a:chExt cx="1200150" cy="768350"/>
          </a:xfrm>
        </p:grpSpPr>
        <p:grpSp>
          <p:nvGrpSpPr>
            <p:cNvPr id="9" name="Group 47"/>
            <p:cNvGrpSpPr/>
            <p:nvPr/>
          </p:nvGrpSpPr>
          <p:grpSpPr>
            <a:xfrm>
              <a:off x="196850" y="1958976"/>
              <a:ext cx="1200150" cy="768350"/>
              <a:chOff x="196850" y="1958976"/>
              <a:chExt cx="1200150" cy="768350"/>
            </a:xfrm>
            <a:solidFill>
              <a:schemeClr val="accent2"/>
            </a:solidFill>
          </p:grpSpPr>
          <p:sp>
            <p:nvSpPr>
              <p:cNvPr id="6163" name="Freeform 19"/>
              <p:cNvSpPr>
                <a:spLocks noEditPoints="1"/>
              </p:cNvSpPr>
              <p:nvPr/>
            </p:nvSpPr>
            <p:spPr bwMode="auto">
              <a:xfrm>
                <a:off x="196850" y="1958976"/>
                <a:ext cx="1200150" cy="641350"/>
              </a:xfrm>
              <a:custGeom>
                <a:avLst/>
                <a:gdLst/>
                <a:ahLst/>
                <a:cxnLst>
                  <a:cxn ang="0">
                    <a:pos x="2" y="159"/>
                  </a:cxn>
                  <a:cxn ang="0">
                    <a:pos x="6" y="157"/>
                  </a:cxn>
                  <a:cxn ang="0">
                    <a:pos x="100" y="157"/>
                  </a:cxn>
                  <a:cxn ang="0">
                    <a:pos x="105" y="159"/>
                  </a:cxn>
                  <a:cxn ang="0">
                    <a:pos x="107" y="163"/>
                  </a:cxn>
                  <a:cxn ang="0">
                    <a:pos x="107" y="164"/>
                  </a:cxn>
                  <a:cxn ang="0">
                    <a:pos x="105" y="168"/>
                  </a:cxn>
                  <a:cxn ang="0">
                    <a:pos x="100" y="170"/>
                  </a:cxn>
                  <a:cxn ang="0">
                    <a:pos x="6" y="170"/>
                  </a:cxn>
                  <a:cxn ang="0">
                    <a:pos x="2" y="168"/>
                  </a:cxn>
                  <a:cxn ang="0">
                    <a:pos x="0" y="164"/>
                  </a:cxn>
                  <a:cxn ang="0">
                    <a:pos x="0" y="163"/>
                  </a:cxn>
                  <a:cxn ang="0">
                    <a:pos x="2" y="159"/>
                  </a:cxn>
                  <a:cxn ang="0">
                    <a:pos x="317" y="90"/>
                  </a:cxn>
                  <a:cxn ang="0">
                    <a:pos x="299" y="132"/>
                  </a:cxn>
                  <a:cxn ang="0">
                    <a:pos x="257" y="150"/>
                  </a:cxn>
                  <a:cxn ang="0">
                    <a:pos x="63" y="150"/>
                  </a:cxn>
                  <a:cxn ang="0">
                    <a:pos x="20" y="132"/>
                  </a:cxn>
                  <a:cxn ang="0">
                    <a:pos x="3" y="90"/>
                  </a:cxn>
                  <a:cxn ang="0">
                    <a:pos x="3" y="83"/>
                  </a:cxn>
                  <a:cxn ang="0">
                    <a:pos x="20" y="41"/>
                  </a:cxn>
                  <a:cxn ang="0">
                    <a:pos x="63" y="23"/>
                  </a:cxn>
                  <a:cxn ang="0">
                    <a:pos x="68" y="23"/>
                  </a:cxn>
                  <a:cxn ang="0">
                    <a:pos x="68" y="20"/>
                  </a:cxn>
                  <a:cxn ang="0">
                    <a:pos x="71" y="12"/>
                  </a:cxn>
                  <a:cxn ang="0">
                    <a:pos x="79" y="9"/>
                  </a:cxn>
                  <a:cxn ang="0">
                    <a:pos x="87" y="12"/>
                  </a:cxn>
                  <a:cxn ang="0">
                    <a:pos x="90" y="20"/>
                  </a:cxn>
                  <a:cxn ang="0">
                    <a:pos x="90" y="23"/>
                  </a:cxn>
                  <a:cxn ang="0">
                    <a:pos x="123" y="23"/>
                  </a:cxn>
                  <a:cxn ang="0">
                    <a:pos x="122" y="18"/>
                  </a:cxn>
                  <a:cxn ang="0">
                    <a:pos x="122" y="17"/>
                  </a:cxn>
                  <a:cxn ang="0">
                    <a:pos x="127" y="5"/>
                  </a:cxn>
                  <a:cxn ang="0">
                    <a:pos x="140" y="0"/>
                  </a:cxn>
                  <a:cxn ang="0">
                    <a:pos x="180" y="0"/>
                  </a:cxn>
                  <a:cxn ang="0">
                    <a:pos x="193" y="5"/>
                  </a:cxn>
                  <a:cxn ang="0">
                    <a:pos x="198" y="17"/>
                  </a:cxn>
                  <a:cxn ang="0">
                    <a:pos x="198" y="18"/>
                  </a:cxn>
                  <a:cxn ang="0">
                    <a:pos x="197" y="23"/>
                  </a:cxn>
                  <a:cxn ang="0">
                    <a:pos x="226" y="23"/>
                  </a:cxn>
                  <a:cxn ang="0">
                    <a:pos x="226" y="20"/>
                  </a:cxn>
                  <a:cxn ang="0">
                    <a:pos x="229" y="12"/>
                  </a:cxn>
                  <a:cxn ang="0">
                    <a:pos x="237" y="9"/>
                  </a:cxn>
                  <a:cxn ang="0">
                    <a:pos x="245" y="12"/>
                  </a:cxn>
                  <a:cxn ang="0">
                    <a:pos x="248" y="20"/>
                  </a:cxn>
                  <a:cxn ang="0">
                    <a:pos x="248" y="23"/>
                  </a:cxn>
                  <a:cxn ang="0">
                    <a:pos x="257" y="23"/>
                  </a:cxn>
                  <a:cxn ang="0">
                    <a:pos x="299" y="41"/>
                  </a:cxn>
                  <a:cxn ang="0">
                    <a:pos x="317" y="83"/>
                  </a:cxn>
                  <a:cxn ang="0">
                    <a:pos x="317" y="90"/>
                  </a:cxn>
                  <a:cxn ang="0">
                    <a:pos x="301" y="159"/>
                  </a:cxn>
                  <a:cxn ang="0">
                    <a:pos x="303" y="163"/>
                  </a:cxn>
                  <a:cxn ang="0">
                    <a:pos x="303" y="164"/>
                  </a:cxn>
                  <a:cxn ang="0">
                    <a:pos x="301" y="168"/>
                  </a:cxn>
                  <a:cxn ang="0">
                    <a:pos x="296" y="170"/>
                  </a:cxn>
                  <a:cxn ang="0">
                    <a:pos x="202" y="170"/>
                  </a:cxn>
                  <a:cxn ang="0">
                    <a:pos x="198" y="168"/>
                  </a:cxn>
                  <a:cxn ang="0">
                    <a:pos x="196" y="164"/>
                  </a:cxn>
                  <a:cxn ang="0">
                    <a:pos x="196" y="163"/>
                  </a:cxn>
                  <a:cxn ang="0">
                    <a:pos x="198" y="159"/>
                  </a:cxn>
                  <a:cxn ang="0">
                    <a:pos x="202" y="157"/>
                  </a:cxn>
                  <a:cxn ang="0">
                    <a:pos x="296" y="157"/>
                  </a:cxn>
                  <a:cxn ang="0">
                    <a:pos x="301" y="159"/>
                  </a:cxn>
                </a:cxnLst>
                <a:rect l="0" t="0" r="r" b="b"/>
                <a:pathLst>
                  <a:path w="317" h="170">
                    <a:moveTo>
                      <a:pt x="2" y="159"/>
                    </a:moveTo>
                    <a:cubicBezTo>
                      <a:pt x="3" y="158"/>
                      <a:pt x="4" y="157"/>
                      <a:pt x="6" y="157"/>
                    </a:cubicBezTo>
                    <a:cubicBezTo>
                      <a:pt x="100" y="157"/>
                      <a:pt x="100" y="157"/>
                      <a:pt x="100" y="157"/>
                    </a:cubicBezTo>
                    <a:cubicBezTo>
                      <a:pt x="102" y="157"/>
                      <a:pt x="104" y="158"/>
                      <a:pt x="105" y="159"/>
                    </a:cubicBezTo>
                    <a:cubicBezTo>
                      <a:pt x="106" y="160"/>
                      <a:pt x="107" y="162"/>
                      <a:pt x="107" y="163"/>
                    </a:cubicBezTo>
                    <a:cubicBezTo>
                      <a:pt x="107" y="164"/>
                      <a:pt x="107" y="164"/>
                      <a:pt x="107" y="164"/>
                    </a:cubicBezTo>
                    <a:cubicBezTo>
                      <a:pt x="107" y="165"/>
                      <a:pt x="106" y="167"/>
                      <a:pt x="105" y="168"/>
                    </a:cubicBezTo>
                    <a:cubicBezTo>
                      <a:pt x="104" y="169"/>
                      <a:pt x="102" y="170"/>
                      <a:pt x="100" y="170"/>
                    </a:cubicBezTo>
                    <a:cubicBezTo>
                      <a:pt x="6" y="170"/>
                      <a:pt x="6" y="170"/>
                      <a:pt x="6" y="170"/>
                    </a:cubicBezTo>
                    <a:cubicBezTo>
                      <a:pt x="4" y="170"/>
                      <a:pt x="3" y="169"/>
                      <a:pt x="2" y="168"/>
                    </a:cubicBezTo>
                    <a:cubicBezTo>
                      <a:pt x="0" y="167"/>
                      <a:pt x="0" y="165"/>
                      <a:pt x="0" y="164"/>
                    </a:cubicBezTo>
                    <a:cubicBezTo>
                      <a:pt x="0" y="163"/>
                      <a:pt x="0" y="163"/>
                      <a:pt x="0" y="163"/>
                    </a:cubicBezTo>
                    <a:cubicBezTo>
                      <a:pt x="0" y="162"/>
                      <a:pt x="0" y="160"/>
                      <a:pt x="2" y="159"/>
                    </a:cubicBezTo>
                    <a:close/>
                    <a:moveTo>
                      <a:pt x="317" y="90"/>
                    </a:moveTo>
                    <a:cubicBezTo>
                      <a:pt x="317" y="107"/>
                      <a:pt x="311" y="121"/>
                      <a:pt x="299" y="132"/>
                    </a:cubicBezTo>
                    <a:cubicBezTo>
                      <a:pt x="287" y="144"/>
                      <a:pt x="273" y="150"/>
                      <a:pt x="257" y="150"/>
                    </a:cubicBezTo>
                    <a:cubicBezTo>
                      <a:pt x="63" y="150"/>
                      <a:pt x="63" y="150"/>
                      <a:pt x="63" y="150"/>
                    </a:cubicBezTo>
                    <a:cubicBezTo>
                      <a:pt x="46" y="150"/>
                      <a:pt x="32" y="144"/>
                      <a:pt x="20" y="132"/>
                    </a:cubicBezTo>
                    <a:cubicBezTo>
                      <a:pt x="9" y="121"/>
                      <a:pt x="3" y="107"/>
                      <a:pt x="3" y="90"/>
                    </a:cubicBezTo>
                    <a:cubicBezTo>
                      <a:pt x="3" y="83"/>
                      <a:pt x="3" y="83"/>
                      <a:pt x="3" y="83"/>
                    </a:cubicBezTo>
                    <a:cubicBezTo>
                      <a:pt x="3" y="66"/>
                      <a:pt x="9" y="52"/>
                      <a:pt x="20" y="41"/>
                    </a:cubicBezTo>
                    <a:cubicBezTo>
                      <a:pt x="32" y="29"/>
                      <a:pt x="46" y="23"/>
                      <a:pt x="63" y="23"/>
                    </a:cubicBezTo>
                    <a:cubicBezTo>
                      <a:pt x="68" y="23"/>
                      <a:pt x="68" y="23"/>
                      <a:pt x="68" y="23"/>
                    </a:cubicBezTo>
                    <a:cubicBezTo>
                      <a:pt x="68" y="20"/>
                      <a:pt x="68" y="20"/>
                      <a:pt x="68" y="20"/>
                    </a:cubicBezTo>
                    <a:cubicBezTo>
                      <a:pt x="68" y="17"/>
                      <a:pt x="69" y="14"/>
                      <a:pt x="71" y="12"/>
                    </a:cubicBezTo>
                    <a:cubicBezTo>
                      <a:pt x="73" y="10"/>
                      <a:pt x="76" y="9"/>
                      <a:pt x="79" y="9"/>
                    </a:cubicBezTo>
                    <a:cubicBezTo>
                      <a:pt x="82" y="9"/>
                      <a:pt x="84" y="10"/>
                      <a:pt x="87" y="12"/>
                    </a:cubicBezTo>
                    <a:cubicBezTo>
                      <a:pt x="89" y="14"/>
                      <a:pt x="90" y="17"/>
                      <a:pt x="90" y="20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123" y="23"/>
                      <a:pt x="123" y="23"/>
                      <a:pt x="123" y="23"/>
                    </a:cubicBezTo>
                    <a:cubicBezTo>
                      <a:pt x="122" y="21"/>
                      <a:pt x="122" y="20"/>
                      <a:pt x="122" y="18"/>
                    </a:cubicBezTo>
                    <a:cubicBezTo>
                      <a:pt x="122" y="17"/>
                      <a:pt x="122" y="17"/>
                      <a:pt x="122" y="17"/>
                    </a:cubicBezTo>
                    <a:cubicBezTo>
                      <a:pt x="122" y="12"/>
                      <a:pt x="124" y="8"/>
                      <a:pt x="127" y="5"/>
                    </a:cubicBezTo>
                    <a:cubicBezTo>
                      <a:pt x="130" y="1"/>
                      <a:pt x="135" y="0"/>
                      <a:pt x="140" y="0"/>
                    </a:cubicBezTo>
                    <a:cubicBezTo>
                      <a:pt x="180" y="0"/>
                      <a:pt x="180" y="0"/>
                      <a:pt x="180" y="0"/>
                    </a:cubicBezTo>
                    <a:cubicBezTo>
                      <a:pt x="185" y="0"/>
                      <a:pt x="189" y="1"/>
                      <a:pt x="193" y="5"/>
                    </a:cubicBezTo>
                    <a:cubicBezTo>
                      <a:pt x="196" y="8"/>
                      <a:pt x="198" y="12"/>
                      <a:pt x="198" y="17"/>
                    </a:cubicBezTo>
                    <a:cubicBezTo>
                      <a:pt x="198" y="18"/>
                      <a:pt x="198" y="18"/>
                      <a:pt x="198" y="18"/>
                    </a:cubicBezTo>
                    <a:cubicBezTo>
                      <a:pt x="198" y="20"/>
                      <a:pt x="198" y="21"/>
                      <a:pt x="197" y="23"/>
                    </a:cubicBezTo>
                    <a:cubicBezTo>
                      <a:pt x="226" y="23"/>
                      <a:pt x="226" y="23"/>
                      <a:pt x="226" y="23"/>
                    </a:cubicBezTo>
                    <a:cubicBezTo>
                      <a:pt x="226" y="20"/>
                      <a:pt x="226" y="20"/>
                      <a:pt x="226" y="20"/>
                    </a:cubicBezTo>
                    <a:cubicBezTo>
                      <a:pt x="226" y="17"/>
                      <a:pt x="227" y="14"/>
                      <a:pt x="229" y="12"/>
                    </a:cubicBezTo>
                    <a:cubicBezTo>
                      <a:pt x="231" y="10"/>
                      <a:pt x="234" y="9"/>
                      <a:pt x="237" y="9"/>
                    </a:cubicBezTo>
                    <a:cubicBezTo>
                      <a:pt x="240" y="9"/>
                      <a:pt x="242" y="10"/>
                      <a:pt x="245" y="12"/>
                    </a:cubicBezTo>
                    <a:cubicBezTo>
                      <a:pt x="247" y="14"/>
                      <a:pt x="248" y="17"/>
                      <a:pt x="248" y="20"/>
                    </a:cubicBezTo>
                    <a:cubicBezTo>
                      <a:pt x="248" y="23"/>
                      <a:pt x="248" y="23"/>
                      <a:pt x="248" y="23"/>
                    </a:cubicBezTo>
                    <a:cubicBezTo>
                      <a:pt x="257" y="23"/>
                      <a:pt x="257" y="23"/>
                      <a:pt x="257" y="23"/>
                    </a:cubicBezTo>
                    <a:cubicBezTo>
                      <a:pt x="273" y="23"/>
                      <a:pt x="287" y="29"/>
                      <a:pt x="299" y="41"/>
                    </a:cubicBezTo>
                    <a:cubicBezTo>
                      <a:pt x="311" y="52"/>
                      <a:pt x="317" y="66"/>
                      <a:pt x="317" y="83"/>
                    </a:cubicBezTo>
                    <a:lnTo>
                      <a:pt x="317" y="90"/>
                    </a:lnTo>
                    <a:close/>
                    <a:moveTo>
                      <a:pt x="301" y="159"/>
                    </a:moveTo>
                    <a:cubicBezTo>
                      <a:pt x="302" y="160"/>
                      <a:pt x="303" y="162"/>
                      <a:pt x="303" y="163"/>
                    </a:cubicBezTo>
                    <a:cubicBezTo>
                      <a:pt x="303" y="164"/>
                      <a:pt x="303" y="164"/>
                      <a:pt x="303" y="164"/>
                    </a:cubicBezTo>
                    <a:cubicBezTo>
                      <a:pt x="303" y="165"/>
                      <a:pt x="302" y="167"/>
                      <a:pt x="301" y="168"/>
                    </a:cubicBezTo>
                    <a:cubicBezTo>
                      <a:pt x="300" y="169"/>
                      <a:pt x="298" y="170"/>
                      <a:pt x="296" y="170"/>
                    </a:cubicBezTo>
                    <a:cubicBezTo>
                      <a:pt x="202" y="170"/>
                      <a:pt x="202" y="170"/>
                      <a:pt x="202" y="170"/>
                    </a:cubicBezTo>
                    <a:cubicBezTo>
                      <a:pt x="200" y="170"/>
                      <a:pt x="199" y="169"/>
                      <a:pt x="198" y="168"/>
                    </a:cubicBezTo>
                    <a:cubicBezTo>
                      <a:pt x="196" y="167"/>
                      <a:pt x="196" y="165"/>
                      <a:pt x="196" y="164"/>
                    </a:cubicBezTo>
                    <a:cubicBezTo>
                      <a:pt x="196" y="163"/>
                      <a:pt x="196" y="163"/>
                      <a:pt x="196" y="163"/>
                    </a:cubicBezTo>
                    <a:cubicBezTo>
                      <a:pt x="196" y="162"/>
                      <a:pt x="196" y="160"/>
                      <a:pt x="198" y="159"/>
                    </a:cubicBezTo>
                    <a:cubicBezTo>
                      <a:pt x="199" y="158"/>
                      <a:pt x="200" y="157"/>
                      <a:pt x="202" y="157"/>
                    </a:cubicBezTo>
                    <a:cubicBezTo>
                      <a:pt x="296" y="157"/>
                      <a:pt x="296" y="157"/>
                      <a:pt x="296" y="157"/>
                    </a:cubicBezTo>
                    <a:cubicBezTo>
                      <a:pt x="298" y="157"/>
                      <a:pt x="300" y="158"/>
                      <a:pt x="301" y="15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9229" tIns="49615" rIns="99229" bIns="49615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5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64" name="Freeform 20"/>
              <p:cNvSpPr>
                <a:spLocks/>
              </p:cNvSpPr>
              <p:nvPr/>
            </p:nvSpPr>
            <p:spPr bwMode="auto">
              <a:xfrm>
                <a:off x="261938" y="2611438"/>
                <a:ext cx="117475" cy="115888"/>
              </a:xfrm>
              <a:custGeom>
                <a:avLst/>
                <a:gdLst/>
                <a:ahLst/>
                <a:cxnLst>
                  <a:cxn ang="0">
                    <a:pos x="26" y="26"/>
                  </a:cxn>
                  <a:cxn ang="0">
                    <a:pos x="15" y="31"/>
                  </a:cxn>
                  <a:cxn ang="0">
                    <a:pos x="4" y="26"/>
                  </a:cxn>
                  <a:cxn ang="0">
                    <a:pos x="0" y="15"/>
                  </a:cxn>
                  <a:cxn ang="0">
                    <a:pos x="4" y="4"/>
                  </a:cxn>
                  <a:cxn ang="0">
                    <a:pos x="15" y="0"/>
                  </a:cxn>
                  <a:cxn ang="0">
                    <a:pos x="26" y="4"/>
                  </a:cxn>
                  <a:cxn ang="0">
                    <a:pos x="31" y="15"/>
                  </a:cxn>
                  <a:cxn ang="0">
                    <a:pos x="26" y="26"/>
                  </a:cxn>
                </a:cxnLst>
                <a:rect l="0" t="0" r="r" b="b"/>
                <a:pathLst>
                  <a:path w="31" h="31">
                    <a:moveTo>
                      <a:pt x="26" y="26"/>
                    </a:moveTo>
                    <a:cubicBezTo>
                      <a:pt x="23" y="29"/>
                      <a:pt x="19" y="31"/>
                      <a:pt x="15" y="31"/>
                    </a:cubicBezTo>
                    <a:cubicBezTo>
                      <a:pt x="11" y="31"/>
                      <a:pt x="7" y="29"/>
                      <a:pt x="4" y="26"/>
                    </a:cubicBezTo>
                    <a:cubicBezTo>
                      <a:pt x="1" y="23"/>
                      <a:pt x="0" y="20"/>
                      <a:pt x="0" y="15"/>
                    </a:cubicBezTo>
                    <a:cubicBezTo>
                      <a:pt x="0" y="11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6" y="4"/>
                    </a:cubicBezTo>
                    <a:cubicBezTo>
                      <a:pt x="29" y="7"/>
                      <a:pt x="31" y="11"/>
                      <a:pt x="31" y="15"/>
                    </a:cubicBezTo>
                    <a:cubicBezTo>
                      <a:pt x="31" y="20"/>
                      <a:pt x="29" y="23"/>
                      <a:pt x="26" y="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9229" tIns="49615" rIns="99229" bIns="49615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5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65" name="Freeform 21"/>
              <p:cNvSpPr>
                <a:spLocks/>
              </p:cNvSpPr>
              <p:nvPr/>
            </p:nvSpPr>
            <p:spPr bwMode="auto">
              <a:xfrm>
                <a:off x="420688" y="2611438"/>
                <a:ext cx="117475" cy="115888"/>
              </a:xfrm>
              <a:custGeom>
                <a:avLst/>
                <a:gdLst/>
                <a:ahLst/>
                <a:cxnLst>
                  <a:cxn ang="0">
                    <a:pos x="15" y="31"/>
                  </a:cxn>
                  <a:cxn ang="0">
                    <a:pos x="4" y="26"/>
                  </a:cxn>
                  <a:cxn ang="0">
                    <a:pos x="0" y="15"/>
                  </a:cxn>
                  <a:cxn ang="0">
                    <a:pos x="4" y="4"/>
                  </a:cxn>
                  <a:cxn ang="0">
                    <a:pos x="15" y="0"/>
                  </a:cxn>
                  <a:cxn ang="0">
                    <a:pos x="26" y="4"/>
                  </a:cxn>
                  <a:cxn ang="0">
                    <a:pos x="31" y="15"/>
                  </a:cxn>
                  <a:cxn ang="0">
                    <a:pos x="26" y="26"/>
                  </a:cxn>
                  <a:cxn ang="0">
                    <a:pos x="15" y="31"/>
                  </a:cxn>
                </a:cxnLst>
                <a:rect l="0" t="0" r="r" b="b"/>
                <a:pathLst>
                  <a:path w="31" h="31">
                    <a:moveTo>
                      <a:pt x="15" y="31"/>
                    </a:moveTo>
                    <a:cubicBezTo>
                      <a:pt x="11" y="31"/>
                      <a:pt x="7" y="29"/>
                      <a:pt x="4" y="26"/>
                    </a:cubicBezTo>
                    <a:cubicBezTo>
                      <a:pt x="1" y="23"/>
                      <a:pt x="0" y="20"/>
                      <a:pt x="0" y="15"/>
                    </a:cubicBezTo>
                    <a:cubicBezTo>
                      <a:pt x="0" y="11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6" y="4"/>
                    </a:cubicBezTo>
                    <a:cubicBezTo>
                      <a:pt x="29" y="7"/>
                      <a:pt x="31" y="11"/>
                      <a:pt x="31" y="15"/>
                    </a:cubicBezTo>
                    <a:cubicBezTo>
                      <a:pt x="31" y="20"/>
                      <a:pt x="29" y="23"/>
                      <a:pt x="26" y="26"/>
                    </a:cubicBezTo>
                    <a:cubicBezTo>
                      <a:pt x="23" y="29"/>
                      <a:pt x="19" y="31"/>
                      <a:pt x="15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9229" tIns="49615" rIns="99229" bIns="49615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5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66" name="Freeform 22"/>
              <p:cNvSpPr>
                <a:spLocks/>
              </p:cNvSpPr>
              <p:nvPr/>
            </p:nvSpPr>
            <p:spPr bwMode="auto">
              <a:xfrm>
                <a:off x="1003300" y="2611438"/>
                <a:ext cx="117475" cy="115888"/>
              </a:xfrm>
              <a:custGeom>
                <a:avLst/>
                <a:gdLst/>
                <a:ahLst/>
                <a:cxnLst>
                  <a:cxn ang="0">
                    <a:pos x="15" y="31"/>
                  </a:cxn>
                  <a:cxn ang="0">
                    <a:pos x="4" y="26"/>
                  </a:cxn>
                  <a:cxn ang="0">
                    <a:pos x="0" y="15"/>
                  </a:cxn>
                  <a:cxn ang="0">
                    <a:pos x="4" y="4"/>
                  </a:cxn>
                  <a:cxn ang="0">
                    <a:pos x="15" y="0"/>
                  </a:cxn>
                  <a:cxn ang="0">
                    <a:pos x="26" y="4"/>
                  </a:cxn>
                  <a:cxn ang="0">
                    <a:pos x="31" y="15"/>
                  </a:cxn>
                  <a:cxn ang="0">
                    <a:pos x="26" y="26"/>
                  </a:cxn>
                  <a:cxn ang="0">
                    <a:pos x="15" y="31"/>
                  </a:cxn>
                </a:cxnLst>
                <a:rect l="0" t="0" r="r" b="b"/>
                <a:pathLst>
                  <a:path w="31" h="31">
                    <a:moveTo>
                      <a:pt x="15" y="31"/>
                    </a:moveTo>
                    <a:cubicBezTo>
                      <a:pt x="11" y="31"/>
                      <a:pt x="7" y="29"/>
                      <a:pt x="4" y="26"/>
                    </a:cubicBezTo>
                    <a:cubicBezTo>
                      <a:pt x="1" y="23"/>
                      <a:pt x="0" y="20"/>
                      <a:pt x="0" y="15"/>
                    </a:cubicBezTo>
                    <a:cubicBezTo>
                      <a:pt x="0" y="11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6" y="4"/>
                    </a:cubicBezTo>
                    <a:cubicBezTo>
                      <a:pt x="29" y="7"/>
                      <a:pt x="31" y="11"/>
                      <a:pt x="31" y="15"/>
                    </a:cubicBezTo>
                    <a:cubicBezTo>
                      <a:pt x="31" y="20"/>
                      <a:pt x="29" y="23"/>
                      <a:pt x="26" y="26"/>
                    </a:cubicBezTo>
                    <a:cubicBezTo>
                      <a:pt x="23" y="29"/>
                      <a:pt x="19" y="31"/>
                      <a:pt x="15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9229" tIns="49615" rIns="99229" bIns="49615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5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67" name="Freeform 23"/>
              <p:cNvSpPr>
                <a:spLocks/>
              </p:cNvSpPr>
              <p:nvPr/>
            </p:nvSpPr>
            <p:spPr bwMode="auto">
              <a:xfrm>
                <a:off x="1162050" y="2611438"/>
                <a:ext cx="117475" cy="11588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0" y="15"/>
                  </a:cxn>
                  <a:cxn ang="0">
                    <a:pos x="4" y="4"/>
                  </a:cxn>
                  <a:cxn ang="0">
                    <a:pos x="15" y="0"/>
                  </a:cxn>
                  <a:cxn ang="0">
                    <a:pos x="26" y="4"/>
                  </a:cxn>
                  <a:cxn ang="0">
                    <a:pos x="31" y="15"/>
                  </a:cxn>
                  <a:cxn ang="0">
                    <a:pos x="26" y="26"/>
                  </a:cxn>
                  <a:cxn ang="0">
                    <a:pos x="15" y="31"/>
                  </a:cxn>
                  <a:cxn ang="0">
                    <a:pos x="4" y="26"/>
                  </a:cxn>
                </a:cxnLst>
                <a:rect l="0" t="0" r="r" b="b"/>
                <a:pathLst>
                  <a:path w="31" h="31">
                    <a:moveTo>
                      <a:pt x="4" y="26"/>
                    </a:moveTo>
                    <a:cubicBezTo>
                      <a:pt x="1" y="23"/>
                      <a:pt x="0" y="20"/>
                      <a:pt x="0" y="15"/>
                    </a:cubicBezTo>
                    <a:cubicBezTo>
                      <a:pt x="0" y="11"/>
                      <a:pt x="1" y="7"/>
                      <a:pt x="4" y="4"/>
                    </a:cubicBezTo>
                    <a:cubicBezTo>
                      <a:pt x="7" y="1"/>
                      <a:pt x="11" y="0"/>
                      <a:pt x="15" y="0"/>
                    </a:cubicBezTo>
                    <a:cubicBezTo>
                      <a:pt x="19" y="0"/>
                      <a:pt x="23" y="1"/>
                      <a:pt x="26" y="4"/>
                    </a:cubicBezTo>
                    <a:cubicBezTo>
                      <a:pt x="29" y="7"/>
                      <a:pt x="31" y="11"/>
                      <a:pt x="31" y="15"/>
                    </a:cubicBezTo>
                    <a:cubicBezTo>
                      <a:pt x="31" y="20"/>
                      <a:pt x="29" y="23"/>
                      <a:pt x="26" y="26"/>
                    </a:cubicBezTo>
                    <a:cubicBezTo>
                      <a:pt x="23" y="29"/>
                      <a:pt x="19" y="31"/>
                      <a:pt x="15" y="31"/>
                    </a:cubicBezTo>
                    <a:cubicBezTo>
                      <a:pt x="11" y="31"/>
                      <a:pt x="7" y="29"/>
                      <a:pt x="4" y="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9229" tIns="49615" rIns="99229" bIns="49615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120000"/>
                  </a:lnSpc>
                </a:pPr>
                <a:endParaRPr lang="en-US" sz="15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67" name="Freeform 36"/>
            <p:cNvSpPr>
              <a:spLocks noEditPoints="1"/>
            </p:cNvSpPr>
            <p:nvPr/>
          </p:nvSpPr>
          <p:spPr bwMode="auto">
            <a:xfrm>
              <a:off x="668545" y="2082800"/>
              <a:ext cx="256761" cy="351747"/>
            </a:xfrm>
            <a:custGeom>
              <a:avLst/>
              <a:gdLst/>
              <a:ahLst/>
              <a:cxnLst>
                <a:cxn ang="0">
                  <a:pos x="39" y="2"/>
                </a:cxn>
                <a:cxn ang="0">
                  <a:pos x="35" y="0"/>
                </a:cxn>
                <a:cxn ang="0">
                  <a:pos x="32" y="2"/>
                </a:cxn>
                <a:cxn ang="0">
                  <a:pos x="0" y="63"/>
                </a:cxn>
                <a:cxn ang="0">
                  <a:pos x="35" y="98"/>
                </a:cxn>
                <a:cxn ang="0">
                  <a:pos x="70" y="63"/>
                </a:cxn>
                <a:cxn ang="0">
                  <a:pos x="39" y="2"/>
                </a:cxn>
                <a:cxn ang="0">
                  <a:pos x="23" y="83"/>
                </a:cxn>
                <a:cxn ang="0">
                  <a:pos x="19" y="85"/>
                </a:cxn>
                <a:cxn ang="0">
                  <a:pos x="16" y="83"/>
                </a:cxn>
                <a:cxn ang="0">
                  <a:pos x="7" y="54"/>
                </a:cxn>
                <a:cxn ang="0">
                  <a:pos x="13" y="50"/>
                </a:cxn>
                <a:cxn ang="0">
                  <a:pos x="16" y="56"/>
                </a:cxn>
                <a:cxn ang="0">
                  <a:pos x="22" y="76"/>
                </a:cxn>
                <a:cxn ang="0">
                  <a:pos x="23" y="83"/>
                </a:cxn>
                <a:cxn ang="0">
                  <a:pos x="32" y="93"/>
                </a:cxn>
                <a:cxn ang="0">
                  <a:pos x="27" y="87"/>
                </a:cxn>
                <a:cxn ang="0">
                  <a:pos x="32" y="82"/>
                </a:cxn>
                <a:cxn ang="0">
                  <a:pos x="38" y="87"/>
                </a:cxn>
                <a:cxn ang="0">
                  <a:pos x="32" y="93"/>
                </a:cxn>
                <a:cxn ang="0">
                  <a:pos x="32" y="93"/>
                </a:cxn>
                <a:cxn ang="0">
                  <a:pos x="32" y="93"/>
                </a:cxn>
              </a:cxnLst>
              <a:rect l="0" t="0" r="r" b="b"/>
              <a:pathLst>
                <a:path w="70" h="98">
                  <a:moveTo>
                    <a:pt x="39" y="2"/>
                  </a:moveTo>
                  <a:cubicBezTo>
                    <a:pt x="38" y="1"/>
                    <a:pt x="37" y="0"/>
                    <a:pt x="35" y="0"/>
                  </a:cubicBezTo>
                  <a:cubicBezTo>
                    <a:pt x="34" y="0"/>
                    <a:pt x="32" y="1"/>
                    <a:pt x="32" y="2"/>
                  </a:cubicBezTo>
                  <a:cubicBezTo>
                    <a:pt x="23" y="14"/>
                    <a:pt x="0" y="47"/>
                    <a:pt x="0" y="63"/>
                  </a:cubicBezTo>
                  <a:cubicBezTo>
                    <a:pt x="0" y="82"/>
                    <a:pt x="16" y="98"/>
                    <a:pt x="35" y="98"/>
                  </a:cubicBezTo>
                  <a:cubicBezTo>
                    <a:pt x="55" y="98"/>
                    <a:pt x="70" y="82"/>
                    <a:pt x="70" y="63"/>
                  </a:cubicBezTo>
                  <a:cubicBezTo>
                    <a:pt x="70" y="47"/>
                    <a:pt x="48" y="14"/>
                    <a:pt x="39" y="2"/>
                  </a:cubicBezTo>
                  <a:close/>
                  <a:moveTo>
                    <a:pt x="23" y="83"/>
                  </a:moveTo>
                  <a:cubicBezTo>
                    <a:pt x="22" y="84"/>
                    <a:pt x="20" y="85"/>
                    <a:pt x="19" y="85"/>
                  </a:cubicBezTo>
                  <a:cubicBezTo>
                    <a:pt x="18" y="85"/>
                    <a:pt x="17" y="84"/>
                    <a:pt x="16" y="83"/>
                  </a:cubicBezTo>
                  <a:cubicBezTo>
                    <a:pt x="2" y="72"/>
                    <a:pt x="7" y="55"/>
                    <a:pt x="7" y="54"/>
                  </a:cubicBezTo>
                  <a:cubicBezTo>
                    <a:pt x="8" y="51"/>
                    <a:pt x="11" y="50"/>
                    <a:pt x="13" y="50"/>
                  </a:cubicBezTo>
                  <a:cubicBezTo>
                    <a:pt x="16" y="51"/>
                    <a:pt x="17" y="54"/>
                    <a:pt x="16" y="56"/>
                  </a:cubicBezTo>
                  <a:cubicBezTo>
                    <a:pt x="16" y="57"/>
                    <a:pt x="13" y="68"/>
                    <a:pt x="22" y="76"/>
                  </a:cubicBezTo>
                  <a:cubicBezTo>
                    <a:pt x="24" y="78"/>
                    <a:pt x="25" y="81"/>
                    <a:pt x="23" y="83"/>
                  </a:cubicBezTo>
                  <a:close/>
                  <a:moveTo>
                    <a:pt x="32" y="93"/>
                  </a:moveTo>
                  <a:cubicBezTo>
                    <a:pt x="30" y="93"/>
                    <a:pt x="27" y="90"/>
                    <a:pt x="27" y="87"/>
                  </a:cubicBezTo>
                  <a:cubicBezTo>
                    <a:pt x="27" y="84"/>
                    <a:pt x="30" y="82"/>
                    <a:pt x="32" y="82"/>
                  </a:cubicBezTo>
                  <a:cubicBezTo>
                    <a:pt x="35" y="82"/>
                    <a:pt x="38" y="84"/>
                    <a:pt x="38" y="87"/>
                  </a:cubicBezTo>
                  <a:cubicBezTo>
                    <a:pt x="38" y="90"/>
                    <a:pt x="35" y="93"/>
                    <a:pt x="32" y="93"/>
                  </a:cubicBezTo>
                  <a:close/>
                  <a:moveTo>
                    <a:pt x="32" y="93"/>
                  </a:moveTo>
                  <a:cubicBezTo>
                    <a:pt x="32" y="93"/>
                    <a:pt x="32" y="93"/>
                    <a:pt x="32" y="93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9229" tIns="49615" rIns="99229" bIns="49615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15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56"/>
          <p:cNvGrpSpPr/>
          <p:nvPr/>
        </p:nvGrpSpPr>
        <p:grpSpPr>
          <a:xfrm>
            <a:off x="4415657" y="1692731"/>
            <a:ext cx="1297355" cy="420494"/>
            <a:chOff x="270390" y="1425361"/>
            <a:chExt cx="1681193" cy="544874"/>
          </a:xfrm>
        </p:grpSpPr>
        <p:sp>
          <p:nvSpPr>
            <p:cNvPr id="73" name="TextBox 72"/>
            <p:cNvSpPr txBox="1"/>
            <p:nvPr/>
          </p:nvSpPr>
          <p:spPr>
            <a:xfrm>
              <a:off x="270390" y="1611302"/>
              <a:ext cx="1681193" cy="3589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705561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5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09585" y="1425361"/>
              <a:ext cx="830908" cy="119645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defTabSz="705561">
                <a:lnSpc>
                  <a:spcPct val="120000"/>
                </a:lnSpc>
                <a:defRPr/>
              </a:pPr>
              <a:r>
                <a:rPr lang="zh-CN" altLang="en-US" sz="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</a:t>
              </a:r>
              <a:r>
                <a:rPr lang="zh-CN" altLang="en-US" sz="5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添加相关标题文字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1" name="Rectangle 80"/>
          <p:cNvSpPr/>
          <p:nvPr/>
        </p:nvSpPr>
        <p:spPr>
          <a:xfrm>
            <a:off x="6078971" y="2088348"/>
            <a:ext cx="282129" cy="2031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078971" y="3183660"/>
            <a:ext cx="282129" cy="2031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40%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508376" y="2633914"/>
            <a:ext cx="282129" cy="2031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636494" y="2633914"/>
            <a:ext cx="282129" cy="2031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30%</a:t>
            </a:r>
          </a:p>
        </p:txBody>
      </p:sp>
      <p:sp>
        <p:nvSpPr>
          <p:cNvPr id="85" name="Text Placeholder 3"/>
          <p:cNvSpPr txBox="1">
            <a:spLocks/>
          </p:cNvSpPr>
          <p:nvPr/>
        </p:nvSpPr>
        <p:spPr>
          <a:xfrm>
            <a:off x="1449655" y="3086610"/>
            <a:ext cx="2421596" cy="18466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20000"/>
              </a:lnSpc>
            </a:pPr>
            <a:r>
              <a:rPr lang="en-US" altLang="zh-CN" sz="5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5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 Placeholder 3"/>
          <p:cNvSpPr txBox="1">
            <a:spLocks/>
          </p:cNvSpPr>
          <p:nvPr/>
        </p:nvSpPr>
        <p:spPr>
          <a:xfrm>
            <a:off x="1449655" y="3487076"/>
            <a:ext cx="2421596" cy="18466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20000"/>
              </a:lnSpc>
            </a:pPr>
            <a:r>
              <a:rPr lang="en-US" altLang="zh-CN" sz="5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5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Text Placeholder 3"/>
          <p:cNvSpPr txBox="1">
            <a:spLocks/>
          </p:cNvSpPr>
          <p:nvPr/>
        </p:nvSpPr>
        <p:spPr>
          <a:xfrm>
            <a:off x="1449655" y="3842731"/>
            <a:ext cx="2421596" cy="18466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>
              <a:lnSpc>
                <a:spcPct val="120000"/>
              </a:lnSpc>
            </a:pPr>
            <a:r>
              <a:rPr lang="en-US" altLang="zh-CN" sz="5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5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aphicFrame>
        <p:nvGraphicFramePr>
          <p:cNvPr id="94" name="Chart 93"/>
          <p:cNvGraphicFramePr/>
          <p:nvPr>
            <p:extLst/>
          </p:nvPr>
        </p:nvGraphicFramePr>
        <p:xfrm>
          <a:off x="1123238" y="1398313"/>
          <a:ext cx="2889547" cy="1568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56"/>
          <p:cNvGrpSpPr/>
          <p:nvPr/>
        </p:nvGrpSpPr>
        <p:grpSpPr>
          <a:xfrm>
            <a:off x="6639026" y="1692730"/>
            <a:ext cx="1297355" cy="420494"/>
            <a:chOff x="270390" y="1425361"/>
            <a:chExt cx="1681193" cy="544874"/>
          </a:xfrm>
        </p:grpSpPr>
        <p:sp>
          <p:nvSpPr>
            <p:cNvPr id="96" name="TextBox 95"/>
            <p:cNvSpPr txBox="1"/>
            <p:nvPr/>
          </p:nvSpPr>
          <p:spPr>
            <a:xfrm>
              <a:off x="270390" y="1611302"/>
              <a:ext cx="1681193" cy="3589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705561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5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09585" y="1425361"/>
              <a:ext cx="830908" cy="119645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defTabSz="705561">
                <a:lnSpc>
                  <a:spcPct val="120000"/>
                </a:lnSpc>
                <a:defRPr/>
              </a:pPr>
              <a:r>
                <a:rPr lang="zh-CN" altLang="en-US" sz="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</a:t>
              </a:r>
              <a:r>
                <a:rPr lang="zh-CN" altLang="en-US" sz="5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添加相关标题文字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56"/>
          <p:cNvGrpSpPr/>
          <p:nvPr/>
        </p:nvGrpSpPr>
        <p:grpSpPr>
          <a:xfrm>
            <a:off x="4415657" y="3326891"/>
            <a:ext cx="1297355" cy="420496"/>
            <a:chOff x="270390" y="1425360"/>
            <a:chExt cx="1681193" cy="544875"/>
          </a:xfrm>
        </p:grpSpPr>
        <p:sp>
          <p:nvSpPr>
            <p:cNvPr id="99" name="TextBox 98"/>
            <p:cNvSpPr txBox="1"/>
            <p:nvPr/>
          </p:nvSpPr>
          <p:spPr>
            <a:xfrm>
              <a:off x="270390" y="1611302"/>
              <a:ext cx="1681193" cy="3589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705561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5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09585" y="1425360"/>
              <a:ext cx="830908" cy="11964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defTabSz="705561">
                <a:lnSpc>
                  <a:spcPct val="120000"/>
                </a:lnSpc>
                <a:defRPr/>
              </a:pPr>
              <a:r>
                <a:rPr lang="zh-CN" altLang="en-US" sz="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</a:t>
              </a:r>
              <a:r>
                <a:rPr lang="zh-CN" altLang="en-US" sz="5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添加相关标题文字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56"/>
          <p:cNvGrpSpPr/>
          <p:nvPr/>
        </p:nvGrpSpPr>
        <p:grpSpPr>
          <a:xfrm>
            <a:off x="6639026" y="3326890"/>
            <a:ext cx="1297355" cy="420494"/>
            <a:chOff x="270390" y="1425361"/>
            <a:chExt cx="1681193" cy="544874"/>
          </a:xfrm>
        </p:grpSpPr>
        <p:sp>
          <p:nvSpPr>
            <p:cNvPr id="102" name="TextBox 101"/>
            <p:cNvSpPr txBox="1"/>
            <p:nvPr/>
          </p:nvSpPr>
          <p:spPr>
            <a:xfrm>
              <a:off x="270390" y="1611302"/>
              <a:ext cx="1681193" cy="3589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705561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5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09585" y="1425361"/>
              <a:ext cx="830908" cy="119645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defTabSz="705561">
                <a:lnSpc>
                  <a:spcPct val="120000"/>
                </a:lnSpc>
                <a:defRPr/>
              </a:pPr>
              <a:r>
                <a:rPr lang="zh-CN" altLang="en-US" sz="5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</a:t>
              </a:r>
              <a:r>
                <a:rPr lang="zh-CN" altLang="en-US" sz="5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添加相关标题文字</a:t>
              </a:r>
              <a:endParaRPr lang="en-US" sz="5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6" name="Freeform 45"/>
          <p:cNvSpPr>
            <a:spLocks noEditPoints="1"/>
          </p:cNvSpPr>
          <p:nvPr/>
        </p:nvSpPr>
        <p:spPr bwMode="auto">
          <a:xfrm>
            <a:off x="1159470" y="3105234"/>
            <a:ext cx="239970" cy="23998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70562" tIns="35281" rIns="70562" bIns="35281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Freeform 45"/>
          <p:cNvSpPr>
            <a:spLocks noEditPoints="1"/>
          </p:cNvSpPr>
          <p:nvPr/>
        </p:nvSpPr>
        <p:spPr bwMode="auto">
          <a:xfrm>
            <a:off x="1161932" y="3497302"/>
            <a:ext cx="239970" cy="23998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70562" tIns="35281" rIns="70562" bIns="35281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Freeform 45"/>
          <p:cNvSpPr>
            <a:spLocks noEditPoints="1"/>
          </p:cNvSpPr>
          <p:nvPr/>
        </p:nvSpPr>
        <p:spPr bwMode="auto">
          <a:xfrm>
            <a:off x="1161932" y="3845180"/>
            <a:ext cx="239970" cy="239983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70562" tIns="35281" rIns="70562" bIns="35281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15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5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00"/>
                            </p:stCondLst>
                            <p:childTnLst>
                              <p:par>
                                <p:cTn id="9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000"/>
                            </p:stCondLst>
                            <p:childTnLst>
                              <p:par>
                                <p:cTn id="1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81" grpId="0"/>
      <p:bldP spid="82" grpId="0"/>
      <p:bldP spid="83" grpId="0"/>
      <p:bldP spid="84" grpId="0"/>
      <p:bldP spid="85" grpId="0"/>
      <p:bldP spid="87" grpId="0"/>
      <p:bldP spid="89" grpId="0"/>
      <p:bldGraphic spid="94" grpId="0">
        <p:bldAsOne/>
      </p:bldGraphic>
      <p:bldP spid="86" grpId="0" animBg="1"/>
      <p:bldP spid="88" grpId="0" animBg="1"/>
      <p:bldP spid="9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/>
        </p:nvGrpSpPr>
        <p:grpSpPr>
          <a:xfrm>
            <a:off x="6079568" y="2520541"/>
            <a:ext cx="1281065" cy="1104428"/>
            <a:chOff x="8476198" y="3141240"/>
            <a:chExt cx="1708274" cy="1472651"/>
          </a:xfrm>
        </p:grpSpPr>
        <p:sp>
          <p:nvSpPr>
            <p:cNvPr id="5" name="Isosceles Triangle 4"/>
            <p:cNvSpPr/>
            <p:nvPr/>
          </p:nvSpPr>
          <p:spPr>
            <a:xfrm flipV="1">
              <a:off x="8476198" y="3141240"/>
              <a:ext cx="1708274" cy="147265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9142723" y="3462849"/>
              <a:ext cx="387918" cy="438719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/>
          <p:nvPr/>
        </p:nvGrpSpPr>
        <p:grpSpPr>
          <a:xfrm>
            <a:off x="6079568" y="1353626"/>
            <a:ext cx="1281065" cy="1104428"/>
            <a:chOff x="8476198" y="1585268"/>
            <a:chExt cx="1708274" cy="1472651"/>
          </a:xfrm>
        </p:grpSpPr>
        <p:sp>
          <p:nvSpPr>
            <p:cNvPr id="4" name="Isosceles Triangle 3"/>
            <p:cNvSpPr/>
            <p:nvPr/>
          </p:nvSpPr>
          <p:spPr>
            <a:xfrm>
              <a:off x="8476198" y="1585268"/>
              <a:ext cx="1708274" cy="147265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9147137" y="2296328"/>
              <a:ext cx="366395" cy="389292"/>
            </a:xfrm>
            <a:custGeom>
              <a:avLst/>
              <a:gdLst>
                <a:gd name="T0" fmla="*/ 75 w 89"/>
                <a:gd name="T1" fmla="*/ 22 h 95"/>
                <a:gd name="T2" fmla="*/ 89 w 89"/>
                <a:gd name="T3" fmla="*/ 53 h 95"/>
                <a:gd name="T4" fmla="*/ 78 w 89"/>
                <a:gd name="T5" fmla="*/ 80 h 95"/>
                <a:gd name="T6" fmla="*/ 47 w 89"/>
                <a:gd name="T7" fmla="*/ 53 h 95"/>
                <a:gd name="T8" fmla="*/ 75 w 89"/>
                <a:gd name="T9" fmla="*/ 22 h 95"/>
                <a:gd name="T10" fmla="*/ 76 w 89"/>
                <a:gd name="T11" fmla="*/ 83 h 95"/>
                <a:gd name="T12" fmla="*/ 69 w 89"/>
                <a:gd name="T13" fmla="*/ 88 h 95"/>
                <a:gd name="T14" fmla="*/ 74 w 89"/>
                <a:gd name="T15" fmla="*/ 81 h 95"/>
                <a:gd name="T16" fmla="*/ 76 w 89"/>
                <a:gd name="T17" fmla="*/ 83 h 95"/>
                <a:gd name="T18" fmla="*/ 64 w 89"/>
                <a:gd name="T19" fmla="*/ 92 h 95"/>
                <a:gd name="T20" fmla="*/ 72 w 89"/>
                <a:gd name="T21" fmla="*/ 79 h 95"/>
                <a:gd name="T22" fmla="*/ 70 w 89"/>
                <a:gd name="T23" fmla="*/ 77 h 95"/>
                <a:gd name="T24" fmla="*/ 60 w 89"/>
                <a:gd name="T25" fmla="*/ 94 h 95"/>
                <a:gd name="T26" fmla="*/ 64 w 89"/>
                <a:gd name="T27" fmla="*/ 92 h 95"/>
                <a:gd name="T28" fmla="*/ 58 w 89"/>
                <a:gd name="T29" fmla="*/ 91 h 95"/>
                <a:gd name="T30" fmla="*/ 67 w 89"/>
                <a:gd name="T31" fmla="*/ 75 h 95"/>
                <a:gd name="T32" fmla="*/ 65 w 89"/>
                <a:gd name="T33" fmla="*/ 74 h 95"/>
                <a:gd name="T34" fmla="*/ 57 w 89"/>
                <a:gd name="T35" fmla="*/ 88 h 95"/>
                <a:gd name="T36" fmla="*/ 58 w 89"/>
                <a:gd name="T37" fmla="*/ 91 h 95"/>
                <a:gd name="T38" fmla="*/ 56 w 89"/>
                <a:gd name="T39" fmla="*/ 84 h 95"/>
                <a:gd name="T40" fmla="*/ 63 w 89"/>
                <a:gd name="T41" fmla="*/ 72 h 95"/>
                <a:gd name="T42" fmla="*/ 61 w 89"/>
                <a:gd name="T43" fmla="*/ 70 h 95"/>
                <a:gd name="T44" fmla="*/ 55 w 89"/>
                <a:gd name="T45" fmla="*/ 81 h 95"/>
                <a:gd name="T46" fmla="*/ 56 w 89"/>
                <a:gd name="T47" fmla="*/ 84 h 95"/>
                <a:gd name="T48" fmla="*/ 53 w 89"/>
                <a:gd name="T49" fmla="*/ 78 h 95"/>
                <a:gd name="T50" fmla="*/ 59 w 89"/>
                <a:gd name="T51" fmla="*/ 68 h 95"/>
                <a:gd name="T52" fmla="*/ 57 w 89"/>
                <a:gd name="T53" fmla="*/ 66 h 95"/>
                <a:gd name="T54" fmla="*/ 52 w 89"/>
                <a:gd name="T55" fmla="*/ 75 h 95"/>
                <a:gd name="T56" fmla="*/ 53 w 89"/>
                <a:gd name="T57" fmla="*/ 78 h 95"/>
                <a:gd name="T58" fmla="*/ 51 w 89"/>
                <a:gd name="T59" fmla="*/ 71 h 95"/>
                <a:gd name="T60" fmla="*/ 55 w 89"/>
                <a:gd name="T61" fmla="*/ 64 h 95"/>
                <a:gd name="T62" fmla="*/ 53 w 89"/>
                <a:gd name="T63" fmla="*/ 62 h 95"/>
                <a:gd name="T64" fmla="*/ 50 w 89"/>
                <a:gd name="T65" fmla="*/ 68 h 95"/>
                <a:gd name="T66" fmla="*/ 51 w 89"/>
                <a:gd name="T67" fmla="*/ 71 h 95"/>
                <a:gd name="T68" fmla="*/ 48 w 89"/>
                <a:gd name="T69" fmla="*/ 65 h 95"/>
                <a:gd name="T70" fmla="*/ 51 w 89"/>
                <a:gd name="T71" fmla="*/ 61 h 95"/>
                <a:gd name="T72" fmla="*/ 49 w 89"/>
                <a:gd name="T73" fmla="*/ 59 h 95"/>
                <a:gd name="T74" fmla="*/ 47 w 89"/>
                <a:gd name="T75" fmla="*/ 61 h 95"/>
                <a:gd name="T76" fmla="*/ 48 w 89"/>
                <a:gd name="T77" fmla="*/ 65 h 95"/>
                <a:gd name="T78" fmla="*/ 46 w 89"/>
                <a:gd name="T79" fmla="*/ 58 h 95"/>
                <a:gd name="T80" fmla="*/ 45 w 89"/>
                <a:gd name="T81" fmla="*/ 55 h 95"/>
                <a:gd name="T82" fmla="*/ 47 w 89"/>
                <a:gd name="T83" fmla="*/ 57 h 95"/>
                <a:gd name="T84" fmla="*/ 46 w 89"/>
                <a:gd name="T85" fmla="*/ 58 h 95"/>
                <a:gd name="T86" fmla="*/ 59 w 89"/>
                <a:gd name="T87" fmla="*/ 17 h 95"/>
                <a:gd name="T88" fmla="*/ 41 w 89"/>
                <a:gd name="T89" fmla="*/ 54 h 95"/>
                <a:gd name="T90" fmla="*/ 36 w 89"/>
                <a:gd name="T91" fmla="*/ 13 h 95"/>
                <a:gd name="T92" fmla="*/ 0 w 89"/>
                <a:gd name="T93" fmla="*/ 54 h 95"/>
                <a:gd name="T94" fmla="*/ 41 w 89"/>
                <a:gd name="T95" fmla="*/ 95 h 95"/>
                <a:gd name="T96" fmla="*/ 55 w 89"/>
                <a:gd name="T97" fmla="*/ 93 h 95"/>
                <a:gd name="T98" fmla="*/ 41 w 89"/>
                <a:gd name="T99" fmla="*/ 54 h 95"/>
                <a:gd name="T100" fmla="*/ 68 w 89"/>
                <a:gd name="T101" fmla="*/ 23 h 95"/>
                <a:gd name="T102" fmla="*/ 59 w 89"/>
                <a:gd name="T103" fmla="*/ 17 h 95"/>
                <a:gd name="T104" fmla="*/ 43 w 89"/>
                <a:gd name="T105" fmla="*/ 0 h 95"/>
                <a:gd name="T106" fmla="*/ 38 w 89"/>
                <a:gd name="T107" fmla="*/ 0 h 95"/>
                <a:gd name="T108" fmla="*/ 43 w 89"/>
                <a:gd name="T109" fmla="*/ 41 h 95"/>
                <a:gd name="T110" fmla="*/ 61 w 89"/>
                <a:gd name="T111" fmla="*/ 4 h 95"/>
                <a:gd name="T112" fmla="*/ 43 w 89"/>
                <a:gd name="T1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9" h="95">
                  <a:moveTo>
                    <a:pt x="75" y="22"/>
                  </a:moveTo>
                  <a:cubicBezTo>
                    <a:pt x="83" y="29"/>
                    <a:pt x="89" y="40"/>
                    <a:pt x="89" y="53"/>
                  </a:cubicBezTo>
                  <a:cubicBezTo>
                    <a:pt x="89" y="63"/>
                    <a:pt x="85" y="73"/>
                    <a:pt x="78" y="80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75" y="22"/>
                    <a:pt x="75" y="22"/>
                    <a:pt x="75" y="22"/>
                  </a:cubicBezTo>
                  <a:close/>
                  <a:moveTo>
                    <a:pt x="76" y="83"/>
                  </a:moveTo>
                  <a:cubicBezTo>
                    <a:pt x="74" y="85"/>
                    <a:pt x="72" y="87"/>
                    <a:pt x="69" y="88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6" y="83"/>
                    <a:pt x="76" y="83"/>
                    <a:pt x="76" y="83"/>
                  </a:cubicBezTo>
                  <a:close/>
                  <a:moveTo>
                    <a:pt x="64" y="92"/>
                  </a:moveTo>
                  <a:cubicBezTo>
                    <a:pt x="72" y="79"/>
                    <a:pt x="72" y="79"/>
                    <a:pt x="72" y="79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1" y="93"/>
                    <a:pt x="63" y="92"/>
                    <a:pt x="64" y="92"/>
                  </a:cubicBezTo>
                  <a:close/>
                  <a:moveTo>
                    <a:pt x="58" y="91"/>
                  </a:moveTo>
                  <a:cubicBezTo>
                    <a:pt x="67" y="75"/>
                    <a:pt x="67" y="75"/>
                    <a:pt x="67" y="75"/>
                  </a:cubicBezTo>
                  <a:cubicBezTo>
                    <a:pt x="65" y="74"/>
                    <a:pt x="65" y="74"/>
                    <a:pt x="65" y="74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8" y="91"/>
                    <a:pt x="58" y="91"/>
                    <a:pt x="58" y="91"/>
                  </a:cubicBezTo>
                  <a:close/>
                  <a:moveTo>
                    <a:pt x="56" y="84"/>
                  </a:moveTo>
                  <a:cubicBezTo>
                    <a:pt x="63" y="72"/>
                    <a:pt x="63" y="72"/>
                    <a:pt x="63" y="72"/>
                  </a:cubicBezTo>
                  <a:cubicBezTo>
                    <a:pt x="61" y="70"/>
                    <a:pt x="61" y="70"/>
                    <a:pt x="61" y="70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6" y="84"/>
                    <a:pt x="56" y="84"/>
                    <a:pt x="56" y="84"/>
                  </a:cubicBezTo>
                  <a:close/>
                  <a:moveTo>
                    <a:pt x="53" y="78"/>
                  </a:moveTo>
                  <a:cubicBezTo>
                    <a:pt x="59" y="68"/>
                    <a:pt x="59" y="68"/>
                    <a:pt x="59" y="68"/>
                  </a:cubicBezTo>
                  <a:cubicBezTo>
                    <a:pt x="57" y="66"/>
                    <a:pt x="57" y="66"/>
                    <a:pt x="57" y="66"/>
                  </a:cubicBezTo>
                  <a:cubicBezTo>
                    <a:pt x="52" y="75"/>
                    <a:pt x="52" y="75"/>
                    <a:pt x="52" y="75"/>
                  </a:cubicBezTo>
                  <a:cubicBezTo>
                    <a:pt x="53" y="78"/>
                    <a:pt x="53" y="78"/>
                    <a:pt x="53" y="78"/>
                  </a:cubicBezTo>
                  <a:close/>
                  <a:moveTo>
                    <a:pt x="51" y="71"/>
                  </a:moveTo>
                  <a:cubicBezTo>
                    <a:pt x="55" y="64"/>
                    <a:pt x="55" y="64"/>
                    <a:pt x="55" y="64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1" y="71"/>
                    <a:pt x="51" y="71"/>
                    <a:pt x="51" y="71"/>
                  </a:cubicBezTo>
                  <a:close/>
                  <a:moveTo>
                    <a:pt x="48" y="65"/>
                  </a:moveTo>
                  <a:cubicBezTo>
                    <a:pt x="51" y="61"/>
                    <a:pt x="51" y="61"/>
                    <a:pt x="51" y="61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7" y="61"/>
                    <a:pt x="47" y="61"/>
                    <a:pt x="47" y="61"/>
                  </a:cubicBezTo>
                  <a:cubicBezTo>
                    <a:pt x="48" y="65"/>
                    <a:pt x="48" y="65"/>
                    <a:pt x="48" y="65"/>
                  </a:cubicBezTo>
                  <a:close/>
                  <a:moveTo>
                    <a:pt x="46" y="58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8"/>
                    <a:pt x="46" y="58"/>
                    <a:pt x="46" y="58"/>
                  </a:cubicBezTo>
                  <a:close/>
                  <a:moveTo>
                    <a:pt x="59" y="17"/>
                  </a:move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38" y="28"/>
                    <a:pt x="36" y="13"/>
                  </a:cubicBezTo>
                  <a:cubicBezTo>
                    <a:pt x="16" y="15"/>
                    <a:pt x="0" y="33"/>
                    <a:pt x="0" y="54"/>
                  </a:cubicBezTo>
                  <a:cubicBezTo>
                    <a:pt x="0" y="77"/>
                    <a:pt x="18" y="95"/>
                    <a:pt x="41" y="95"/>
                  </a:cubicBezTo>
                  <a:cubicBezTo>
                    <a:pt x="46" y="95"/>
                    <a:pt x="51" y="94"/>
                    <a:pt x="55" y="93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6" y="20"/>
                    <a:pt x="63" y="18"/>
                    <a:pt x="59" y="17"/>
                  </a:cubicBezTo>
                  <a:close/>
                  <a:moveTo>
                    <a:pt x="43" y="0"/>
                  </a:moveTo>
                  <a:cubicBezTo>
                    <a:pt x="41" y="0"/>
                    <a:pt x="40" y="0"/>
                    <a:pt x="38" y="0"/>
                  </a:cubicBezTo>
                  <a:cubicBezTo>
                    <a:pt x="40" y="15"/>
                    <a:pt x="43" y="41"/>
                    <a:pt x="43" y="41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6" y="1"/>
                    <a:pt x="49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13"/>
          <p:cNvGrpSpPr/>
          <p:nvPr/>
        </p:nvGrpSpPr>
        <p:grpSpPr>
          <a:xfrm>
            <a:off x="6787235" y="2552192"/>
            <a:ext cx="1281065" cy="1104428"/>
            <a:chOff x="9419857" y="3183444"/>
            <a:chExt cx="1708274" cy="1472651"/>
          </a:xfrm>
        </p:grpSpPr>
        <p:sp>
          <p:nvSpPr>
            <p:cNvPr id="7" name="Isosceles Triangle 6"/>
            <p:cNvSpPr/>
            <p:nvPr/>
          </p:nvSpPr>
          <p:spPr>
            <a:xfrm>
              <a:off x="9419857" y="3183444"/>
              <a:ext cx="1708274" cy="147265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10049769" y="3919769"/>
              <a:ext cx="448449" cy="362577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4"/>
          <p:cNvGrpSpPr/>
          <p:nvPr/>
        </p:nvGrpSpPr>
        <p:grpSpPr>
          <a:xfrm>
            <a:off x="5371901" y="2552192"/>
            <a:ext cx="1281065" cy="1104428"/>
            <a:chOff x="7532538" y="3183444"/>
            <a:chExt cx="1708274" cy="1472651"/>
          </a:xfrm>
        </p:grpSpPr>
        <p:sp>
          <p:nvSpPr>
            <p:cNvPr id="6" name="Isosceles Triangle 5"/>
            <p:cNvSpPr/>
            <p:nvPr/>
          </p:nvSpPr>
          <p:spPr>
            <a:xfrm>
              <a:off x="7532538" y="3183444"/>
              <a:ext cx="1708274" cy="147265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8248324" y="3965852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9" name="Isosceles Triangle 18"/>
          <p:cNvSpPr/>
          <p:nvPr/>
        </p:nvSpPr>
        <p:spPr>
          <a:xfrm>
            <a:off x="1383651" y="3887676"/>
            <a:ext cx="337345" cy="24035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3297678" y="3887676"/>
            <a:ext cx="337345" cy="24035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5211706" y="3887676"/>
            <a:ext cx="337345" cy="240355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7125734" y="3887676"/>
            <a:ext cx="337345" cy="240355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01356" y="4159684"/>
            <a:ext cx="1199328" cy="508855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10911" y="4159684"/>
            <a:ext cx="1199328" cy="508855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20465" y="4159684"/>
            <a:ext cx="1199328" cy="508855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30021" y="4159684"/>
            <a:ext cx="1199328" cy="508855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732" y="2503068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77733" y="2715399"/>
            <a:ext cx="3974803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21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4" grpId="0"/>
      <p:bldP spid="25" grpId="0"/>
      <p:bldP spid="26" grpId="0"/>
      <p:bldP spid="28" grpId="0"/>
      <p:bldP spid="29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21" name="直接连接符 2820"/>
          <p:cNvCxnSpPr/>
          <p:nvPr/>
        </p:nvCxnSpPr>
        <p:spPr>
          <a:xfrm rot="5400000">
            <a:off x="1808383" y="2690688"/>
            <a:ext cx="267777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2" name="直接连接符 2821"/>
          <p:cNvCxnSpPr/>
          <p:nvPr/>
        </p:nvCxnSpPr>
        <p:spPr>
          <a:xfrm rot="5400000">
            <a:off x="4651669" y="2690688"/>
            <a:ext cx="267777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4" name="11 Rectángulo"/>
          <p:cNvSpPr/>
          <p:nvPr/>
        </p:nvSpPr>
        <p:spPr>
          <a:xfrm>
            <a:off x="519615" y="1351803"/>
            <a:ext cx="2372454" cy="94614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35" tIns="45717" rIns="91435" bIns="45717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1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点击此处添加文字内容</a:t>
            </a:r>
            <a:endParaRPr lang="en-US" altLang="zh-CN" sz="11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2824"/>
          <p:cNvGrpSpPr/>
          <p:nvPr/>
        </p:nvGrpSpPr>
        <p:grpSpPr>
          <a:xfrm>
            <a:off x="519615" y="2522037"/>
            <a:ext cx="2190807" cy="1355563"/>
            <a:chOff x="503238" y="2612182"/>
            <a:chExt cx="2191599" cy="1355563"/>
          </a:xfrm>
        </p:grpSpPr>
        <p:sp>
          <p:nvSpPr>
            <p:cNvPr id="2826" name="矩形 2825"/>
            <p:cNvSpPr/>
            <p:nvPr/>
          </p:nvSpPr>
          <p:spPr>
            <a:xfrm>
              <a:off x="503238" y="2612182"/>
              <a:ext cx="74919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100" kern="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1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27" name="矩形 2826"/>
            <p:cNvSpPr/>
            <p:nvPr/>
          </p:nvSpPr>
          <p:spPr>
            <a:xfrm>
              <a:off x="503238" y="2905916"/>
              <a:ext cx="2191599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</a:p>
          </p:txBody>
        </p:sp>
      </p:grpSp>
      <p:sp>
        <p:nvSpPr>
          <p:cNvPr id="2829" name="42 Rectángulo"/>
          <p:cNvSpPr/>
          <p:nvPr/>
        </p:nvSpPr>
        <p:spPr>
          <a:xfrm>
            <a:off x="3393573" y="1351804"/>
            <a:ext cx="2372456" cy="9461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1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点击此处添加文字内容</a:t>
            </a:r>
            <a:endParaRPr lang="en-US" altLang="zh-CN" sz="11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3" name="组合 2829"/>
          <p:cNvGrpSpPr/>
          <p:nvPr/>
        </p:nvGrpSpPr>
        <p:grpSpPr>
          <a:xfrm>
            <a:off x="3393574" y="2522039"/>
            <a:ext cx="2190807" cy="1355563"/>
            <a:chOff x="471218" y="2612182"/>
            <a:chExt cx="2191599" cy="1355563"/>
          </a:xfrm>
        </p:grpSpPr>
        <p:sp>
          <p:nvSpPr>
            <p:cNvPr id="2831" name="矩形 2830"/>
            <p:cNvSpPr/>
            <p:nvPr/>
          </p:nvSpPr>
          <p:spPr>
            <a:xfrm>
              <a:off x="471218" y="2612182"/>
              <a:ext cx="74919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100" kern="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1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32" name="矩形 2831"/>
            <p:cNvSpPr/>
            <p:nvPr/>
          </p:nvSpPr>
          <p:spPr>
            <a:xfrm>
              <a:off x="471218" y="2905916"/>
              <a:ext cx="2191599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</a:p>
          </p:txBody>
        </p:sp>
      </p:grpSp>
      <p:sp>
        <p:nvSpPr>
          <p:cNvPr id="2834" name="51 Rectángulo"/>
          <p:cNvSpPr/>
          <p:nvPr/>
        </p:nvSpPr>
        <p:spPr>
          <a:xfrm>
            <a:off x="6245180" y="1351804"/>
            <a:ext cx="2374042" cy="94614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6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1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点击此处添加文字内容</a:t>
            </a:r>
            <a:endParaRPr lang="en-US" altLang="zh-CN" sz="11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4" name="组合 2834"/>
          <p:cNvGrpSpPr/>
          <p:nvPr/>
        </p:nvGrpSpPr>
        <p:grpSpPr>
          <a:xfrm>
            <a:off x="6245178" y="2522039"/>
            <a:ext cx="2190807" cy="1355563"/>
            <a:chOff x="467746" y="2612182"/>
            <a:chExt cx="2191599" cy="1355563"/>
          </a:xfrm>
        </p:grpSpPr>
        <p:sp>
          <p:nvSpPr>
            <p:cNvPr id="2836" name="矩形 2835"/>
            <p:cNvSpPr/>
            <p:nvPr/>
          </p:nvSpPr>
          <p:spPr>
            <a:xfrm>
              <a:off x="467746" y="2612182"/>
              <a:ext cx="74919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100" kern="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100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37" name="矩形 2836"/>
            <p:cNvSpPr/>
            <p:nvPr/>
          </p:nvSpPr>
          <p:spPr>
            <a:xfrm>
              <a:off x="467746" y="2905916"/>
              <a:ext cx="2191599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点击此处添加文字说明内容，可以通过复制您的文本内容，在此文本框粘贴并选择只保留文字。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933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4" grpId="0" animBg="1"/>
      <p:bldP spid="2829" grpId="0" animBg="1"/>
      <p:bldP spid="28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MH_Other_1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068137" y="1492064"/>
            <a:ext cx="510936" cy="512028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kern="0" dirty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14" name="MH_Other_2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5068137" y="2208123"/>
            <a:ext cx="510936" cy="512028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2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kern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6" name="MH_Other_3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5068137" y="2924181"/>
            <a:ext cx="510936" cy="512028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1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kern="0" dirty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0" name="MH_Other_4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5068137" y="3640240"/>
            <a:ext cx="510936" cy="512028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2"/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altLang="zh-CN" sz="3000" kern="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20" name="MH_Text_1"/>
          <p:cNvSpPr/>
          <p:nvPr>
            <p:custDataLst>
              <p:tags r:id="rId6"/>
            </p:custDataLst>
          </p:nvPr>
        </p:nvSpPr>
        <p:spPr>
          <a:xfrm>
            <a:off x="5749731" y="1517246"/>
            <a:ext cx="1924316" cy="4616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单击输入标题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</a:t>
            </a:r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WORK SUMMARY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MH_Text_2"/>
          <p:cNvSpPr/>
          <p:nvPr>
            <p:custDataLst>
              <p:tags r:id="rId7"/>
            </p:custDataLst>
          </p:nvPr>
        </p:nvSpPr>
        <p:spPr>
          <a:xfrm>
            <a:off x="5749731" y="2233304"/>
            <a:ext cx="1924316" cy="4616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单击输入标题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</a:t>
            </a:r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OF WORK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MH_Text_3"/>
          <p:cNvSpPr/>
          <p:nvPr>
            <p:custDataLst>
              <p:tags r:id="rId8"/>
            </p:custDataLst>
          </p:nvPr>
        </p:nvSpPr>
        <p:spPr>
          <a:xfrm>
            <a:off x="5749731" y="2949363"/>
            <a:ext cx="1924316" cy="4616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单击输入标题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</a:t>
            </a:r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PROJECT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MH_Text_4"/>
          <p:cNvSpPr/>
          <p:nvPr>
            <p:custDataLst>
              <p:tags r:id="rId9"/>
            </p:custDataLst>
          </p:nvPr>
        </p:nvSpPr>
        <p:spPr>
          <a:xfrm>
            <a:off x="5749731" y="3665421"/>
            <a:ext cx="1924316" cy="4616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单击输入标</a:t>
            </a:r>
            <a:r>
              <a:rPr lang="zh-CN" altLang="en-US" sz="2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题</a:t>
            </a:r>
            <a:endParaRPr lang="en-US" altLang="zh-CN" sz="20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</a:t>
            </a:r>
            <a:r>
              <a:rPr lang="en-U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YEAR WORK PLAN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任意多边形 18"/>
          <p:cNvSpPr/>
          <p:nvPr/>
        </p:nvSpPr>
        <p:spPr>
          <a:xfrm>
            <a:off x="34467" y="196114"/>
            <a:ext cx="3482116" cy="4947385"/>
          </a:xfrm>
          <a:custGeom>
            <a:avLst/>
            <a:gdLst>
              <a:gd name="connsiteX0" fmla="*/ 0 w 4092551"/>
              <a:gd name="connsiteY0" fmla="*/ 0 h 7232650"/>
              <a:gd name="connsiteX1" fmla="*/ 3970644 w 4092551"/>
              <a:gd name="connsiteY1" fmla="*/ 0 h 7232650"/>
              <a:gd name="connsiteX2" fmla="*/ 3901482 w 4092551"/>
              <a:gd name="connsiteY2" fmla="*/ 83956 h 7232650"/>
              <a:gd name="connsiteX3" fmla="*/ 3775778 w 4092551"/>
              <a:gd name="connsiteY3" fmla="*/ 271197 h 7232650"/>
              <a:gd name="connsiteX4" fmla="*/ 3665160 w 4092551"/>
              <a:gd name="connsiteY4" fmla="*/ 462568 h 7232650"/>
              <a:gd name="connsiteX5" fmla="*/ 3577168 w 4092551"/>
              <a:gd name="connsiteY5" fmla="*/ 656692 h 7232650"/>
              <a:gd name="connsiteX6" fmla="*/ 3501746 w 4092551"/>
              <a:gd name="connsiteY6" fmla="*/ 857702 h 7232650"/>
              <a:gd name="connsiteX7" fmla="*/ 3448950 w 4092551"/>
              <a:gd name="connsiteY7" fmla="*/ 1060085 h 7232650"/>
              <a:gd name="connsiteX8" fmla="*/ 3406211 w 4092551"/>
              <a:gd name="connsiteY8" fmla="*/ 1265224 h 7232650"/>
              <a:gd name="connsiteX9" fmla="*/ 3378556 w 4092551"/>
              <a:gd name="connsiteY9" fmla="*/ 1474493 h 7232650"/>
              <a:gd name="connsiteX10" fmla="*/ 3365985 w 4092551"/>
              <a:gd name="connsiteY10" fmla="*/ 1686516 h 7232650"/>
              <a:gd name="connsiteX11" fmla="*/ 3365985 w 4092551"/>
              <a:gd name="connsiteY11" fmla="*/ 1901292 h 7232650"/>
              <a:gd name="connsiteX12" fmla="*/ 3373529 w 4092551"/>
              <a:gd name="connsiteY12" fmla="*/ 2117444 h 7232650"/>
              <a:gd name="connsiteX13" fmla="*/ 3396154 w 4092551"/>
              <a:gd name="connsiteY13" fmla="*/ 2337728 h 7232650"/>
              <a:gd name="connsiteX14" fmla="*/ 3423810 w 4092551"/>
              <a:gd name="connsiteY14" fmla="*/ 2556633 h 7232650"/>
              <a:gd name="connsiteX15" fmla="*/ 3459007 w 4092551"/>
              <a:gd name="connsiteY15" fmla="*/ 2781047 h 7232650"/>
              <a:gd name="connsiteX16" fmla="*/ 3496718 w 4092551"/>
              <a:gd name="connsiteY16" fmla="*/ 3005461 h 7232650"/>
              <a:gd name="connsiteX17" fmla="*/ 3546999 w 4092551"/>
              <a:gd name="connsiteY17" fmla="*/ 3231249 h 7232650"/>
              <a:gd name="connsiteX18" fmla="*/ 3594766 w 4092551"/>
              <a:gd name="connsiteY18" fmla="*/ 3458416 h 7232650"/>
              <a:gd name="connsiteX19" fmla="*/ 3647561 w 4092551"/>
              <a:gd name="connsiteY19" fmla="*/ 3684206 h 7232650"/>
              <a:gd name="connsiteX20" fmla="*/ 3705385 w 4092551"/>
              <a:gd name="connsiteY20" fmla="*/ 3914125 h 7232650"/>
              <a:gd name="connsiteX21" fmla="*/ 3758180 w 4092551"/>
              <a:gd name="connsiteY21" fmla="*/ 4142670 h 7232650"/>
              <a:gd name="connsiteX22" fmla="*/ 3813489 w 4092551"/>
              <a:gd name="connsiteY22" fmla="*/ 4371213 h 7232650"/>
              <a:gd name="connsiteX23" fmla="*/ 3866285 w 4092551"/>
              <a:gd name="connsiteY23" fmla="*/ 4603887 h 7232650"/>
              <a:gd name="connsiteX24" fmla="*/ 3916566 w 4092551"/>
              <a:gd name="connsiteY24" fmla="*/ 4832430 h 7232650"/>
              <a:gd name="connsiteX25" fmla="*/ 3964334 w 4092551"/>
              <a:gd name="connsiteY25" fmla="*/ 5060974 h 7232650"/>
              <a:gd name="connsiteX26" fmla="*/ 4004558 w 4092551"/>
              <a:gd name="connsiteY26" fmla="*/ 5288141 h 7232650"/>
              <a:gd name="connsiteX27" fmla="*/ 4039755 w 4092551"/>
              <a:gd name="connsiteY27" fmla="*/ 5513930 h 7232650"/>
              <a:gd name="connsiteX28" fmla="*/ 4064896 w 4092551"/>
              <a:gd name="connsiteY28" fmla="*/ 5741097 h 7232650"/>
              <a:gd name="connsiteX29" fmla="*/ 4082494 w 4092551"/>
              <a:gd name="connsiteY29" fmla="*/ 5968264 h 7232650"/>
              <a:gd name="connsiteX30" fmla="*/ 4092551 w 4092551"/>
              <a:gd name="connsiteY30" fmla="*/ 6189924 h 7232650"/>
              <a:gd name="connsiteX31" fmla="*/ 4092551 w 4092551"/>
              <a:gd name="connsiteY31" fmla="*/ 6411583 h 7232650"/>
              <a:gd name="connsiteX32" fmla="*/ 4077466 w 4092551"/>
              <a:gd name="connsiteY32" fmla="*/ 6630490 h 7232650"/>
              <a:gd name="connsiteX33" fmla="*/ 4052325 w 4092551"/>
              <a:gd name="connsiteY33" fmla="*/ 6849396 h 7232650"/>
              <a:gd name="connsiteX34" fmla="*/ 4012101 w 4092551"/>
              <a:gd name="connsiteY34" fmla="*/ 7064172 h 7232650"/>
              <a:gd name="connsiteX35" fmla="*/ 3966153 w 4092551"/>
              <a:gd name="connsiteY35" fmla="*/ 7232650 h 7232650"/>
              <a:gd name="connsiteX36" fmla="*/ 3317841 w 4092551"/>
              <a:gd name="connsiteY36" fmla="*/ 7232650 h 7232650"/>
              <a:gd name="connsiteX37" fmla="*/ 3372178 w 4092551"/>
              <a:gd name="connsiteY37" fmla="*/ 7038402 h 7232650"/>
              <a:gd name="connsiteX38" fmla="*/ 3409977 w 4092551"/>
              <a:gd name="connsiteY38" fmla="*/ 6841630 h 7232650"/>
              <a:gd name="connsiteX39" fmla="*/ 3433602 w 4092551"/>
              <a:gd name="connsiteY39" fmla="*/ 6641073 h 7232650"/>
              <a:gd name="connsiteX40" fmla="*/ 3447778 w 4092551"/>
              <a:gd name="connsiteY40" fmla="*/ 6440516 h 7232650"/>
              <a:gd name="connsiteX41" fmla="*/ 3447778 w 4092551"/>
              <a:gd name="connsiteY41" fmla="*/ 6237437 h 7232650"/>
              <a:gd name="connsiteX42" fmla="*/ 3438327 w 4092551"/>
              <a:gd name="connsiteY42" fmla="*/ 6034358 h 7232650"/>
              <a:gd name="connsiteX43" fmla="*/ 3421790 w 4092551"/>
              <a:gd name="connsiteY43" fmla="*/ 5826233 h 7232650"/>
              <a:gd name="connsiteX44" fmla="*/ 3398165 w 4092551"/>
              <a:gd name="connsiteY44" fmla="*/ 5618108 h 7232650"/>
              <a:gd name="connsiteX45" fmla="*/ 3365090 w 4092551"/>
              <a:gd name="connsiteY45" fmla="*/ 5411245 h 7232650"/>
              <a:gd name="connsiteX46" fmla="*/ 3327290 w 4092551"/>
              <a:gd name="connsiteY46" fmla="*/ 5203120 h 7232650"/>
              <a:gd name="connsiteX47" fmla="*/ 3282402 w 4092551"/>
              <a:gd name="connsiteY47" fmla="*/ 4993734 h 7232650"/>
              <a:gd name="connsiteX48" fmla="*/ 3235153 w 4092551"/>
              <a:gd name="connsiteY48" fmla="*/ 4784348 h 7232650"/>
              <a:gd name="connsiteX49" fmla="*/ 3185540 w 4092551"/>
              <a:gd name="connsiteY49" fmla="*/ 4571178 h 7232650"/>
              <a:gd name="connsiteX50" fmla="*/ 3133565 w 4092551"/>
              <a:gd name="connsiteY50" fmla="*/ 4361792 h 7232650"/>
              <a:gd name="connsiteX51" fmla="*/ 3083953 w 4092551"/>
              <a:gd name="connsiteY51" fmla="*/ 4152405 h 7232650"/>
              <a:gd name="connsiteX52" fmla="*/ 3029615 w 4092551"/>
              <a:gd name="connsiteY52" fmla="*/ 3941758 h 7232650"/>
              <a:gd name="connsiteX53" fmla="*/ 2980003 w 4092551"/>
              <a:gd name="connsiteY53" fmla="*/ 3734895 h 7232650"/>
              <a:gd name="connsiteX54" fmla="*/ 2935115 w 4092551"/>
              <a:gd name="connsiteY54" fmla="*/ 3526770 h 7232650"/>
              <a:gd name="connsiteX55" fmla="*/ 2887865 w 4092551"/>
              <a:gd name="connsiteY55" fmla="*/ 3319907 h 7232650"/>
              <a:gd name="connsiteX56" fmla="*/ 2852428 w 4092551"/>
              <a:gd name="connsiteY56" fmla="*/ 3114306 h 7232650"/>
              <a:gd name="connsiteX57" fmla="*/ 2819353 w 4092551"/>
              <a:gd name="connsiteY57" fmla="*/ 2908704 h 7232650"/>
              <a:gd name="connsiteX58" fmla="*/ 2793365 w 4092551"/>
              <a:gd name="connsiteY58" fmla="*/ 2708147 h 7232650"/>
              <a:gd name="connsiteX59" fmla="*/ 2772103 w 4092551"/>
              <a:gd name="connsiteY59" fmla="*/ 2506328 h 7232650"/>
              <a:gd name="connsiteX60" fmla="*/ 2765015 w 4092551"/>
              <a:gd name="connsiteY60" fmla="*/ 2308294 h 7232650"/>
              <a:gd name="connsiteX61" fmla="*/ 2765015 w 4092551"/>
              <a:gd name="connsiteY61" fmla="*/ 2111522 h 7232650"/>
              <a:gd name="connsiteX62" fmla="*/ 2776827 w 4092551"/>
              <a:gd name="connsiteY62" fmla="*/ 1917273 h 7232650"/>
              <a:gd name="connsiteX63" fmla="*/ 2802815 w 4092551"/>
              <a:gd name="connsiteY63" fmla="*/ 1725546 h 7232650"/>
              <a:gd name="connsiteX64" fmla="*/ 2842978 w 4092551"/>
              <a:gd name="connsiteY64" fmla="*/ 1537603 h 7232650"/>
              <a:gd name="connsiteX65" fmla="*/ 2892590 w 4092551"/>
              <a:gd name="connsiteY65" fmla="*/ 1352182 h 7232650"/>
              <a:gd name="connsiteX66" fmla="*/ 2963465 w 4092551"/>
              <a:gd name="connsiteY66" fmla="*/ 1168023 h 7232650"/>
              <a:gd name="connsiteX67" fmla="*/ 3046152 w 4092551"/>
              <a:gd name="connsiteY67" fmla="*/ 990172 h 7232650"/>
              <a:gd name="connsiteX68" fmla="*/ 3150102 w 4092551"/>
              <a:gd name="connsiteY68" fmla="*/ 814841 h 7232650"/>
              <a:gd name="connsiteX69" fmla="*/ 3268228 w 4092551"/>
              <a:gd name="connsiteY69" fmla="*/ 643297 h 7232650"/>
              <a:gd name="connsiteX70" fmla="*/ 3409977 w 4092551"/>
              <a:gd name="connsiteY70" fmla="*/ 475536 h 7232650"/>
              <a:gd name="connsiteX71" fmla="*/ 3570627 w 4092551"/>
              <a:gd name="connsiteY71" fmla="*/ 314081 h 7232650"/>
              <a:gd name="connsiteX72" fmla="*/ 3752540 w 4092551"/>
              <a:gd name="connsiteY72" fmla="*/ 155149 h 7232650"/>
              <a:gd name="connsiteX73" fmla="*/ 3960440 w 4092551"/>
              <a:gd name="connsiteY73" fmla="*/ 2 h 7232650"/>
              <a:gd name="connsiteX74" fmla="*/ 2301446 w 4092551"/>
              <a:gd name="connsiteY74" fmla="*/ 2 h 7232650"/>
              <a:gd name="connsiteX75" fmla="*/ 2301446 w 4092551"/>
              <a:gd name="connsiteY75" fmla="*/ 0 h 7232650"/>
              <a:gd name="connsiteX76" fmla="*/ 0 w 4092551"/>
              <a:gd name="connsiteY76" fmla="*/ 0 h 723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092551" h="7232650">
                <a:moveTo>
                  <a:pt x="0" y="0"/>
                </a:moveTo>
                <a:lnTo>
                  <a:pt x="3970644" y="0"/>
                </a:lnTo>
                <a:lnTo>
                  <a:pt x="3901482" y="83956"/>
                </a:lnTo>
                <a:lnTo>
                  <a:pt x="3775778" y="271197"/>
                </a:lnTo>
                <a:lnTo>
                  <a:pt x="3665160" y="462568"/>
                </a:lnTo>
                <a:lnTo>
                  <a:pt x="3577168" y="656692"/>
                </a:lnTo>
                <a:lnTo>
                  <a:pt x="3501746" y="857702"/>
                </a:lnTo>
                <a:lnTo>
                  <a:pt x="3448950" y="1060085"/>
                </a:lnTo>
                <a:lnTo>
                  <a:pt x="3406211" y="1265224"/>
                </a:lnTo>
                <a:lnTo>
                  <a:pt x="3378556" y="1474493"/>
                </a:lnTo>
                <a:lnTo>
                  <a:pt x="3365985" y="1686516"/>
                </a:lnTo>
                <a:lnTo>
                  <a:pt x="3365985" y="1901292"/>
                </a:lnTo>
                <a:lnTo>
                  <a:pt x="3373529" y="2117444"/>
                </a:lnTo>
                <a:lnTo>
                  <a:pt x="3396154" y="2337728"/>
                </a:lnTo>
                <a:lnTo>
                  <a:pt x="3423810" y="2556633"/>
                </a:lnTo>
                <a:lnTo>
                  <a:pt x="3459007" y="2781047"/>
                </a:lnTo>
                <a:lnTo>
                  <a:pt x="3496718" y="3005461"/>
                </a:lnTo>
                <a:lnTo>
                  <a:pt x="3546999" y="3231249"/>
                </a:lnTo>
                <a:lnTo>
                  <a:pt x="3594766" y="3458416"/>
                </a:lnTo>
                <a:lnTo>
                  <a:pt x="3647561" y="3684206"/>
                </a:lnTo>
                <a:lnTo>
                  <a:pt x="3705385" y="3914125"/>
                </a:lnTo>
                <a:lnTo>
                  <a:pt x="3758180" y="4142670"/>
                </a:lnTo>
                <a:lnTo>
                  <a:pt x="3813489" y="4371213"/>
                </a:lnTo>
                <a:lnTo>
                  <a:pt x="3866285" y="4603887"/>
                </a:lnTo>
                <a:lnTo>
                  <a:pt x="3916566" y="4832430"/>
                </a:lnTo>
                <a:lnTo>
                  <a:pt x="3964334" y="5060974"/>
                </a:lnTo>
                <a:lnTo>
                  <a:pt x="4004558" y="5288141"/>
                </a:lnTo>
                <a:lnTo>
                  <a:pt x="4039755" y="5513930"/>
                </a:lnTo>
                <a:lnTo>
                  <a:pt x="4064896" y="5741097"/>
                </a:lnTo>
                <a:lnTo>
                  <a:pt x="4082494" y="5968264"/>
                </a:lnTo>
                <a:lnTo>
                  <a:pt x="4092551" y="6189924"/>
                </a:lnTo>
                <a:lnTo>
                  <a:pt x="4092551" y="6411583"/>
                </a:lnTo>
                <a:lnTo>
                  <a:pt x="4077466" y="6630490"/>
                </a:lnTo>
                <a:lnTo>
                  <a:pt x="4052325" y="6849396"/>
                </a:lnTo>
                <a:lnTo>
                  <a:pt x="4012101" y="7064172"/>
                </a:lnTo>
                <a:lnTo>
                  <a:pt x="3966153" y="7232650"/>
                </a:lnTo>
                <a:lnTo>
                  <a:pt x="3317841" y="7232650"/>
                </a:lnTo>
                <a:lnTo>
                  <a:pt x="3372178" y="7038402"/>
                </a:lnTo>
                <a:lnTo>
                  <a:pt x="3409977" y="6841630"/>
                </a:lnTo>
                <a:lnTo>
                  <a:pt x="3433602" y="6641073"/>
                </a:lnTo>
                <a:lnTo>
                  <a:pt x="3447778" y="6440516"/>
                </a:lnTo>
                <a:lnTo>
                  <a:pt x="3447778" y="6237437"/>
                </a:lnTo>
                <a:lnTo>
                  <a:pt x="3438327" y="6034358"/>
                </a:lnTo>
                <a:lnTo>
                  <a:pt x="3421790" y="5826233"/>
                </a:lnTo>
                <a:lnTo>
                  <a:pt x="3398165" y="5618108"/>
                </a:lnTo>
                <a:lnTo>
                  <a:pt x="3365090" y="5411245"/>
                </a:lnTo>
                <a:lnTo>
                  <a:pt x="3327290" y="5203120"/>
                </a:lnTo>
                <a:lnTo>
                  <a:pt x="3282402" y="4993734"/>
                </a:lnTo>
                <a:lnTo>
                  <a:pt x="3235153" y="4784348"/>
                </a:lnTo>
                <a:lnTo>
                  <a:pt x="3185540" y="4571178"/>
                </a:lnTo>
                <a:lnTo>
                  <a:pt x="3133565" y="4361792"/>
                </a:lnTo>
                <a:lnTo>
                  <a:pt x="3083953" y="4152405"/>
                </a:lnTo>
                <a:lnTo>
                  <a:pt x="3029615" y="3941758"/>
                </a:lnTo>
                <a:lnTo>
                  <a:pt x="2980003" y="3734895"/>
                </a:lnTo>
                <a:lnTo>
                  <a:pt x="2935115" y="3526770"/>
                </a:lnTo>
                <a:lnTo>
                  <a:pt x="2887865" y="3319907"/>
                </a:lnTo>
                <a:lnTo>
                  <a:pt x="2852428" y="3114306"/>
                </a:lnTo>
                <a:lnTo>
                  <a:pt x="2819353" y="2908704"/>
                </a:lnTo>
                <a:lnTo>
                  <a:pt x="2793365" y="2708147"/>
                </a:lnTo>
                <a:lnTo>
                  <a:pt x="2772103" y="2506328"/>
                </a:lnTo>
                <a:lnTo>
                  <a:pt x="2765015" y="2308294"/>
                </a:lnTo>
                <a:lnTo>
                  <a:pt x="2765015" y="2111522"/>
                </a:lnTo>
                <a:lnTo>
                  <a:pt x="2776827" y="1917273"/>
                </a:lnTo>
                <a:lnTo>
                  <a:pt x="2802815" y="1725546"/>
                </a:lnTo>
                <a:lnTo>
                  <a:pt x="2842978" y="1537603"/>
                </a:lnTo>
                <a:lnTo>
                  <a:pt x="2892590" y="1352182"/>
                </a:lnTo>
                <a:lnTo>
                  <a:pt x="2963465" y="1168023"/>
                </a:lnTo>
                <a:lnTo>
                  <a:pt x="3046152" y="990172"/>
                </a:lnTo>
                <a:lnTo>
                  <a:pt x="3150102" y="814841"/>
                </a:lnTo>
                <a:lnTo>
                  <a:pt x="3268228" y="643297"/>
                </a:lnTo>
                <a:lnTo>
                  <a:pt x="3409977" y="475536"/>
                </a:lnTo>
                <a:lnTo>
                  <a:pt x="3570627" y="314081"/>
                </a:lnTo>
                <a:lnTo>
                  <a:pt x="3752540" y="155149"/>
                </a:lnTo>
                <a:lnTo>
                  <a:pt x="3960440" y="2"/>
                </a:lnTo>
                <a:lnTo>
                  <a:pt x="2301446" y="2"/>
                </a:lnTo>
                <a:lnTo>
                  <a:pt x="230144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5023" tIns="32511" rIns="65023" bIns="32511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>
            <a:off x="-1" y="0"/>
            <a:ext cx="3650298" cy="5143501"/>
          </a:xfrm>
          <a:custGeom>
            <a:avLst/>
            <a:gdLst>
              <a:gd name="connsiteX0" fmla="*/ 0 w 5137382"/>
              <a:gd name="connsiteY0" fmla="*/ 0 h 7232652"/>
              <a:gd name="connsiteX1" fmla="*/ 3477047 w 5137382"/>
              <a:gd name="connsiteY1" fmla="*/ 0 h 7232652"/>
              <a:gd name="connsiteX2" fmla="*/ 3477047 w 5137382"/>
              <a:gd name="connsiteY2" fmla="*/ 2 h 7232652"/>
              <a:gd name="connsiteX3" fmla="*/ 5137382 w 5137382"/>
              <a:gd name="connsiteY3" fmla="*/ 2 h 7232652"/>
              <a:gd name="connsiteX4" fmla="*/ 4929314 w 5137382"/>
              <a:gd name="connsiteY4" fmla="*/ 155149 h 7232652"/>
              <a:gd name="connsiteX5" fmla="*/ 4747254 w 5137382"/>
              <a:gd name="connsiteY5" fmla="*/ 314081 h 7232652"/>
              <a:gd name="connsiteX6" fmla="*/ 4586474 w 5137382"/>
              <a:gd name="connsiteY6" fmla="*/ 475535 h 7232652"/>
              <a:gd name="connsiteX7" fmla="*/ 4444610 w 5137382"/>
              <a:gd name="connsiteY7" fmla="*/ 643296 h 7232652"/>
              <a:gd name="connsiteX8" fmla="*/ 4326389 w 5137382"/>
              <a:gd name="connsiteY8" fmla="*/ 814841 h 7232652"/>
              <a:gd name="connsiteX9" fmla="*/ 4222355 w 5137382"/>
              <a:gd name="connsiteY9" fmla="*/ 990171 h 7232652"/>
              <a:gd name="connsiteX10" fmla="*/ 4139601 w 5137382"/>
              <a:gd name="connsiteY10" fmla="*/ 1168023 h 7232652"/>
              <a:gd name="connsiteX11" fmla="*/ 4068669 w 5137382"/>
              <a:gd name="connsiteY11" fmla="*/ 1352182 h 7232652"/>
              <a:gd name="connsiteX12" fmla="*/ 4019016 w 5137382"/>
              <a:gd name="connsiteY12" fmla="*/ 1537602 h 7232652"/>
              <a:gd name="connsiteX13" fmla="*/ 3978821 w 5137382"/>
              <a:gd name="connsiteY13" fmla="*/ 1725545 h 7232652"/>
              <a:gd name="connsiteX14" fmla="*/ 3952812 w 5137382"/>
              <a:gd name="connsiteY14" fmla="*/ 1917272 h 7232652"/>
              <a:gd name="connsiteX15" fmla="*/ 3940990 w 5137382"/>
              <a:gd name="connsiteY15" fmla="*/ 2111522 h 7232652"/>
              <a:gd name="connsiteX16" fmla="*/ 3940990 w 5137382"/>
              <a:gd name="connsiteY16" fmla="*/ 2308294 h 7232652"/>
              <a:gd name="connsiteX17" fmla="*/ 3948084 w 5137382"/>
              <a:gd name="connsiteY17" fmla="*/ 2506328 h 7232652"/>
              <a:gd name="connsiteX18" fmla="*/ 3969363 w 5137382"/>
              <a:gd name="connsiteY18" fmla="*/ 2708146 h 7232652"/>
              <a:gd name="connsiteX19" fmla="*/ 3995372 w 5137382"/>
              <a:gd name="connsiteY19" fmla="*/ 2908703 h 7232652"/>
              <a:gd name="connsiteX20" fmla="*/ 4028474 w 5137382"/>
              <a:gd name="connsiteY20" fmla="*/ 3114305 h 7232652"/>
              <a:gd name="connsiteX21" fmla="*/ 4063940 w 5137382"/>
              <a:gd name="connsiteY21" fmla="*/ 3319907 h 7232652"/>
              <a:gd name="connsiteX22" fmla="*/ 4111228 w 5137382"/>
              <a:gd name="connsiteY22" fmla="*/ 3526770 h 7232652"/>
              <a:gd name="connsiteX23" fmla="*/ 4156152 w 5137382"/>
              <a:gd name="connsiteY23" fmla="*/ 3734895 h 7232652"/>
              <a:gd name="connsiteX24" fmla="*/ 4205804 w 5137382"/>
              <a:gd name="connsiteY24" fmla="*/ 3941758 h 7232652"/>
              <a:gd name="connsiteX25" fmla="*/ 4260186 w 5137382"/>
              <a:gd name="connsiteY25" fmla="*/ 4152405 h 7232652"/>
              <a:gd name="connsiteX26" fmla="*/ 4309838 w 5137382"/>
              <a:gd name="connsiteY26" fmla="*/ 4361792 h 7232652"/>
              <a:gd name="connsiteX27" fmla="*/ 4361855 w 5137382"/>
              <a:gd name="connsiteY27" fmla="*/ 4571178 h 7232652"/>
              <a:gd name="connsiteX28" fmla="*/ 4411508 w 5137382"/>
              <a:gd name="connsiteY28" fmla="*/ 4784348 h 7232652"/>
              <a:gd name="connsiteX29" fmla="*/ 4458796 w 5137382"/>
              <a:gd name="connsiteY29" fmla="*/ 4993734 h 7232652"/>
              <a:gd name="connsiteX30" fmla="*/ 4503720 w 5137382"/>
              <a:gd name="connsiteY30" fmla="*/ 5203120 h 7232652"/>
              <a:gd name="connsiteX31" fmla="*/ 4541550 w 5137382"/>
              <a:gd name="connsiteY31" fmla="*/ 5411245 h 7232652"/>
              <a:gd name="connsiteX32" fmla="*/ 4574652 w 5137382"/>
              <a:gd name="connsiteY32" fmla="*/ 5618108 h 7232652"/>
              <a:gd name="connsiteX33" fmla="*/ 4598296 w 5137382"/>
              <a:gd name="connsiteY33" fmla="*/ 5826233 h 7232652"/>
              <a:gd name="connsiteX34" fmla="*/ 4614847 w 5137382"/>
              <a:gd name="connsiteY34" fmla="*/ 6034358 h 7232652"/>
              <a:gd name="connsiteX35" fmla="*/ 4624305 w 5137382"/>
              <a:gd name="connsiteY35" fmla="*/ 6237437 h 7232652"/>
              <a:gd name="connsiteX36" fmla="*/ 4624305 w 5137382"/>
              <a:gd name="connsiteY36" fmla="*/ 6440516 h 7232652"/>
              <a:gd name="connsiteX37" fmla="*/ 4610118 w 5137382"/>
              <a:gd name="connsiteY37" fmla="*/ 6641073 h 7232652"/>
              <a:gd name="connsiteX38" fmla="*/ 4586474 w 5137382"/>
              <a:gd name="connsiteY38" fmla="*/ 6841630 h 7232652"/>
              <a:gd name="connsiteX39" fmla="*/ 4548644 w 5137382"/>
              <a:gd name="connsiteY39" fmla="*/ 7038402 h 7232652"/>
              <a:gd name="connsiteX40" fmla="*/ 4494262 w 5137382"/>
              <a:gd name="connsiteY40" fmla="*/ 7232652 h 7232652"/>
              <a:gd name="connsiteX41" fmla="*/ 3042515 w 5137382"/>
              <a:gd name="connsiteY41" fmla="*/ 7232652 h 7232652"/>
              <a:gd name="connsiteX42" fmla="*/ 3042515 w 5137382"/>
              <a:gd name="connsiteY42" fmla="*/ 7232650 h 7232652"/>
              <a:gd name="connsiteX43" fmla="*/ 0 w 5137382"/>
              <a:gd name="connsiteY43" fmla="*/ 7232650 h 723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137382" h="7232652">
                <a:moveTo>
                  <a:pt x="0" y="0"/>
                </a:moveTo>
                <a:lnTo>
                  <a:pt x="3477047" y="0"/>
                </a:lnTo>
                <a:lnTo>
                  <a:pt x="3477047" y="2"/>
                </a:lnTo>
                <a:lnTo>
                  <a:pt x="5137382" y="2"/>
                </a:lnTo>
                <a:lnTo>
                  <a:pt x="4929314" y="155149"/>
                </a:lnTo>
                <a:lnTo>
                  <a:pt x="4747254" y="314081"/>
                </a:lnTo>
                <a:lnTo>
                  <a:pt x="4586474" y="475535"/>
                </a:lnTo>
                <a:lnTo>
                  <a:pt x="4444610" y="643296"/>
                </a:lnTo>
                <a:lnTo>
                  <a:pt x="4326389" y="814841"/>
                </a:lnTo>
                <a:lnTo>
                  <a:pt x="4222355" y="990171"/>
                </a:lnTo>
                <a:lnTo>
                  <a:pt x="4139601" y="1168023"/>
                </a:lnTo>
                <a:lnTo>
                  <a:pt x="4068669" y="1352182"/>
                </a:lnTo>
                <a:lnTo>
                  <a:pt x="4019016" y="1537602"/>
                </a:lnTo>
                <a:lnTo>
                  <a:pt x="3978821" y="1725545"/>
                </a:lnTo>
                <a:lnTo>
                  <a:pt x="3952812" y="1917272"/>
                </a:lnTo>
                <a:lnTo>
                  <a:pt x="3940990" y="2111522"/>
                </a:lnTo>
                <a:lnTo>
                  <a:pt x="3940990" y="2308294"/>
                </a:lnTo>
                <a:lnTo>
                  <a:pt x="3948084" y="2506328"/>
                </a:lnTo>
                <a:lnTo>
                  <a:pt x="3969363" y="2708146"/>
                </a:lnTo>
                <a:lnTo>
                  <a:pt x="3995372" y="2908703"/>
                </a:lnTo>
                <a:lnTo>
                  <a:pt x="4028474" y="3114305"/>
                </a:lnTo>
                <a:lnTo>
                  <a:pt x="4063940" y="3319907"/>
                </a:lnTo>
                <a:lnTo>
                  <a:pt x="4111228" y="3526770"/>
                </a:lnTo>
                <a:lnTo>
                  <a:pt x="4156152" y="3734895"/>
                </a:lnTo>
                <a:lnTo>
                  <a:pt x="4205804" y="3941758"/>
                </a:lnTo>
                <a:lnTo>
                  <a:pt x="4260186" y="4152405"/>
                </a:lnTo>
                <a:lnTo>
                  <a:pt x="4309838" y="4361792"/>
                </a:lnTo>
                <a:lnTo>
                  <a:pt x="4361855" y="4571178"/>
                </a:lnTo>
                <a:lnTo>
                  <a:pt x="4411508" y="4784348"/>
                </a:lnTo>
                <a:lnTo>
                  <a:pt x="4458796" y="4993734"/>
                </a:lnTo>
                <a:lnTo>
                  <a:pt x="4503720" y="5203120"/>
                </a:lnTo>
                <a:lnTo>
                  <a:pt x="4541550" y="5411245"/>
                </a:lnTo>
                <a:lnTo>
                  <a:pt x="4574652" y="5618108"/>
                </a:lnTo>
                <a:lnTo>
                  <a:pt x="4598296" y="5826233"/>
                </a:lnTo>
                <a:lnTo>
                  <a:pt x="4614847" y="6034358"/>
                </a:lnTo>
                <a:lnTo>
                  <a:pt x="4624305" y="6237437"/>
                </a:lnTo>
                <a:lnTo>
                  <a:pt x="4624305" y="6440516"/>
                </a:lnTo>
                <a:lnTo>
                  <a:pt x="4610118" y="6641073"/>
                </a:lnTo>
                <a:lnTo>
                  <a:pt x="4586474" y="6841630"/>
                </a:lnTo>
                <a:lnTo>
                  <a:pt x="4548644" y="7038402"/>
                </a:lnTo>
                <a:lnTo>
                  <a:pt x="4494262" y="7232652"/>
                </a:lnTo>
                <a:lnTo>
                  <a:pt x="3042515" y="7232652"/>
                </a:lnTo>
                <a:lnTo>
                  <a:pt x="3042515" y="7232650"/>
                </a:lnTo>
                <a:lnTo>
                  <a:pt x="0" y="72326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5" name="MH_Others_1"/>
          <p:cNvSpPr txBox="1"/>
          <p:nvPr>
            <p:custDataLst>
              <p:tags r:id="rId10"/>
            </p:custDataLst>
          </p:nvPr>
        </p:nvSpPr>
        <p:spPr>
          <a:xfrm>
            <a:off x="494986" y="2074498"/>
            <a:ext cx="2043664" cy="722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47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  <a:endParaRPr lang="zh-CN" altLang="en-US" sz="47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MH_Others_2"/>
          <p:cNvSpPr txBox="1"/>
          <p:nvPr>
            <p:custDataLst>
              <p:tags r:id="rId11"/>
            </p:custDataLst>
          </p:nvPr>
        </p:nvSpPr>
        <p:spPr>
          <a:xfrm>
            <a:off x="505307" y="2796786"/>
            <a:ext cx="2023020" cy="3064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4261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4" grpId="0" animBg="1"/>
      <p:bldP spid="16" grpId="0" animBg="1"/>
      <p:bldP spid="10" grpId="0" animBg="1"/>
      <p:bldP spid="20" grpId="0"/>
      <p:bldP spid="21" grpId="0"/>
      <p:bldP spid="22" grpId="0"/>
      <p:bldP spid="23" grpId="0"/>
      <p:bldP spid="19" grpId="0" animBg="1"/>
      <p:bldP spid="24" grpId="0" animBg="1"/>
      <p:bldP spid="25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4091792" y="2211710"/>
            <a:ext cx="1012247" cy="936104"/>
            <a:chOff x="5359953" y="1203598"/>
            <a:chExt cx="1012247" cy="936104"/>
          </a:xfrm>
        </p:grpSpPr>
        <p:sp>
          <p:nvSpPr>
            <p:cNvPr id="11" name="椭圆 10"/>
            <p:cNvSpPr/>
            <p:nvPr/>
          </p:nvSpPr>
          <p:spPr>
            <a:xfrm>
              <a:off x="5364088" y="1203598"/>
              <a:ext cx="936104" cy="9361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59953" y="1324929"/>
              <a:ext cx="1012247" cy="742765"/>
            </a:xfrm>
            <a:prstGeom prst="rect">
              <a:avLst/>
            </a:prstGeom>
            <a:noFill/>
          </p:spPr>
          <p:txBody>
            <a:bodyPr wrap="square" lIns="65023" tIns="32511" rIns="65023" bIns="32511" rtlCol="0">
              <a:spAutoFit/>
            </a:bodyPr>
            <a:lstStyle/>
            <a:p>
              <a:pPr algn="ctr"/>
              <a:r>
                <a:rPr lang="en-US" altLang="zh-CN" sz="44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+mn-ea"/>
                  <a:sym typeface="Arial" panose="020B0604020202020204" pitchFamily="34" charset="0"/>
                </a:rPr>
                <a:t>04</a:t>
              </a:r>
              <a:endPara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5207408" y="2183549"/>
            <a:ext cx="2264468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2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2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5279416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6848767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5279416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6848767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15566"/>
            <a:ext cx="3750940" cy="331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363542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AutoShape 1"/>
          <p:cNvSpPr>
            <a:spLocks/>
          </p:cNvSpPr>
          <p:nvPr/>
        </p:nvSpPr>
        <p:spPr bwMode="auto">
          <a:xfrm>
            <a:off x="6951247" y="2330880"/>
            <a:ext cx="1104245" cy="904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7912"/>
                </a:moveTo>
                <a:lnTo>
                  <a:pt x="0" y="3687"/>
                </a:lnTo>
                <a:cubicBezTo>
                  <a:pt x="0" y="1650"/>
                  <a:pt x="1352" y="0"/>
                  <a:pt x="3020" y="0"/>
                </a:cubicBezTo>
                <a:lnTo>
                  <a:pt x="18579" y="0"/>
                </a:lnTo>
                <a:cubicBezTo>
                  <a:pt x="20247" y="0"/>
                  <a:pt x="21600" y="1650"/>
                  <a:pt x="21600" y="3687"/>
                </a:cubicBezTo>
                <a:lnTo>
                  <a:pt x="21600" y="17912"/>
                </a:lnTo>
                <a:cubicBezTo>
                  <a:pt x="21600" y="19949"/>
                  <a:pt x="20247" y="21600"/>
                  <a:pt x="18579" y="21600"/>
                </a:cubicBezTo>
                <a:lnTo>
                  <a:pt x="3020" y="21600"/>
                </a:lnTo>
                <a:cubicBezTo>
                  <a:pt x="1352" y="21600"/>
                  <a:pt x="0" y="19949"/>
                  <a:pt x="0" y="1791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1200" dirty="0">
              <a:latin typeface="Arial" panose="020B0604020202020204" pitchFamily="34" charset="0"/>
              <a:ea typeface="微软雅黑" panose="020B0503020204020204" pitchFamily="34" charset="-122"/>
              <a:cs typeface="Helvetica Light" charset="0"/>
              <a:sym typeface="Arial" panose="020B0604020202020204" pitchFamily="34" charset="0"/>
            </a:endParaRPr>
          </a:p>
        </p:txBody>
      </p:sp>
      <p:sp>
        <p:nvSpPr>
          <p:cNvPr id="69634" name="AutoShape 2"/>
          <p:cNvSpPr>
            <a:spLocks/>
          </p:cNvSpPr>
          <p:nvPr/>
        </p:nvSpPr>
        <p:spPr bwMode="auto">
          <a:xfrm>
            <a:off x="5876171" y="2330880"/>
            <a:ext cx="1090553" cy="904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7302"/>
                </a:moveTo>
                <a:lnTo>
                  <a:pt x="0" y="4297"/>
                </a:lnTo>
                <a:cubicBezTo>
                  <a:pt x="0" y="1924"/>
                  <a:pt x="1595" y="0"/>
                  <a:pt x="3564" y="0"/>
                </a:cubicBezTo>
                <a:lnTo>
                  <a:pt x="18035" y="0"/>
                </a:lnTo>
                <a:cubicBezTo>
                  <a:pt x="20004" y="0"/>
                  <a:pt x="21599" y="1924"/>
                  <a:pt x="21599" y="4297"/>
                </a:cubicBezTo>
                <a:lnTo>
                  <a:pt x="21599" y="17302"/>
                </a:lnTo>
                <a:cubicBezTo>
                  <a:pt x="21599" y="19675"/>
                  <a:pt x="20004" y="21600"/>
                  <a:pt x="18035" y="21600"/>
                </a:cubicBezTo>
                <a:lnTo>
                  <a:pt x="3564" y="21600"/>
                </a:lnTo>
                <a:cubicBezTo>
                  <a:pt x="1595" y="21600"/>
                  <a:pt x="0" y="19675"/>
                  <a:pt x="0" y="1730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1200" dirty="0">
              <a:latin typeface="Arial" panose="020B0604020202020204" pitchFamily="34" charset="0"/>
              <a:ea typeface="微软雅黑" panose="020B0503020204020204" pitchFamily="34" charset="-122"/>
              <a:cs typeface="Helvetica Light" charset="0"/>
              <a:sym typeface="Arial" panose="020B0604020202020204" pitchFamily="34" charset="0"/>
            </a:endParaRPr>
          </a:p>
        </p:txBody>
      </p:sp>
      <p:sp>
        <p:nvSpPr>
          <p:cNvPr id="69635" name="AutoShape 3"/>
          <p:cNvSpPr>
            <a:spLocks/>
          </p:cNvSpPr>
          <p:nvPr/>
        </p:nvSpPr>
        <p:spPr bwMode="auto">
          <a:xfrm>
            <a:off x="4792763" y="2330880"/>
            <a:ext cx="1091148" cy="904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7523"/>
                </a:moveTo>
                <a:lnTo>
                  <a:pt x="0" y="4076"/>
                </a:lnTo>
                <a:cubicBezTo>
                  <a:pt x="0" y="1824"/>
                  <a:pt x="1513" y="0"/>
                  <a:pt x="3381" y="0"/>
                </a:cubicBezTo>
                <a:lnTo>
                  <a:pt x="18218" y="0"/>
                </a:lnTo>
                <a:cubicBezTo>
                  <a:pt x="20086" y="0"/>
                  <a:pt x="21599" y="1824"/>
                  <a:pt x="21599" y="4076"/>
                </a:cubicBezTo>
                <a:lnTo>
                  <a:pt x="21599" y="17523"/>
                </a:lnTo>
                <a:cubicBezTo>
                  <a:pt x="21599" y="19775"/>
                  <a:pt x="20086" y="21600"/>
                  <a:pt x="18218" y="21600"/>
                </a:cubicBezTo>
                <a:lnTo>
                  <a:pt x="3381" y="21600"/>
                </a:lnTo>
                <a:cubicBezTo>
                  <a:pt x="1513" y="21600"/>
                  <a:pt x="0" y="19775"/>
                  <a:pt x="0" y="1752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1200" dirty="0">
              <a:latin typeface="Arial" panose="020B0604020202020204" pitchFamily="34" charset="0"/>
              <a:ea typeface="微软雅黑" panose="020B0503020204020204" pitchFamily="34" charset="-122"/>
              <a:cs typeface="Helvetica Light" charset="0"/>
              <a:sym typeface="Arial" panose="020B0604020202020204" pitchFamily="34" charset="0"/>
            </a:endParaRPr>
          </a:p>
        </p:txBody>
      </p:sp>
      <p:sp>
        <p:nvSpPr>
          <p:cNvPr id="69636" name="AutoShape 4"/>
          <p:cNvSpPr>
            <a:spLocks/>
          </p:cNvSpPr>
          <p:nvPr/>
        </p:nvSpPr>
        <p:spPr bwMode="auto">
          <a:xfrm>
            <a:off x="3709948" y="2330880"/>
            <a:ext cx="1090553" cy="904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7286"/>
                </a:moveTo>
                <a:lnTo>
                  <a:pt x="0" y="4313"/>
                </a:lnTo>
                <a:cubicBezTo>
                  <a:pt x="0" y="1931"/>
                  <a:pt x="1601" y="0"/>
                  <a:pt x="3577" y="0"/>
                </a:cubicBezTo>
                <a:lnTo>
                  <a:pt x="18022" y="0"/>
                </a:lnTo>
                <a:cubicBezTo>
                  <a:pt x="19998" y="0"/>
                  <a:pt x="21599" y="1931"/>
                  <a:pt x="21599" y="4313"/>
                </a:cubicBezTo>
                <a:lnTo>
                  <a:pt x="21599" y="17286"/>
                </a:lnTo>
                <a:cubicBezTo>
                  <a:pt x="21599" y="19668"/>
                  <a:pt x="19998" y="21600"/>
                  <a:pt x="18022" y="21600"/>
                </a:cubicBezTo>
                <a:lnTo>
                  <a:pt x="3577" y="21600"/>
                </a:lnTo>
                <a:cubicBezTo>
                  <a:pt x="1601" y="21600"/>
                  <a:pt x="0" y="19668"/>
                  <a:pt x="0" y="17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1200" dirty="0">
              <a:latin typeface="Arial" panose="020B0604020202020204" pitchFamily="34" charset="0"/>
              <a:ea typeface="微软雅黑" panose="020B0503020204020204" pitchFamily="34" charset="-122"/>
              <a:cs typeface="Helvetica Light" charset="0"/>
              <a:sym typeface="Arial" panose="020B0604020202020204" pitchFamily="34" charset="0"/>
            </a:endParaRPr>
          </a:p>
        </p:txBody>
      </p:sp>
      <p:sp>
        <p:nvSpPr>
          <p:cNvPr id="69637" name="AutoShape 5"/>
          <p:cNvSpPr>
            <a:spLocks/>
          </p:cNvSpPr>
          <p:nvPr/>
        </p:nvSpPr>
        <p:spPr bwMode="auto">
          <a:xfrm>
            <a:off x="2634873" y="2330880"/>
            <a:ext cx="1090553" cy="904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17350"/>
                </a:moveTo>
                <a:lnTo>
                  <a:pt x="0" y="4249"/>
                </a:lnTo>
                <a:cubicBezTo>
                  <a:pt x="0" y="1902"/>
                  <a:pt x="1578" y="0"/>
                  <a:pt x="3524" y="0"/>
                </a:cubicBezTo>
                <a:lnTo>
                  <a:pt x="18075" y="0"/>
                </a:lnTo>
                <a:cubicBezTo>
                  <a:pt x="20021" y="0"/>
                  <a:pt x="21599" y="1902"/>
                  <a:pt x="21599" y="4249"/>
                </a:cubicBezTo>
                <a:lnTo>
                  <a:pt x="21599" y="17350"/>
                </a:lnTo>
                <a:cubicBezTo>
                  <a:pt x="21599" y="19697"/>
                  <a:pt x="20021" y="21600"/>
                  <a:pt x="18075" y="21600"/>
                </a:cubicBezTo>
                <a:lnTo>
                  <a:pt x="3524" y="21600"/>
                </a:lnTo>
                <a:cubicBezTo>
                  <a:pt x="1578" y="21600"/>
                  <a:pt x="0" y="19697"/>
                  <a:pt x="0" y="1735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lIns="0" tIns="0" rIns="0" bIns="0" anchor="ctr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38" name="AutoShape 6"/>
          <p:cNvSpPr>
            <a:spLocks/>
          </p:cNvSpPr>
          <p:nvPr/>
        </p:nvSpPr>
        <p:spPr bwMode="auto">
          <a:xfrm>
            <a:off x="1546701" y="2330880"/>
            <a:ext cx="1090553" cy="90666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17952"/>
                </a:moveTo>
                <a:lnTo>
                  <a:pt x="0" y="3647"/>
                </a:lnTo>
                <a:cubicBezTo>
                  <a:pt x="0" y="1633"/>
                  <a:pt x="1356" y="0"/>
                  <a:pt x="3030" y="0"/>
                </a:cubicBezTo>
                <a:lnTo>
                  <a:pt x="18569" y="0"/>
                </a:lnTo>
                <a:cubicBezTo>
                  <a:pt x="20243" y="0"/>
                  <a:pt x="21599" y="1633"/>
                  <a:pt x="21599" y="3647"/>
                </a:cubicBezTo>
                <a:lnTo>
                  <a:pt x="21599" y="17952"/>
                </a:lnTo>
                <a:cubicBezTo>
                  <a:pt x="21599" y="19966"/>
                  <a:pt x="20243" y="21600"/>
                  <a:pt x="18569" y="21600"/>
                </a:cubicBezTo>
                <a:lnTo>
                  <a:pt x="3030" y="21600"/>
                </a:lnTo>
                <a:cubicBezTo>
                  <a:pt x="1356" y="21600"/>
                  <a:pt x="0" y="19966"/>
                  <a:pt x="0" y="179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lIns="0" tIns="0" rIns="0" bIns="0" anchor="ctr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>
            <p:extLst/>
          </p:nvPr>
        </p:nvGraphicFramePr>
        <p:xfrm>
          <a:off x="1041308" y="2290398"/>
          <a:ext cx="1007214" cy="100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44" name="AutoShape 12"/>
          <p:cNvSpPr>
            <a:spLocks/>
          </p:cNvSpPr>
          <p:nvPr/>
        </p:nvSpPr>
        <p:spPr bwMode="auto">
          <a:xfrm>
            <a:off x="1297279" y="2546383"/>
            <a:ext cx="495273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graphicFrame>
        <p:nvGraphicFramePr>
          <p:cNvPr id="3" name="Object 13"/>
          <p:cNvGraphicFramePr>
            <a:graphicFrameLocks noChangeAspect="1"/>
          </p:cNvGraphicFramePr>
          <p:nvPr>
            <p:extLst/>
          </p:nvPr>
        </p:nvGraphicFramePr>
        <p:xfrm>
          <a:off x="2133051" y="2290398"/>
          <a:ext cx="1007214" cy="100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9646" name="AutoShape 14"/>
          <p:cNvSpPr>
            <a:spLocks/>
          </p:cNvSpPr>
          <p:nvPr/>
        </p:nvSpPr>
        <p:spPr bwMode="auto">
          <a:xfrm>
            <a:off x="2389023" y="2546383"/>
            <a:ext cx="495273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graphicFrame>
        <p:nvGraphicFramePr>
          <p:cNvPr id="4" name="Object 15"/>
          <p:cNvGraphicFramePr>
            <a:graphicFrameLocks noChangeAspect="1"/>
          </p:cNvGraphicFramePr>
          <p:nvPr>
            <p:extLst/>
          </p:nvPr>
        </p:nvGraphicFramePr>
        <p:xfrm>
          <a:off x="3224795" y="2290398"/>
          <a:ext cx="1007214" cy="100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9648" name="AutoShape 16"/>
          <p:cNvSpPr>
            <a:spLocks/>
          </p:cNvSpPr>
          <p:nvPr/>
        </p:nvSpPr>
        <p:spPr bwMode="auto">
          <a:xfrm>
            <a:off x="3485528" y="2546383"/>
            <a:ext cx="495273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graphicFrame>
        <p:nvGraphicFramePr>
          <p:cNvPr id="5" name="Object 17"/>
          <p:cNvGraphicFramePr>
            <a:graphicFrameLocks noChangeAspect="1"/>
          </p:cNvGraphicFramePr>
          <p:nvPr>
            <p:extLst/>
          </p:nvPr>
        </p:nvGraphicFramePr>
        <p:xfrm>
          <a:off x="4284989" y="2277897"/>
          <a:ext cx="1032215" cy="103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9650" name="AutoShape 18"/>
          <p:cNvSpPr>
            <a:spLocks/>
          </p:cNvSpPr>
          <p:nvPr/>
        </p:nvSpPr>
        <p:spPr bwMode="auto">
          <a:xfrm>
            <a:off x="4553460" y="2546383"/>
            <a:ext cx="494678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graphicFrame>
        <p:nvGraphicFramePr>
          <p:cNvPr id="6" name="Object 19"/>
          <p:cNvGraphicFramePr>
            <a:graphicFrameLocks noChangeAspect="1"/>
          </p:cNvGraphicFramePr>
          <p:nvPr>
            <p:extLst/>
          </p:nvPr>
        </p:nvGraphicFramePr>
        <p:xfrm>
          <a:off x="5382684" y="2290398"/>
          <a:ext cx="1007214" cy="100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9652" name="AutoShape 20"/>
          <p:cNvSpPr>
            <a:spLocks/>
          </p:cNvSpPr>
          <p:nvPr/>
        </p:nvSpPr>
        <p:spPr bwMode="auto">
          <a:xfrm>
            <a:off x="5638655" y="2546383"/>
            <a:ext cx="495273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graphicFrame>
        <p:nvGraphicFramePr>
          <p:cNvPr id="7" name="Object 21"/>
          <p:cNvGraphicFramePr>
            <a:graphicFrameLocks noChangeAspect="1"/>
          </p:cNvGraphicFramePr>
          <p:nvPr>
            <p:extLst/>
          </p:nvPr>
        </p:nvGraphicFramePr>
        <p:xfrm>
          <a:off x="6461332" y="2290398"/>
          <a:ext cx="1007214" cy="100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9654" name="AutoShape 22"/>
          <p:cNvSpPr>
            <a:spLocks/>
          </p:cNvSpPr>
          <p:nvPr/>
        </p:nvSpPr>
        <p:spPr bwMode="auto">
          <a:xfrm>
            <a:off x="6717302" y="2546383"/>
            <a:ext cx="495273" cy="495300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  <a:extLst/>
        </p:spPr>
        <p:txBody>
          <a:bodyPr lIns="0" tIns="0" rIns="0" bIns="0" anchor="ctr"/>
          <a:lstStyle/>
          <a:p>
            <a:pPr defTabSz="219054">
              <a:defRPr/>
            </a:pPr>
            <a:endParaRPr lang="es-ES" sz="15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69655" name="AutoShape 23"/>
          <p:cNvSpPr>
            <a:spLocks/>
          </p:cNvSpPr>
          <p:nvPr/>
        </p:nvSpPr>
        <p:spPr bwMode="auto">
          <a:xfrm>
            <a:off x="1339544" y="2673861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56" name="AutoShape 24"/>
          <p:cNvSpPr>
            <a:spLocks/>
          </p:cNvSpPr>
          <p:nvPr/>
        </p:nvSpPr>
        <p:spPr bwMode="auto">
          <a:xfrm>
            <a:off x="2425335" y="2673861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57" name="AutoShape 25"/>
          <p:cNvSpPr>
            <a:spLocks/>
          </p:cNvSpPr>
          <p:nvPr/>
        </p:nvSpPr>
        <p:spPr bwMode="auto">
          <a:xfrm>
            <a:off x="3534936" y="2673861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58" name="AutoShape 26"/>
          <p:cNvSpPr>
            <a:spLocks/>
          </p:cNvSpPr>
          <p:nvPr/>
        </p:nvSpPr>
        <p:spPr bwMode="auto">
          <a:xfrm>
            <a:off x="4599297" y="2673861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59" name="AutoShape 27"/>
          <p:cNvSpPr>
            <a:spLocks/>
          </p:cNvSpPr>
          <p:nvPr/>
        </p:nvSpPr>
        <p:spPr bwMode="auto">
          <a:xfrm>
            <a:off x="5688063" y="2673861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0" name="AutoShape 28"/>
          <p:cNvSpPr>
            <a:spLocks/>
          </p:cNvSpPr>
          <p:nvPr/>
        </p:nvSpPr>
        <p:spPr bwMode="auto">
          <a:xfrm>
            <a:off x="6763139" y="2672075"/>
            <a:ext cx="403600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10</a:t>
            </a:r>
            <a:r>
              <a:rPr lang="es-ES" altLang="zh-CN" sz="1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%</a:t>
            </a:r>
            <a:endParaRPr lang="es-ES" altLang="zh-CN" sz="9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1" name="AutoShape 29"/>
          <p:cNvSpPr>
            <a:spLocks/>
          </p:cNvSpPr>
          <p:nvPr/>
        </p:nvSpPr>
        <p:spPr bwMode="auto">
          <a:xfrm>
            <a:off x="1262761" y="3701189"/>
            <a:ext cx="1385499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2" name="AutoShape 30"/>
          <p:cNvSpPr>
            <a:spLocks/>
          </p:cNvSpPr>
          <p:nvPr/>
        </p:nvSpPr>
        <p:spPr bwMode="auto">
          <a:xfrm>
            <a:off x="1243712" y="3501302"/>
            <a:ext cx="953205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3" name="AutoShape 31"/>
          <p:cNvSpPr>
            <a:spLocks/>
          </p:cNvSpPr>
          <p:nvPr/>
        </p:nvSpPr>
        <p:spPr bwMode="auto">
          <a:xfrm>
            <a:off x="2386649" y="1570285"/>
            <a:ext cx="1385499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4" name="AutoShape 32"/>
          <p:cNvSpPr>
            <a:spLocks/>
          </p:cNvSpPr>
          <p:nvPr/>
        </p:nvSpPr>
        <p:spPr bwMode="auto">
          <a:xfrm>
            <a:off x="2367600" y="1370398"/>
            <a:ext cx="953205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5" name="AutoShape 33"/>
          <p:cNvSpPr>
            <a:spLocks/>
          </p:cNvSpPr>
          <p:nvPr/>
        </p:nvSpPr>
        <p:spPr bwMode="auto">
          <a:xfrm>
            <a:off x="3483155" y="3701189"/>
            <a:ext cx="1385499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6" name="AutoShape 34"/>
          <p:cNvSpPr>
            <a:spLocks/>
          </p:cNvSpPr>
          <p:nvPr/>
        </p:nvSpPr>
        <p:spPr bwMode="auto">
          <a:xfrm>
            <a:off x="3463432" y="3501302"/>
            <a:ext cx="953829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7" name="AutoShape 35"/>
          <p:cNvSpPr>
            <a:spLocks/>
          </p:cNvSpPr>
          <p:nvPr/>
        </p:nvSpPr>
        <p:spPr bwMode="auto">
          <a:xfrm>
            <a:off x="4579660" y="1570285"/>
            <a:ext cx="1385499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8" name="AutoShape 36"/>
          <p:cNvSpPr>
            <a:spLocks/>
          </p:cNvSpPr>
          <p:nvPr/>
        </p:nvSpPr>
        <p:spPr bwMode="auto">
          <a:xfrm>
            <a:off x="4560015" y="1370398"/>
            <a:ext cx="953206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69" name="AutoShape 37"/>
          <p:cNvSpPr>
            <a:spLocks/>
          </p:cNvSpPr>
          <p:nvPr/>
        </p:nvSpPr>
        <p:spPr bwMode="auto">
          <a:xfrm>
            <a:off x="5675570" y="3701189"/>
            <a:ext cx="1385501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70" name="AutoShape 38"/>
          <p:cNvSpPr>
            <a:spLocks/>
          </p:cNvSpPr>
          <p:nvPr/>
        </p:nvSpPr>
        <p:spPr bwMode="auto">
          <a:xfrm>
            <a:off x="5656521" y="3501302"/>
            <a:ext cx="953206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71" name="AutoShape 39"/>
          <p:cNvSpPr>
            <a:spLocks/>
          </p:cNvSpPr>
          <p:nvPr/>
        </p:nvSpPr>
        <p:spPr bwMode="auto">
          <a:xfrm>
            <a:off x="6769021" y="1570285"/>
            <a:ext cx="1386406" cy="3323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just" eaLnBrk="1">
              <a:lnSpc>
                <a:spcPct val="120000"/>
              </a:lnSpc>
              <a:spcBef>
                <a:spcPts val="637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672" name="AutoShape 40"/>
          <p:cNvSpPr>
            <a:spLocks/>
          </p:cNvSpPr>
          <p:nvPr/>
        </p:nvSpPr>
        <p:spPr bwMode="auto">
          <a:xfrm>
            <a:off x="6750050" y="1370398"/>
            <a:ext cx="953205" cy="1820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14287" tIns="14287" rIns="14287" bIns="14287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30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05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53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150"/>
                            </p:stCondLst>
                            <p:childTnLst>
                              <p:par>
                                <p:cTn id="57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61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65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69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9350"/>
                            </p:stCondLst>
                            <p:childTnLst>
                              <p:par>
                                <p:cTn id="73" presetID="4" presetClass="entr" presetSubtype="32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77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450"/>
                            </p:stCondLst>
                            <p:childTnLst>
                              <p:par>
                                <p:cTn id="81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550"/>
                            </p:stCondLst>
                            <p:childTnLst>
                              <p:par>
                                <p:cTn id="89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5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2100"/>
                            </p:stCondLst>
                            <p:childTnLst>
                              <p:par>
                                <p:cTn id="93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5" dur="5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2650"/>
                            </p:stCondLst>
                            <p:childTnLst>
                              <p:par>
                                <p:cTn id="97" presetID="4" presetClass="entr" presetSubtype="32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6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2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10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9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9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4900"/>
                            </p:stCondLst>
                            <p:childTnLst>
                              <p:par>
                                <p:cTn id="1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5400"/>
                            </p:stCondLst>
                            <p:childTnLst>
                              <p:par>
                                <p:cTn id="12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3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9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7100"/>
                            </p:stCondLst>
                            <p:childTnLst>
                              <p:par>
                                <p:cTn id="1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7600"/>
                            </p:stCondLst>
                            <p:childTnLst>
                              <p:par>
                                <p:cTn id="14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9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9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8200"/>
                            </p:stCondLst>
                            <p:childTnLst>
                              <p:par>
                                <p:cTn id="1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9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9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8700"/>
                            </p:stCondLst>
                            <p:childTnLst>
                              <p:par>
                                <p:cTn id="15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9300"/>
                            </p:stCondLst>
                            <p:childTnLst>
                              <p:par>
                                <p:cTn id="1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nimBg="1"/>
      <p:bldP spid="69638" grpId="0" animBg="1"/>
      <p:bldGraphic spid="2" grpId="0">
        <p:bldAsOne/>
      </p:bldGraphic>
      <p:bldGraphic spid="3" grpId="0">
        <p:bldAsOne/>
      </p:bldGraphic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  <p:bldP spid="69655" grpId="0" autoUpdateAnimBg="0"/>
      <p:bldP spid="69656" grpId="0" autoUpdateAnimBg="0"/>
      <p:bldP spid="69657" grpId="0" autoUpdateAnimBg="0"/>
      <p:bldP spid="69658" grpId="0" autoUpdateAnimBg="0"/>
      <p:bldP spid="69659" grpId="0" autoUpdateAnimBg="0"/>
      <p:bldP spid="69660" grpId="0" autoUpdateAnimBg="0"/>
      <p:bldP spid="69661" grpId="0" autoUpdateAnimBg="0"/>
      <p:bldP spid="69662" grpId="0" autoUpdateAnimBg="0"/>
      <p:bldP spid="69663" grpId="0" autoUpdateAnimBg="0"/>
      <p:bldP spid="69664" grpId="0" autoUpdateAnimBg="0"/>
      <p:bldP spid="69665" grpId="0" autoUpdateAnimBg="0"/>
      <p:bldP spid="69666" grpId="0" autoUpdateAnimBg="0"/>
      <p:bldP spid="69667" grpId="0" autoUpdateAnimBg="0"/>
      <p:bldP spid="69668" grpId="0" autoUpdateAnimBg="0"/>
      <p:bldP spid="69669" grpId="0" autoUpdateAnimBg="0"/>
      <p:bldP spid="69670" grpId="0" autoUpdateAnimBg="0"/>
      <p:bldP spid="69671" grpId="0" autoUpdateAnimBg="0"/>
      <p:bldP spid="6967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67771" y="1572445"/>
            <a:ext cx="2355352" cy="1742740"/>
            <a:chOff x="486928" y="1561513"/>
            <a:chExt cx="3616446" cy="2675686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2770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0295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47820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15344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82869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1127704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27704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27704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27704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27704" y="3235566"/>
              <a:ext cx="1871003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27705" y="2715063"/>
              <a:ext cx="829990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27705" y="2194561"/>
              <a:ext cx="1519310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127704" y="1674058"/>
              <a:ext cx="2461846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41631" y="3868618"/>
              <a:ext cx="372145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72576" y="3868618"/>
              <a:ext cx="460751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54017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78772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03520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6928" y="17004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6928" y="3261914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6928" y="2741412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6928" y="22209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5830497" y="1572445"/>
            <a:ext cx="2355353" cy="1742740"/>
            <a:chOff x="8112623" y="1561513"/>
            <a:chExt cx="3616447" cy="2675686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75340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942865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10389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77914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145439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8753402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753402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753402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753402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753402" y="3235566"/>
              <a:ext cx="1615953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753403" y="2715063"/>
              <a:ext cx="2290320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753403" y="2194561"/>
              <a:ext cx="1615952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753402" y="1674058"/>
              <a:ext cx="2025744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567327" y="3868618"/>
              <a:ext cx="372145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198273" y="3868618"/>
              <a:ext cx="460751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179713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504468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829217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12625" y="17004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112625" y="3261914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112623" y="2741412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112625" y="22209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50"/>
          <p:cNvGrpSpPr/>
          <p:nvPr/>
        </p:nvGrpSpPr>
        <p:grpSpPr>
          <a:xfrm>
            <a:off x="3422892" y="1572445"/>
            <a:ext cx="2355351" cy="1742740"/>
            <a:chOff x="4304201" y="1561513"/>
            <a:chExt cx="3616444" cy="2675686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4497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62022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29547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97072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64597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4944978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944978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944978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944978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44979" y="3235566"/>
              <a:ext cx="1195754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44978" y="2715063"/>
              <a:ext cx="2180485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944978" y="2194561"/>
              <a:ext cx="1856929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44978" y="1674058"/>
              <a:ext cx="1615953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758904" y="3868618"/>
              <a:ext cx="372145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389849" y="3868618"/>
              <a:ext cx="460751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371289" y="3868618"/>
              <a:ext cx="549356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696045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20793" y="3868618"/>
              <a:ext cx="549357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304201" y="17004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04201" y="3261914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304201" y="2741412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304201" y="2220908"/>
              <a:ext cx="637962" cy="36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490966" y="3571715"/>
            <a:ext cx="118289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846086" y="3571715"/>
            <a:ext cx="118289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253693" y="3571715"/>
            <a:ext cx="118289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490966" y="3779656"/>
            <a:ext cx="1732619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846087" y="3779656"/>
            <a:ext cx="1732619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253693" y="3779656"/>
            <a:ext cx="1732619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0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1"/>
          <p:cNvSpPr>
            <a:spLocks/>
          </p:cNvSpPr>
          <p:nvPr/>
        </p:nvSpPr>
        <p:spPr bwMode="auto">
          <a:xfrm>
            <a:off x="6506903" y="4011910"/>
            <a:ext cx="1743456" cy="0"/>
          </a:xfrm>
          <a:custGeom>
            <a:avLst/>
            <a:gdLst>
              <a:gd name="T0" fmla="*/ 1984 w 1984"/>
              <a:gd name="T1" fmla="*/ 0 w 1984"/>
              <a:gd name="T2" fmla="*/ 1984 w 1984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984">
                <a:moveTo>
                  <a:pt x="1984" y="0"/>
                </a:moveTo>
                <a:lnTo>
                  <a:pt x="0" y="0"/>
                </a:lnTo>
                <a:lnTo>
                  <a:pt x="198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 flipH="1">
            <a:off x="6506903" y="4011910"/>
            <a:ext cx="1743456" cy="0"/>
          </a:xfrm>
          <a:prstGeom prst="lin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cxnSp>
        <p:nvCxnSpPr>
          <p:cNvPr id="21" name="直接连接符 20"/>
          <p:cNvCxnSpPr>
            <a:stCxn id="70" idx="3"/>
          </p:cNvCxnSpPr>
          <p:nvPr/>
        </p:nvCxnSpPr>
        <p:spPr>
          <a:xfrm flipV="1">
            <a:off x="632405" y="1851673"/>
            <a:ext cx="0" cy="1516988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2606567" y="1851672"/>
            <a:ext cx="0" cy="151698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4594098" y="1851672"/>
            <a:ext cx="0" cy="151698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6569143" y="1851672"/>
            <a:ext cx="0" cy="1516989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24"/>
          <p:cNvGrpSpPr/>
          <p:nvPr/>
        </p:nvGrpSpPr>
        <p:grpSpPr>
          <a:xfrm>
            <a:off x="6575447" y="3368661"/>
            <a:ext cx="2023780" cy="643251"/>
            <a:chOff x="6575446" y="3440667"/>
            <a:chExt cx="2023780" cy="643251"/>
          </a:xfrm>
        </p:grpSpPr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6575446" y="3440667"/>
              <a:ext cx="2023780" cy="643251"/>
            </a:xfrm>
            <a:custGeom>
              <a:avLst/>
              <a:gdLst>
                <a:gd name="T0" fmla="*/ 1984 w 2303"/>
                <a:gd name="T1" fmla="*/ 732 h 732"/>
                <a:gd name="T2" fmla="*/ 0 w 2303"/>
                <a:gd name="T3" fmla="*/ 732 h 732"/>
                <a:gd name="T4" fmla="*/ 321 w 2303"/>
                <a:gd name="T5" fmla="*/ 366 h 732"/>
                <a:gd name="T6" fmla="*/ 0 w 2303"/>
                <a:gd name="T7" fmla="*/ 0 h 732"/>
                <a:gd name="T8" fmla="*/ 1984 w 2303"/>
                <a:gd name="T9" fmla="*/ 0 h 732"/>
                <a:gd name="T10" fmla="*/ 2303 w 2303"/>
                <a:gd name="T11" fmla="*/ 366 h 732"/>
                <a:gd name="T12" fmla="*/ 1984 w 2303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3" h="732">
                  <a:moveTo>
                    <a:pt x="1984" y="732"/>
                  </a:moveTo>
                  <a:lnTo>
                    <a:pt x="0" y="732"/>
                  </a:lnTo>
                  <a:lnTo>
                    <a:pt x="321" y="366"/>
                  </a:lnTo>
                  <a:lnTo>
                    <a:pt x="0" y="0"/>
                  </a:lnTo>
                  <a:lnTo>
                    <a:pt x="1984" y="0"/>
                  </a:lnTo>
                  <a:lnTo>
                    <a:pt x="2303" y="366"/>
                  </a:lnTo>
                  <a:lnTo>
                    <a:pt x="1984" y="7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3" name="组合 26"/>
            <p:cNvGrpSpPr/>
            <p:nvPr/>
          </p:nvGrpSpPr>
          <p:grpSpPr>
            <a:xfrm>
              <a:off x="6964552" y="3576351"/>
              <a:ext cx="1351864" cy="371881"/>
              <a:chOff x="1491944" y="1784655"/>
              <a:chExt cx="1351864" cy="371881"/>
            </a:xfrm>
          </p:grpSpPr>
          <p:grpSp>
            <p:nvGrpSpPr>
              <p:cNvPr id="4" name="Group 6"/>
              <p:cNvGrpSpPr>
                <a:grpSpLocks noChangeAspect="1"/>
              </p:cNvGrpSpPr>
              <p:nvPr/>
            </p:nvGrpSpPr>
            <p:grpSpPr bwMode="auto">
              <a:xfrm>
                <a:off x="1491944" y="1784655"/>
                <a:ext cx="415760" cy="371881"/>
                <a:chOff x="833" y="1348"/>
                <a:chExt cx="379" cy="339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0" name="Freeform 7"/>
                <p:cNvSpPr>
                  <a:spLocks/>
                </p:cNvSpPr>
                <p:nvPr/>
              </p:nvSpPr>
              <p:spPr bwMode="auto">
                <a:xfrm>
                  <a:off x="1101" y="1360"/>
                  <a:ext cx="111" cy="315"/>
                </a:xfrm>
                <a:custGeom>
                  <a:avLst/>
                  <a:gdLst>
                    <a:gd name="T0" fmla="*/ 15 w 19"/>
                    <a:gd name="T1" fmla="*/ 27 h 54"/>
                    <a:gd name="T2" fmla="*/ 0 w 19"/>
                    <a:gd name="T3" fmla="*/ 3 h 54"/>
                    <a:gd name="T4" fmla="*/ 2 w 19"/>
                    <a:gd name="T5" fmla="*/ 0 h 54"/>
                    <a:gd name="T6" fmla="*/ 19 w 19"/>
                    <a:gd name="T7" fmla="*/ 27 h 54"/>
                    <a:gd name="T8" fmla="*/ 1 w 19"/>
                    <a:gd name="T9" fmla="*/ 54 h 54"/>
                    <a:gd name="T10" fmla="*/ 0 w 19"/>
                    <a:gd name="T11" fmla="*/ 51 h 54"/>
                    <a:gd name="T12" fmla="*/ 15 w 19"/>
                    <a:gd name="T13" fmla="*/ 27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9" h="54">
                      <a:moveTo>
                        <a:pt x="15" y="27"/>
                      </a:moveTo>
                      <a:cubicBezTo>
                        <a:pt x="15" y="16"/>
                        <a:pt x="9" y="7"/>
                        <a:pt x="0" y="3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2" y="5"/>
                        <a:pt x="19" y="15"/>
                        <a:pt x="19" y="27"/>
                      </a:cubicBezTo>
                      <a:cubicBezTo>
                        <a:pt x="19" y="39"/>
                        <a:pt x="11" y="49"/>
                        <a:pt x="1" y="54"/>
                      </a:cubicBez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9" y="47"/>
                        <a:pt x="15" y="38"/>
                        <a:pt x="15" y="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Freeform 8"/>
                <p:cNvSpPr>
                  <a:spLocks/>
                </p:cNvSpPr>
                <p:nvPr/>
              </p:nvSpPr>
              <p:spPr bwMode="auto">
                <a:xfrm>
                  <a:off x="1060" y="1389"/>
                  <a:ext cx="99" cy="257"/>
                </a:xfrm>
                <a:custGeom>
                  <a:avLst/>
                  <a:gdLst>
                    <a:gd name="T0" fmla="*/ 14 w 17"/>
                    <a:gd name="T1" fmla="*/ 22 h 44"/>
                    <a:gd name="T2" fmla="*/ 1 w 17"/>
                    <a:gd name="T3" fmla="*/ 3 h 44"/>
                    <a:gd name="T4" fmla="*/ 2 w 17"/>
                    <a:gd name="T5" fmla="*/ 0 h 44"/>
                    <a:gd name="T6" fmla="*/ 17 w 17"/>
                    <a:gd name="T7" fmla="*/ 22 h 44"/>
                    <a:gd name="T8" fmla="*/ 2 w 17"/>
                    <a:gd name="T9" fmla="*/ 44 h 44"/>
                    <a:gd name="T10" fmla="*/ 0 w 17"/>
                    <a:gd name="T11" fmla="*/ 41 h 44"/>
                    <a:gd name="T12" fmla="*/ 14 w 17"/>
                    <a:gd name="T13" fmla="*/ 22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" h="44">
                      <a:moveTo>
                        <a:pt x="14" y="22"/>
                      </a:moveTo>
                      <a:cubicBezTo>
                        <a:pt x="14" y="13"/>
                        <a:pt x="8" y="6"/>
                        <a:pt x="1" y="3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1" y="3"/>
                        <a:pt x="17" y="12"/>
                        <a:pt x="17" y="22"/>
                      </a:cubicBezTo>
                      <a:cubicBezTo>
                        <a:pt x="17" y="32"/>
                        <a:pt x="11" y="41"/>
                        <a:pt x="2" y="44"/>
                      </a:cubicBezTo>
                      <a:cubicBezTo>
                        <a:pt x="0" y="41"/>
                        <a:pt x="0" y="41"/>
                        <a:pt x="0" y="41"/>
                      </a:cubicBezTo>
                      <a:cubicBezTo>
                        <a:pt x="8" y="38"/>
                        <a:pt x="14" y="31"/>
                        <a:pt x="14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Freeform 9"/>
                <p:cNvSpPr>
                  <a:spLocks/>
                </p:cNvSpPr>
                <p:nvPr/>
              </p:nvSpPr>
              <p:spPr bwMode="auto">
                <a:xfrm>
                  <a:off x="915" y="1348"/>
                  <a:ext cx="110" cy="339"/>
                </a:xfrm>
                <a:custGeom>
                  <a:avLst/>
                  <a:gdLst>
                    <a:gd name="T0" fmla="*/ 0 w 110"/>
                    <a:gd name="T1" fmla="*/ 99 h 339"/>
                    <a:gd name="T2" fmla="*/ 0 w 110"/>
                    <a:gd name="T3" fmla="*/ 240 h 339"/>
                    <a:gd name="T4" fmla="*/ 70 w 110"/>
                    <a:gd name="T5" fmla="*/ 298 h 339"/>
                    <a:gd name="T6" fmla="*/ 70 w 110"/>
                    <a:gd name="T7" fmla="*/ 175 h 339"/>
                    <a:gd name="T8" fmla="*/ 81 w 110"/>
                    <a:gd name="T9" fmla="*/ 175 h 339"/>
                    <a:gd name="T10" fmla="*/ 81 w 110"/>
                    <a:gd name="T11" fmla="*/ 310 h 339"/>
                    <a:gd name="T12" fmla="*/ 110 w 110"/>
                    <a:gd name="T13" fmla="*/ 339 h 339"/>
                    <a:gd name="T14" fmla="*/ 110 w 110"/>
                    <a:gd name="T15" fmla="*/ 0 h 339"/>
                    <a:gd name="T16" fmla="*/ 0 w 110"/>
                    <a:gd name="T17" fmla="*/ 99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0" h="339">
                      <a:moveTo>
                        <a:pt x="0" y="99"/>
                      </a:moveTo>
                      <a:lnTo>
                        <a:pt x="0" y="240"/>
                      </a:lnTo>
                      <a:lnTo>
                        <a:pt x="70" y="298"/>
                      </a:lnTo>
                      <a:lnTo>
                        <a:pt x="70" y="175"/>
                      </a:lnTo>
                      <a:lnTo>
                        <a:pt x="81" y="175"/>
                      </a:lnTo>
                      <a:lnTo>
                        <a:pt x="81" y="310"/>
                      </a:lnTo>
                      <a:lnTo>
                        <a:pt x="110" y="339"/>
                      </a:lnTo>
                      <a:lnTo>
                        <a:pt x="110" y="0"/>
                      </a:lnTo>
                      <a:lnTo>
                        <a:pt x="0" y="9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Freeform 10"/>
                <p:cNvSpPr>
                  <a:spLocks/>
                </p:cNvSpPr>
                <p:nvPr/>
              </p:nvSpPr>
              <p:spPr bwMode="auto">
                <a:xfrm>
                  <a:off x="833" y="1453"/>
                  <a:ext cx="64" cy="129"/>
                </a:xfrm>
                <a:custGeom>
                  <a:avLst/>
                  <a:gdLst>
                    <a:gd name="T0" fmla="*/ 0 w 64"/>
                    <a:gd name="T1" fmla="*/ 0 h 129"/>
                    <a:gd name="T2" fmla="*/ 0 w 64"/>
                    <a:gd name="T3" fmla="*/ 129 h 129"/>
                    <a:gd name="T4" fmla="*/ 35 w 64"/>
                    <a:gd name="T5" fmla="*/ 129 h 129"/>
                    <a:gd name="T6" fmla="*/ 35 w 64"/>
                    <a:gd name="T7" fmla="*/ 59 h 129"/>
                    <a:gd name="T8" fmla="*/ 47 w 64"/>
                    <a:gd name="T9" fmla="*/ 59 h 129"/>
                    <a:gd name="T10" fmla="*/ 47 w 64"/>
                    <a:gd name="T11" fmla="*/ 129 h 129"/>
                    <a:gd name="T12" fmla="*/ 64 w 64"/>
                    <a:gd name="T13" fmla="*/ 129 h 129"/>
                    <a:gd name="T14" fmla="*/ 64 w 64"/>
                    <a:gd name="T15" fmla="*/ 0 h 129"/>
                    <a:gd name="T16" fmla="*/ 0 w 64"/>
                    <a:gd name="T17" fmla="*/ 0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4" h="129">
                      <a:moveTo>
                        <a:pt x="0" y="0"/>
                      </a:moveTo>
                      <a:lnTo>
                        <a:pt x="0" y="129"/>
                      </a:lnTo>
                      <a:lnTo>
                        <a:pt x="35" y="129"/>
                      </a:lnTo>
                      <a:lnTo>
                        <a:pt x="35" y="59"/>
                      </a:lnTo>
                      <a:lnTo>
                        <a:pt x="47" y="59"/>
                      </a:lnTo>
                      <a:lnTo>
                        <a:pt x="47" y="129"/>
                      </a:lnTo>
                      <a:lnTo>
                        <a:pt x="64" y="129"/>
                      </a:lnTo>
                      <a:lnTo>
                        <a:pt x="6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9" name="TextBox 28"/>
              <p:cNvSpPr txBox="1"/>
              <p:nvPr/>
            </p:nvSpPr>
            <p:spPr>
              <a:xfrm>
                <a:off x="1931379" y="1831925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itchFamily="34" charset="0"/>
                </a:endParaRPr>
              </a:p>
            </p:txBody>
          </p:sp>
        </p:grpSp>
      </p:grpSp>
      <p:grpSp>
        <p:nvGrpSpPr>
          <p:cNvPr id="5" name="组合 33"/>
          <p:cNvGrpSpPr/>
          <p:nvPr/>
        </p:nvGrpSpPr>
        <p:grpSpPr>
          <a:xfrm>
            <a:off x="4594140" y="3368661"/>
            <a:ext cx="2026416" cy="643251"/>
            <a:chOff x="4594140" y="3440667"/>
            <a:chExt cx="2026416" cy="643251"/>
          </a:xfrm>
        </p:grpSpPr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4594140" y="3440667"/>
              <a:ext cx="2026416" cy="643251"/>
            </a:xfrm>
            <a:custGeom>
              <a:avLst/>
              <a:gdLst>
                <a:gd name="T0" fmla="*/ 1985 w 2306"/>
                <a:gd name="T1" fmla="*/ 732 h 732"/>
                <a:gd name="T2" fmla="*/ 0 w 2306"/>
                <a:gd name="T3" fmla="*/ 732 h 732"/>
                <a:gd name="T4" fmla="*/ 322 w 2306"/>
                <a:gd name="T5" fmla="*/ 366 h 732"/>
                <a:gd name="T6" fmla="*/ 0 w 2306"/>
                <a:gd name="T7" fmla="*/ 0 h 732"/>
                <a:gd name="T8" fmla="*/ 1985 w 2306"/>
                <a:gd name="T9" fmla="*/ 0 h 732"/>
                <a:gd name="T10" fmla="*/ 2306 w 2306"/>
                <a:gd name="T11" fmla="*/ 366 h 732"/>
                <a:gd name="T12" fmla="*/ 1985 w 2306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6" h="732">
                  <a:moveTo>
                    <a:pt x="1985" y="732"/>
                  </a:moveTo>
                  <a:lnTo>
                    <a:pt x="0" y="732"/>
                  </a:lnTo>
                  <a:lnTo>
                    <a:pt x="322" y="366"/>
                  </a:lnTo>
                  <a:lnTo>
                    <a:pt x="0" y="0"/>
                  </a:lnTo>
                  <a:lnTo>
                    <a:pt x="1985" y="0"/>
                  </a:lnTo>
                  <a:lnTo>
                    <a:pt x="2306" y="366"/>
                  </a:lnTo>
                  <a:lnTo>
                    <a:pt x="1985" y="73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6" name="组合 35"/>
            <p:cNvGrpSpPr/>
            <p:nvPr/>
          </p:nvGrpSpPr>
          <p:grpSpPr>
            <a:xfrm>
              <a:off x="5068931" y="3515742"/>
              <a:ext cx="1186648" cy="493098"/>
              <a:chOff x="6086862" y="1851804"/>
              <a:chExt cx="1186648" cy="493098"/>
            </a:xfrm>
          </p:grpSpPr>
          <p:grpSp>
            <p:nvGrpSpPr>
              <p:cNvPr id="7" name="Group 29"/>
              <p:cNvGrpSpPr>
                <a:grpSpLocks noChangeAspect="1"/>
              </p:cNvGrpSpPr>
              <p:nvPr/>
            </p:nvGrpSpPr>
            <p:grpSpPr bwMode="auto">
              <a:xfrm>
                <a:off x="6086862" y="1851804"/>
                <a:ext cx="234382" cy="493098"/>
                <a:chOff x="4377" y="1861"/>
                <a:chExt cx="183" cy="385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7" name="Freeform 30"/>
                <p:cNvSpPr>
                  <a:spLocks/>
                </p:cNvSpPr>
                <p:nvPr/>
              </p:nvSpPr>
              <p:spPr bwMode="auto">
                <a:xfrm>
                  <a:off x="4473" y="1967"/>
                  <a:ext cx="87" cy="125"/>
                </a:xfrm>
                <a:custGeom>
                  <a:avLst/>
                  <a:gdLst>
                    <a:gd name="T0" fmla="*/ 3 w 18"/>
                    <a:gd name="T1" fmla="*/ 10 h 26"/>
                    <a:gd name="T2" fmla="*/ 5 w 18"/>
                    <a:gd name="T3" fmla="*/ 16 h 26"/>
                    <a:gd name="T4" fmla="*/ 0 w 18"/>
                    <a:gd name="T5" fmla="*/ 22 h 26"/>
                    <a:gd name="T6" fmla="*/ 0 w 18"/>
                    <a:gd name="T7" fmla="*/ 26 h 26"/>
                    <a:gd name="T8" fmla="*/ 18 w 18"/>
                    <a:gd name="T9" fmla="*/ 26 h 26"/>
                    <a:gd name="T10" fmla="*/ 11 w 18"/>
                    <a:gd name="T11" fmla="*/ 8 h 26"/>
                    <a:gd name="T12" fmla="*/ 0 w 18"/>
                    <a:gd name="T13" fmla="*/ 0 h 26"/>
                    <a:gd name="T14" fmla="*/ 0 w 18"/>
                    <a:gd name="T15" fmla="*/ 8 h 26"/>
                    <a:gd name="T16" fmla="*/ 3 w 18"/>
                    <a:gd name="T17" fmla="*/ 1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8" h="26">
                      <a:moveTo>
                        <a:pt x="3" y="10"/>
                      </a:moveTo>
                      <a:cubicBezTo>
                        <a:pt x="4" y="12"/>
                        <a:pt x="5" y="14"/>
                        <a:pt x="5" y="16"/>
                      </a:cubicBezTo>
                      <a:cubicBezTo>
                        <a:pt x="5" y="19"/>
                        <a:pt x="3" y="22"/>
                        <a:pt x="0" y="22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18" y="26"/>
                        <a:pt x="18" y="26"/>
                        <a:pt x="18" y="26"/>
                      </a:cubicBezTo>
                      <a:cubicBezTo>
                        <a:pt x="17" y="19"/>
                        <a:pt x="15" y="13"/>
                        <a:pt x="11" y="8"/>
                      </a:cubicBezTo>
                      <a:cubicBezTo>
                        <a:pt x="8" y="3"/>
                        <a:pt x="4" y="0"/>
                        <a:pt x="0" y="0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" y="8"/>
                        <a:pt x="3" y="9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8" name="Freeform 31"/>
                <p:cNvSpPr>
                  <a:spLocks/>
                </p:cNvSpPr>
                <p:nvPr/>
              </p:nvSpPr>
              <p:spPr bwMode="auto">
                <a:xfrm>
                  <a:off x="4464" y="1952"/>
                  <a:ext cx="5" cy="0"/>
                </a:xfrm>
                <a:custGeom>
                  <a:avLst/>
                  <a:gdLst>
                    <a:gd name="T0" fmla="*/ 1 w 1"/>
                    <a:gd name="T1" fmla="*/ 0 w 1"/>
                    <a:gd name="T2" fmla="*/ 0 w 1"/>
                    <a:gd name="T3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9" name="Freeform 32"/>
                <p:cNvSpPr>
                  <a:spLocks noEditPoints="1"/>
                </p:cNvSpPr>
                <p:nvPr/>
              </p:nvSpPr>
              <p:spPr bwMode="auto">
                <a:xfrm>
                  <a:off x="4377" y="2106"/>
                  <a:ext cx="183" cy="140"/>
                </a:xfrm>
                <a:custGeom>
                  <a:avLst/>
                  <a:gdLst>
                    <a:gd name="T0" fmla="*/ 0 w 38"/>
                    <a:gd name="T1" fmla="*/ 0 h 29"/>
                    <a:gd name="T2" fmla="*/ 0 w 38"/>
                    <a:gd name="T3" fmla="*/ 3 h 29"/>
                    <a:gd name="T4" fmla="*/ 6 w 38"/>
                    <a:gd name="T5" fmla="*/ 22 h 29"/>
                    <a:gd name="T6" fmla="*/ 19 w 38"/>
                    <a:gd name="T7" fmla="*/ 29 h 29"/>
                    <a:gd name="T8" fmla="*/ 33 w 38"/>
                    <a:gd name="T9" fmla="*/ 22 h 29"/>
                    <a:gd name="T10" fmla="*/ 38 w 38"/>
                    <a:gd name="T11" fmla="*/ 3 h 29"/>
                    <a:gd name="T12" fmla="*/ 38 w 38"/>
                    <a:gd name="T13" fmla="*/ 0 h 29"/>
                    <a:gd name="T14" fmla="*/ 0 w 38"/>
                    <a:gd name="T15" fmla="*/ 0 h 29"/>
                    <a:gd name="T16" fmla="*/ 22 w 38"/>
                    <a:gd name="T17" fmla="*/ 23 h 29"/>
                    <a:gd name="T18" fmla="*/ 22 w 38"/>
                    <a:gd name="T19" fmla="*/ 23 h 29"/>
                    <a:gd name="T20" fmla="*/ 22 w 38"/>
                    <a:gd name="T21" fmla="*/ 23 h 29"/>
                    <a:gd name="T22" fmla="*/ 21 w 38"/>
                    <a:gd name="T23" fmla="*/ 22 h 29"/>
                    <a:gd name="T24" fmla="*/ 22 w 38"/>
                    <a:gd name="T25" fmla="*/ 21 h 29"/>
                    <a:gd name="T26" fmla="*/ 34 w 38"/>
                    <a:gd name="T27" fmla="*/ 6 h 29"/>
                    <a:gd name="T28" fmla="*/ 34 w 38"/>
                    <a:gd name="T29" fmla="*/ 5 h 29"/>
                    <a:gd name="T30" fmla="*/ 35 w 38"/>
                    <a:gd name="T31" fmla="*/ 4 h 29"/>
                    <a:gd name="T32" fmla="*/ 36 w 38"/>
                    <a:gd name="T33" fmla="*/ 5 h 29"/>
                    <a:gd name="T34" fmla="*/ 36 w 38"/>
                    <a:gd name="T35" fmla="*/ 6 h 29"/>
                    <a:gd name="T36" fmla="*/ 22 w 38"/>
                    <a:gd name="T37" fmla="*/ 23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8" h="29">
                      <a:moveTo>
                        <a:pt x="0" y="0"/>
                      </a:move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0" y="11"/>
                        <a:pt x="2" y="17"/>
                        <a:pt x="6" y="22"/>
                      </a:cubicBezTo>
                      <a:cubicBezTo>
                        <a:pt x="9" y="26"/>
                        <a:pt x="14" y="29"/>
                        <a:pt x="19" y="29"/>
                      </a:cubicBezTo>
                      <a:cubicBezTo>
                        <a:pt x="24" y="29"/>
                        <a:pt x="29" y="26"/>
                        <a:pt x="33" y="22"/>
                      </a:cubicBezTo>
                      <a:cubicBezTo>
                        <a:pt x="36" y="17"/>
                        <a:pt x="38" y="11"/>
                        <a:pt x="38" y="3"/>
                      </a:cubicBezTo>
                      <a:cubicBezTo>
                        <a:pt x="38" y="2"/>
                        <a:pt x="38" y="1"/>
                        <a:pt x="38" y="0"/>
                      </a:cubicBezTo>
                      <a:lnTo>
                        <a:pt x="0" y="0"/>
                      </a:lnTo>
                      <a:close/>
                      <a:moveTo>
                        <a:pt x="22" y="23"/>
                      </a:moveTo>
                      <a:cubicBezTo>
                        <a:pt x="22" y="23"/>
                        <a:pt x="22" y="23"/>
                        <a:pt x="22" y="23"/>
                      </a:cubicBezTo>
                      <a:cubicBezTo>
                        <a:pt x="22" y="23"/>
                        <a:pt x="22" y="23"/>
                        <a:pt x="22" y="23"/>
                      </a:cubicBezTo>
                      <a:cubicBezTo>
                        <a:pt x="21" y="23"/>
                        <a:pt x="21" y="22"/>
                        <a:pt x="21" y="22"/>
                      </a:cubicBezTo>
                      <a:cubicBezTo>
                        <a:pt x="21" y="21"/>
                        <a:pt x="21" y="21"/>
                        <a:pt x="22" y="21"/>
                      </a:cubicBezTo>
                      <a:cubicBezTo>
                        <a:pt x="28" y="21"/>
                        <a:pt x="34" y="14"/>
                        <a:pt x="34" y="6"/>
                      </a:cubicBezTo>
                      <a:cubicBezTo>
                        <a:pt x="34" y="5"/>
                        <a:pt x="34" y="5"/>
                        <a:pt x="34" y="5"/>
                      </a:cubicBezTo>
                      <a:cubicBezTo>
                        <a:pt x="34" y="5"/>
                        <a:pt x="34" y="4"/>
                        <a:pt x="35" y="4"/>
                      </a:cubicBezTo>
                      <a:cubicBezTo>
                        <a:pt x="35" y="4"/>
                        <a:pt x="36" y="5"/>
                        <a:pt x="36" y="5"/>
                      </a:cubicBezTo>
                      <a:cubicBezTo>
                        <a:pt x="36" y="6"/>
                        <a:pt x="36" y="6"/>
                        <a:pt x="36" y="6"/>
                      </a:cubicBezTo>
                      <a:cubicBezTo>
                        <a:pt x="36" y="15"/>
                        <a:pt x="30" y="23"/>
                        <a:pt x="22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Freeform 33"/>
                <p:cNvSpPr>
                  <a:spLocks/>
                </p:cNvSpPr>
                <p:nvPr/>
              </p:nvSpPr>
              <p:spPr bwMode="auto">
                <a:xfrm>
                  <a:off x="4377" y="1967"/>
                  <a:ext cx="87" cy="125"/>
                </a:xfrm>
                <a:custGeom>
                  <a:avLst/>
                  <a:gdLst>
                    <a:gd name="T0" fmla="*/ 13 w 18"/>
                    <a:gd name="T1" fmla="*/ 16 h 26"/>
                    <a:gd name="T2" fmla="*/ 15 w 18"/>
                    <a:gd name="T3" fmla="*/ 10 h 26"/>
                    <a:gd name="T4" fmla="*/ 18 w 18"/>
                    <a:gd name="T5" fmla="*/ 8 h 26"/>
                    <a:gd name="T6" fmla="*/ 18 w 18"/>
                    <a:gd name="T7" fmla="*/ 0 h 26"/>
                    <a:gd name="T8" fmla="*/ 7 w 18"/>
                    <a:gd name="T9" fmla="*/ 8 h 26"/>
                    <a:gd name="T10" fmla="*/ 0 w 18"/>
                    <a:gd name="T11" fmla="*/ 26 h 26"/>
                    <a:gd name="T12" fmla="*/ 18 w 18"/>
                    <a:gd name="T13" fmla="*/ 26 h 26"/>
                    <a:gd name="T14" fmla="*/ 18 w 18"/>
                    <a:gd name="T15" fmla="*/ 22 h 26"/>
                    <a:gd name="T16" fmla="*/ 13 w 18"/>
                    <a:gd name="T17" fmla="*/ 16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8" h="26">
                      <a:moveTo>
                        <a:pt x="13" y="16"/>
                      </a:moveTo>
                      <a:cubicBezTo>
                        <a:pt x="13" y="14"/>
                        <a:pt x="14" y="12"/>
                        <a:pt x="15" y="10"/>
                      </a:cubicBezTo>
                      <a:cubicBezTo>
                        <a:pt x="15" y="9"/>
                        <a:pt x="16" y="8"/>
                        <a:pt x="18" y="8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4" y="0"/>
                        <a:pt x="10" y="3"/>
                        <a:pt x="7" y="8"/>
                      </a:cubicBezTo>
                      <a:cubicBezTo>
                        <a:pt x="3" y="13"/>
                        <a:pt x="1" y="20"/>
                        <a:pt x="0" y="26"/>
                      </a:cubicBezTo>
                      <a:cubicBezTo>
                        <a:pt x="18" y="26"/>
                        <a:pt x="18" y="26"/>
                        <a:pt x="18" y="26"/>
                      </a:cubicBezTo>
                      <a:cubicBezTo>
                        <a:pt x="18" y="22"/>
                        <a:pt x="18" y="22"/>
                        <a:pt x="18" y="22"/>
                      </a:cubicBezTo>
                      <a:cubicBezTo>
                        <a:pt x="15" y="22"/>
                        <a:pt x="13" y="19"/>
                        <a:pt x="13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1" name="Freeform 34"/>
                <p:cNvSpPr>
                  <a:spLocks/>
                </p:cNvSpPr>
                <p:nvPr/>
              </p:nvSpPr>
              <p:spPr bwMode="auto">
                <a:xfrm>
                  <a:off x="4469" y="1952"/>
                  <a:ext cx="4" cy="0"/>
                </a:xfrm>
                <a:custGeom>
                  <a:avLst/>
                  <a:gdLst>
                    <a:gd name="T0" fmla="*/ 1 w 1"/>
                    <a:gd name="T1" fmla="*/ 1 w 1"/>
                    <a:gd name="T2" fmla="*/ 0 w 1"/>
                    <a:gd name="T3" fmla="*/ 0 w 1"/>
                    <a:gd name="T4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2" name="Freeform 35"/>
                <p:cNvSpPr>
                  <a:spLocks/>
                </p:cNvSpPr>
                <p:nvPr/>
              </p:nvSpPr>
              <p:spPr bwMode="auto">
                <a:xfrm>
                  <a:off x="4425" y="1861"/>
                  <a:ext cx="58" cy="91"/>
                </a:xfrm>
                <a:custGeom>
                  <a:avLst/>
                  <a:gdLst>
                    <a:gd name="T0" fmla="*/ 2 w 12"/>
                    <a:gd name="T1" fmla="*/ 8 h 19"/>
                    <a:gd name="T2" fmla="*/ 8 w 12"/>
                    <a:gd name="T3" fmla="*/ 10 h 19"/>
                    <a:gd name="T4" fmla="*/ 10 w 12"/>
                    <a:gd name="T5" fmla="*/ 11 h 19"/>
                    <a:gd name="T6" fmla="*/ 10 w 12"/>
                    <a:gd name="T7" fmla="*/ 12 h 19"/>
                    <a:gd name="T8" fmla="*/ 8 w 12"/>
                    <a:gd name="T9" fmla="*/ 17 h 19"/>
                    <a:gd name="T10" fmla="*/ 8 w 12"/>
                    <a:gd name="T11" fmla="*/ 19 h 19"/>
                    <a:gd name="T12" fmla="*/ 9 w 12"/>
                    <a:gd name="T13" fmla="*/ 19 h 19"/>
                    <a:gd name="T14" fmla="*/ 10 w 12"/>
                    <a:gd name="T15" fmla="*/ 18 h 19"/>
                    <a:gd name="T16" fmla="*/ 10 w 12"/>
                    <a:gd name="T17" fmla="*/ 18 h 19"/>
                    <a:gd name="T18" fmla="*/ 12 w 12"/>
                    <a:gd name="T19" fmla="*/ 12 h 19"/>
                    <a:gd name="T20" fmla="*/ 10 w 12"/>
                    <a:gd name="T21" fmla="*/ 9 h 19"/>
                    <a:gd name="T22" fmla="*/ 5 w 12"/>
                    <a:gd name="T23" fmla="*/ 7 h 19"/>
                    <a:gd name="T24" fmla="*/ 3 w 12"/>
                    <a:gd name="T25" fmla="*/ 7 h 19"/>
                    <a:gd name="T26" fmla="*/ 2 w 12"/>
                    <a:gd name="T27" fmla="*/ 5 h 19"/>
                    <a:gd name="T28" fmla="*/ 4 w 12"/>
                    <a:gd name="T29" fmla="*/ 1 h 19"/>
                    <a:gd name="T30" fmla="*/ 3 w 12"/>
                    <a:gd name="T31" fmla="*/ 0 h 19"/>
                    <a:gd name="T32" fmla="*/ 2 w 12"/>
                    <a:gd name="T33" fmla="*/ 0 h 19"/>
                    <a:gd name="T34" fmla="*/ 0 w 12"/>
                    <a:gd name="T35" fmla="*/ 5 h 19"/>
                    <a:gd name="T36" fmla="*/ 2 w 12"/>
                    <a:gd name="T37" fmla="*/ 8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" h="19">
                      <a:moveTo>
                        <a:pt x="2" y="8"/>
                      </a:moveTo>
                      <a:cubicBezTo>
                        <a:pt x="4" y="9"/>
                        <a:pt x="6" y="10"/>
                        <a:pt x="8" y="10"/>
                      </a:cubicBezTo>
                      <a:cubicBezTo>
                        <a:pt x="8" y="10"/>
                        <a:pt x="9" y="11"/>
                        <a:pt x="10" y="11"/>
                      </a:cubicBezTo>
                      <a:cubicBezTo>
                        <a:pt x="10" y="11"/>
                        <a:pt x="10" y="12"/>
                        <a:pt x="10" y="12"/>
                      </a:cubicBezTo>
                      <a:cubicBezTo>
                        <a:pt x="10" y="13"/>
                        <a:pt x="10" y="15"/>
                        <a:pt x="8" y="17"/>
                      </a:cubicBezTo>
                      <a:cubicBezTo>
                        <a:pt x="8" y="18"/>
                        <a:pt x="8" y="18"/>
                        <a:pt x="8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10" y="18"/>
                        <a:pt x="10" y="18"/>
                        <a:pt x="10" y="18"/>
                      </a:cubicBezTo>
                      <a:cubicBezTo>
                        <a:pt x="11" y="16"/>
                        <a:pt x="12" y="14"/>
                        <a:pt x="12" y="12"/>
                      </a:cubicBezTo>
                      <a:cubicBezTo>
                        <a:pt x="12" y="11"/>
                        <a:pt x="11" y="10"/>
                        <a:pt x="10" y="9"/>
                      </a:cubicBezTo>
                      <a:cubicBezTo>
                        <a:pt x="8" y="8"/>
                        <a:pt x="6" y="8"/>
                        <a:pt x="5" y="7"/>
                      </a:cubicBezTo>
                      <a:cubicBezTo>
                        <a:pt x="4" y="7"/>
                        <a:pt x="3" y="7"/>
                        <a:pt x="3" y="7"/>
                      </a:cubicBezTo>
                      <a:cubicBezTo>
                        <a:pt x="2" y="6"/>
                        <a:pt x="2" y="6"/>
                        <a:pt x="2" y="5"/>
                      </a:cubicBezTo>
                      <a:cubicBezTo>
                        <a:pt x="2" y="4"/>
                        <a:pt x="2" y="3"/>
                        <a:pt x="4" y="1"/>
                      </a:cubicBezTo>
                      <a:cubicBezTo>
                        <a:pt x="4" y="1"/>
                        <a:pt x="4" y="0"/>
                        <a:pt x="3" y="0"/>
                      </a:cubicBezTo>
                      <a:cubicBezTo>
                        <a:pt x="3" y="0"/>
                        <a:pt x="2" y="0"/>
                        <a:pt x="2" y="0"/>
                      </a:cubicBezTo>
                      <a:cubicBezTo>
                        <a:pt x="1" y="2"/>
                        <a:pt x="0" y="4"/>
                        <a:pt x="0" y="5"/>
                      </a:cubicBezTo>
                      <a:cubicBezTo>
                        <a:pt x="0" y="7"/>
                        <a:pt x="1" y="8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6361081" y="1968354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itchFamily="34" charset="0"/>
                </a:endParaRPr>
              </a:p>
            </p:txBody>
          </p:sp>
        </p:grpSp>
      </p:grpSp>
      <p:grpSp>
        <p:nvGrpSpPr>
          <p:cNvPr id="8" name="组合 52"/>
          <p:cNvGrpSpPr/>
          <p:nvPr/>
        </p:nvGrpSpPr>
        <p:grpSpPr>
          <a:xfrm>
            <a:off x="2613716" y="3368661"/>
            <a:ext cx="2025537" cy="643251"/>
            <a:chOff x="2613712" y="3440667"/>
            <a:chExt cx="2025537" cy="643251"/>
          </a:xfrm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613712" y="3440667"/>
              <a:ext cx="2025537" cy="643251"/>
            </a:xfrm>
            <a:custGeom>
              <a:avLst/>
              <a:gdLst>
                <a:gd name="T0" fmla="*/ 1984 w 2305"/>
                <a:gd name="T1" fmla="*/ 732 h 732"/>
                <a:gd name="T2" fmla="*/ 0 w 2305"/>
                <a:gd name="T3" fmla="*/ 732 h 732"/>
                <a:gd name="T4" fmla="*/ 321 w 2305"/>
                <a:gd name="T5" fmla="*/ 366 h 732"/>
                <a:gd name="T6" fmla="*/ 0 w 2305"/>
                <a:gd name="T7" fmla="*/ 0 h 732"/>
                <a:gd name="T8" fmla="*/ 1984 w 2305"/>
                <a:gd name="T9" fmla="*/ 0 h 732"/>
                <a:gd name="T10" fmla="*/ 2305 w 2305"/>
                <a:gd name="T11" fmla="*/ 366 h 732"/>
                <a:gd name="T12" fmla="*/ 1984 w 2305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5" h="732">
                  <a:moveTo>
                    <a:pt x="1984" y="732"/>
                  </a:moveTo>
                  <a:lnTo>
                    <a:pt x="0" y="732"/>
                  </a:lnTo>
                  <a:lnTo>
                    <a:pt x="321" y="366"/>
                  </a:lnTo>
                  <a:lnTo>
                    <a:pt x="0" y="0"/>
                  </a:lnTo>
                  <a:lnTo>
                    <a:pt x="1984" y="0"/>
                  </a:lnTo>
                  <a:lnTo>
                    <a:pt x="2305" y="366"/>
                  </a:lnTo>
                  <a:lnTo>
                    <a:pt x="1984" y="7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9" name="组合 54"/>
            <p:cNvGrpSpPr/>
            <p:nvPr/>
          </p:nvGrpSpPr>
          <p:grpSpPr>
            <a:xfrm>
              <a:off x="2973796" y="3605948"/>
              <a:ext cx="1322755" cy="343122"/>
              <a:chOff x="1641394" y="3123021"/>
              <a:chExt cx="1322755" cy="343122"/>
            </a:xfrm>
          </p:grpSpPr>
          <p:grpSp>
            <p:nvGrpSpPr>
              <p:cNvPr id="10" name="Group 20"/>
              <p:cNvGrpSpPr>
                <a:grpSpLocks noChangeAspect="1"/>
              </p:cNvGrpSpPr>
              <p:nvPr/>
            </p:nvGrpSpPr>
            <p:grpSpPr bwMode="auto">
              <a:xfrm>
                <a:off x="1641394" y="3123021"/>
                <a:ext cx="433721" cy="332887"/>
                <a:chOff x="1066" y="1895"/>
                <a:chExt cx="314" cy="241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8" name="Freeform 21"/>
                <p:cNvSpPr>
                  <a:spLocks/>
                </p:cNvSpPr>
                <p:nvPr/>
              </p:nvSpPr>
              <p:spPr bwMode="auto">
                <a:xfrm>
                  <a:off x="1066" y="2128"/>
                  <a:ext cx="314" cy="8"/>
                </a:xfrm>
                <a:custGeom>
                  <a:avLst/>
                  <a:gdLst>
                    <a:gd name="T0" fmla="*/ 2 w 76"/>
                    <a:gd name="T1" fmla="*/ 2 h 2"/>
                    <a:gd name="T2" fmla="*/ 0 w 76"/>
                    <a:gd name="T3" fmla="*/ 1 h 2"/>
                    <a:gd name="T4" fmla="*/ 2 w 76"/>
                    <a:gd name="T5" fmla="*/ 0 h 2"/>
                    <a:gd name="T6" fmla="*/ 75 w 76"/>
                    <a:gd name="T7" fmla="*/ 0 h 2"/>
                    <a:gd name="T8" fmla="*/ 76 w 76"/>
                    <a:gd name="T9" fmla="*/ 1 h 2"/>
                    <a:gd name="T10" fmla="*/ 75 w 76"/>
                    <a:gd name="T11" fmla="*/ 2 h 2"/>
                    <a:gd name="T12" fmla="*/ 2 w 76"/>
                    <a:gd name="T13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6" h="2">
                      <a:moveTo>
                        <a:pt x="2" y="2"/>
                      </a:moveTo>
                      <a:cubicBezTo>
                        <a:pt x="1" y="2"/>
                        <a:pt x="0" y="2"/>
                        <a:pt x="0" y="1"/>
                      </a:cubicBezTo>
                      <a:cubicBezTo>
                        <a:pt x="0" y="0"/>
                        <a:pt x="1" y="0"/>
                        <a:pt x="2" y="0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75" y="0"/>
                        <a:pt x="76" y="0"/>
                        <a:pt x="76" y="1"/>
                      </a:cubicBezTo>
                      <a:cubicBezTo>
                        <a:pt x="76" y="2"/>
                        <a:pt x="75" y="2"/>
                        <a:pt x="75" y="2"/>
                      </a:cubicBezTo>
                      <a:lnTo>
                        <a:pt x="2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5" name="Rectangle 22"/>
                <p:cNvSpPr>
                  <a:spLocks noChangeArrowheads="1"/>
                </p:cNvSpPr>
                <p:nvPr/>
              </p:nvSpPr>
              <p:spPr bwMode="auto">
                <a:xfrm>
                  <a:off x="1107" y="1949"/>
                  <a:ext cx="46" cy="15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6" name="Rectangle 23"/>
                <p:cNvSpPr>
                  <a:spLocks noChangeArrowheads="1"/>
                </p:cNvSpPr>
                <p:nvPr/>
              </p:nvSpPr>
              <p:spPr bwMode="auto">
                <a:xfrm>
                  <a:off x="1173" y="1895"/>
                  <a:ext cx="46" cy="20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7" name="Rectangle 24"/>
                <p:cNvSpPr>
                  <a:spLocks noChangeArrowheads="1"/>
                </p:cNvSpPr>
                <p:nvPr/>
              </p:nvSpPr>
              <p:spPr bwMode="auto">
                <a:xfrm>
                  <a:off x="1235" y="1961"/>
                  <a:ext cx="46" cy="14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Rectangle 25"/>
                <p:cNvSpPr>
                  <a:spLocks noChangeArrowheads="1"/>
                </p:cNvSpPr>
                <p:nvPr/>
              </p:nvSpPr>
              <p:spPr bwMode="auto">
                <a:xfrm>
                  <a:off x="1306" y="2007"/>
                  <a:ext cx="45" cy="96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57" name="TextBox 56"/>
              <p:cNvSpPr txBox="1"/>
              <p:nvPr/>
            </p:nvSpPr>
            <p:spPr>
              <a:xfrm>
                <a:off x="2051720" y="3158366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itchFamily="34" charset="0"/>
                </a:endParaRPr>
              </a:p>
            </p:txBody>
          </p:sp>
        </p:grpSp>
      </p:grpSp>
      <p:grpSp>
        <p:nvGrpSpPr>
          <p:cNvPr id="11" name="组合 68"/>
          <p:cNvGrpSpPr/>
          <p:nvPr/>
        </p:nvGrpSpPr>
        <p:grpSpPr>
          <a:xfrm>
            <a:off x="632405" y="3368661"/>
            <a:ext cx="2026416" cy="643251"/>
            <a:chOff x="632405" y="3440667"/>
            <a:chExt cx="2026416" cy="643251"/>
          </a:xfrm>
        </p:grpSpPr>
        <p:sp>
          <p:nvSpPr>
            <p:cNvPr id="70" name="Freeform 6"/>
            <p:cNvSpPr>
              <a:spLocks/>
            </p:cNvSpPr>
            <p:nvPr/>
          </p:nvSpPr>
          <p:spPr bwMode="auto">
            <a:xfrm>
              <a:off x="632405" y="3440667"/>
              <a:ext cx="2026416" cy="643251"/>
            </a:xfrm>
            <a:custGeom>
              <a:avLst/>
              <a:gdLst>
                <a:gd name="T0" fmla="*/ 1984 w 2306"/>
                <a:gd name="T1" fmla="*/ 732 h 732"/>
                <a:gd name="T2" fmla="*/ 0 w 2306"/>
                <a:gd name="T3" fmla="*/ 732 h 732"/>
                <a:gd name="T4" fmla="*/ 321 w 2306"/>
                <a:gd name="T5" fmla="*/ 366 h 732"/>
                <a:gd name="T6" fmla="*/ 0 w 2306"/>
                <a:gd name="T7" fmla="*/ 0 h 732"/>
                <a:gd name="T8" fmla="*/ 1984 w 2306"/>
                <a:gd name="T9" fmla="*/ 0 h 732"/>
                <a:gd name="T10" fmla="*/ 2306 w 2306"/>
                <a:gd name="T11" fmla="*/ 366 h 732"/>
                <a:gd name="T12" fmla="*/ 1984 w 2306"/>
                <a:gd name="T13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06" h="732">
                  <a:moveTo>
                    <a:pt x="1984" y="732"/>
                  </a:moveTo>
                  <a:lnTo>
                    <a:pt x="0" y="732"/>
                  </a:lnTo>
                  <a:lnTo>
                    <a:pt x="321" y="366"/>
                  </a:lnTo>
                  <a:lnTo>
                    <a:pt x="0" y="0"/>
                  </a:lnTo>
                  <a:lnTo>
                    <a:pt x="1984" y="0"/>
                  </a:lnTo>
                  <a:lnTo>
                    <a:pt x="2306" y="366"/>
                  </a:lnTo>
                  <a:lnTo>
                    <a:pt x="1984" y="7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2" name="组合 70"/>
            <p:cNvGrpSpPr/>
            <p:nvPr/>
          </p:nvGrpSpPr>
          <p:grpSpPr>
            <a:xfrm>
              <a:off x="1072594" y="3573700"/>
              <a:ext cx="1343184" cy="351800"/>
              <a:chOff x="6008914" y="3093443"/>
              <a:chExt cx="1343184" cy="351800"/>
            </a:xfrm>
          </p:grpSpPr>
          <p:grpSp>
            <p:nvGrpSpPr>
              <p:cNvPr id="13" name="Group 14"/>
              <p:cNvGrpSpPr>
                <a:grpSpLocks noChangeAspect="1"/>
              </p:cNvGrpSpPr>
              <p:nvPr/>
            </p:nvGrpSpPr>
            <p:grpSpPr bwMode="auto">
              <a:xfrm>
                <a:off x="6008914" y="3093443"/>
                <a:ext cx="390557" cy="351799"/>
                <a:chOff x="4645" y="1318"/>
                <a:chExt cx="262" cy="236"/>
              </a:xfrm>
              <a:solidFill>
                <a:schemeClr val="bg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4" name="Freeform 15"/>
                <p:cNvSpPr>
                  <a:spLocks/>
                </p:cNvSpPr>
                <p:nvPr/>
              </p:nvSpPr>
              <p:spPr bwMode="auto">
                <a:xfrm>
                  <a:off x="4645" y="1425"/>
                  <a:ext cx="262" cy="129"/>
                </a:xfrm>
                <a:custGeom>
                  <a:avLst/>
                  <a:gdLst>
                    <a:gd name="T0" fmla="*/ 44 w 71"/>
                    <a:gd name="T1" fmla="*/ 6 h 35"/>
                    <a:gd name="T2" fmla="*/ 42 w 71"/>
                    <a:gd name="T3" fmla="*/ 8 h 35"/>
                    <a:gd name="T4" fmla="*/ 29 w 71"/>
                    <a:gd name="T5" fmla="*/ 8 h 35"/>
                    <a:gd name="T6" fmla="*/ 27 w 71"/>
                    <a:gd name="T7" fmla="*/ 6 h 35"/>
                    <a:gd name="T8" fmla="*/ 27 w 71"/>
                    <a:gd name="T9" fmla="*/ 0 h 35"/>
                    <a:gd name="T10" fmla="*/ 0 w 71"/>
                    <a:gd name="T11" fmla="*/ 0 h 35"/>
                    <a:gd name="T12" fmla="*/ 0 w 71"/>
                    <a:gd name="T13" fmla="*/ 28 h 35"/>
                    <a:gd name="T14" fmla="*/ 7 w 71"/>
                    <a:gd name="T15" fmla="*/ 35 h 35"/>
                    <a:gd name="T16" fmla="*/ 64 w 71"/>
                    <a:gd name="T17" fmla="*/ 35 h 35"/>
                    <a:gd name="T18" fmla="*/ 71 w 71"/>
                    <a:gd name="T19" fmla="*/ 28 h 35"/>
                    <a:gd name="T20" fmla="*/ 71 w 71"/>
                    <a:gd name="T21" fmla="*/ 0 h 35"/>
                    <a:gd name="T22" fmla="*/ 44 w 71"/>
                    <a:gd name="T23" fmla="*/ 0 h 35"/>
                    <a:gd name="T24" fmla="*/ 44 w 71"/>
                    <a:gd name="T25" fmla="*/ 6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1" h="35">
                      <a:moveTo>
                        <a:pt x="44" y="6"/>
                      </a:moveTo>
                      <a:cubicBezTo>
                        <a:pt x="44" y="7"/>
                        <a:pt x="43" y="8"/>
                        <a:pt x="42" y="8"/>
                      </a:cubicBezTo>
                      <a:cubicBezTo>
                        <a:pt x="29" y="8"/>
                        <a:pt x="29" y="8"/>
                        <a:pt x="29" y="8"/>
                      </a:cubicBezTo>
                      <a:cubicBezTo>
                        <a:pt x="28" y="8"/>
                        <a:pt x="27" y="7"/>
                        <a:pt x="27" y="6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31"/>
                        <a:pt x="3" y="35"/>
                        <a:pt x="7" y="35"/>
                      </a:cubicBezTo>
                      <a:cubicBezTo>
                        <a:pt x="64" y="35"/>
                        <a:pt x="64" y="35"/>
                        <a:pt x="64" y="35"/>
                      </a:cubicBezTo>
                      <a:cubicBezTo>
                        <a:pt x="68" y="35"/>
                        <a:pt x="71" y="31"/>
                        <a:pt x="71" y="28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44" y="0"/>
                        <a:pt x="44" y="0"/>
                        <a:pt x="44" y="0"/>
                      </a:cubicBezTo>
                      <a:lnTo>
                        <a:pt x="44" y="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" name="Freeform 16"/>
                <p:cNvSpPr>
                  <a:spLocks noEditPoints="1"/>
                </p:cNvSpPr>
                <p:nvPr/>
              </p:nvSpPr>
              <p:spPr bwMode="auto">
                <a:xfrm>
                  <a:off x="4645" y="1318"/>
                  <a:ext cx="262" cy="100"/>
                </a:xfrm>
                <a:custGeom>
                  <a:avLst/>
                  <a:gdLst>
                    <a:gd name="T0" fmla="*/ 64 w 71"/>
                    <a:gd name="T1" fmla="*/ 12 h 27"/>
                    <a:gd name="T2" fmla="*/ 47 w 71"/>
                    <a:gd name="T3" fmla="*/ 12 h 27"/>
                    <a:gd name="T4" fmla="*/ 47 w 71"/>
                    <a:gd name="T5" fmla="*/ 5 h 27"/>
                    <a:gd name="T6" fmla="*/ 43 w 71"/>
                    <a:gd name="T7" fmla="*/ 0 h 27"/>
                    <a:gd name="T8" fmla="*/ 28 w 71"/>
                    <a:gd name="T9" fmla="*/ 0 h 27"/>
                    <a:gd name="T10" fmla="*/ 23 w 71"/>
                    <a:gd name="T11" fmla="*/ 5 h 27"/>
                    <a:gd name="T12" fmla="*/ 23 w 71"/>
                    <a:gd name="T13" fmla="*/ 12 h 27"/>
                    <a:gd name="T14" fmla="*/ 7 w 71"/>
                    <a:gd name="T15" fmla="*/ 12 h 27"/>
                    <a:gd name="T16" fmla="*/ 0 w 71"/>
                    <a:gd name="T17" fmla="*/ 19 h 27"/>
                    <a:gd name="T18" fmla="*/ 0 w 71"/>
                    <a:gd name="T19" fmla="*/ 27 h 27"/>
                    <a:gd name="T20" fmla="*/ 71 w 71"/>
                    <a:gd name="T21" fmla="*/ 27 h 27"/>
                    <a:gd name="T22" fmla="*/ 71 w 71"/>
                    <a:gd name="T23" fmla="*/ 19 h 27"/>
                    <a:gd name="T24" fmla="*/ 64 w 71"/>
                    <a:gd name="T25" fmla="*/ 12 h 27"/>
                    <a:gd name="T26" fmla="*/ 28 w 71"/>
                    <a:gd name="T27" fmla="*/ 5 h 27"/>
                    <a:gd name="T28" fmla="*/ 43 w 71"/>
                    <a:gd name="T29" fmla="*/ 5 h 27"/>
                    <a:gd name="T30" fmla="*/ 43 w 71"/>
                    <a:gd name="T31" fmla="*/ 12 h 27"/>
                    <a:gd name="T32" fmla="*/ 28 w 71"/>
                    <a:gd name="T33" fmla="*/ 12 h 27"/>
                    <a:gd name="T34" fmla="*/ 28 w 71"/>
                    <a:gd name="T35" fmla="*/ 5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1" h="27">
                      <a:moveTo>
                        <a:pt x="64" y="12"/>
                      </a:moveTo>
                      <a:cubicBezTo>
                        <a:pt x="47" y="12"/>
                        <a:pt x="47" y="12"/>
                        <a:pt x="47" y="12"/>
                      </a:cubicBezTo>
                      <a:cubicBezTo>
                        <a:pt x="47" y="5"/>
                        <a:pt x="47" y="5"/>
                        <a:pt x="47" y="5"/>
                      </a:cubicBezTo>
                      <a:cubicBezTo>
                        <a:pt x="47" y="2"/>
                        <a:pt x="45" y="0"/>
                        <a:pt x="43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5" y="0"/>
                        <a:pt x="23" y="2"/>
                        <a:pt x="23" y="5"/>
                      </a:cubicBezTo>
                      <a:cubicBezTo>
                        <a:pt x="23" y="12"/>
                        <a:pt x="23" y="12"/>
                        <a:pt x="23" y="12"/>
                      </a:cubicBezTo>
                      <a:cubicBezTo>
                        <a:pt x="7" y="12"/>
                        <a:pt x="7" y="12"/>
                        <a:pt x="7" y="12"/>
                      </a:cubicBezTo>
                      <a:cubicBezTo>
                        <a:pt x="3" y="12"/>
                        <a:pt x="0" y="15"/>
                        <a:pt x="0" y="19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71" y="27"/>
                        <a:pt x="71" y="27"/>
                        <a:pt x="71" y="27"/>
                      </a:cubicBezTo>
                      <a:cubicBezTo>
                        <a:pt x="71" y="19"/>
                        <a:pt x="71" y="19"/>
                        <a:pt x="71" y="19"/>
                      </a:cubicBezTo>
                      <a:cubicBezTo>
                        <a:pt x="71" y="15"/>
                        <a:pt x="68" y="12"/>
                        <a:pt x="64" y="12"/>
                      </a:cubicBezTo>
                      <a:close/>
                      <a:moveTo>
                        <a:pt x="28" y="5"/>
                      </a:move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3" y="12"/>
                        <a:pt x="43" y="12"/>
                        <a:pt x="43" y="12"/>
                      </a:cubicBezTo>
                      <a:cubicBezTo>
                        <a:pt x="28" y="12"/>
                        <a:pt x="28" y="12"/>
                        <a:pt x="28" y="12"/>
                      </a:cubicBezTo>
                      <a:lnTo>
                        <a:pt x="28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73" name="TextBox 72"/>
              <p:cNvSpPr txBox="1"/>
              <p:nvPr/>
            </p:nvSpPr>
            <p:spPr>
              <a:xfrm>
                <a:off x="6439669" y="3137466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>
                    <a:solidFill>
                      <a:prstClr val="white"/>
                    </a:solidFill>
                    <a:latin typeface="Impact" pitchFamily="34" charset="0"/>
                  </a:rPr>
                  <a:t>KEY WORD</a:t>
                </a:r>
                <a:endParaRPr lang="zh-CN" altLang="en-US" sz="1400" dirty="0">
                  <a:solidFill>
                    <a:prstClr val="white"/>
                  </a:solidFill>
                  <a:latin typeface="Impact" pitchFamily="34" charset="0"/>
                </a:endParaRPr>
              </a:p>
            </p:txBody>
          </p:sp>
        </p:grpSp>
      </p:grpSp>
      <p:sp>
        <p:nvSpPr>
          <p:cNvPr id="76" name="矩形 1"/>
          <p:cNvSpPr>
            <a:spLocks noChangeArrowheads="1"/>
          </p:cNvSpPr>
          <p:nvPr/>
        </p:nvSpPr>
        <p:spPr bwMode="auto">
          <a:xfrm>
            <a:off x="6756410" y="2179279"/>
            <a:ext cx="1632017" cy="78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随着计算机技术的发展及印刷技术进步，平面设计在视觉感观领域表现也越来越丰富，这真正的对今天的平面设计都提出问题。</a:t>
            </a:r>
          </a:p>
        </p:txBody>
      </p:sp>
      <p:sp>
        <p:nvSpPr>
          <p:cNvPr id="77" name="矩形 1"/>
          <p:cNvSpPr>
            <a:spLocks noChangeArrowheads="1"/>
          </p:cNvSpPr>
          <p:nvPr/>
        </p:nvSpPr>
        <p:spPr bwMode="auto">
          <a:xfrm>
            <a:off x="4764188" y="2179279"/>
            <a:ext cx="1632017" cy="78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随着计算机技术的发展及印刷技术进步，平面设计在视觉感观领域表现也越来越丰富，这真正的对今天的平面设计都提出问题。</a:t>
            </a:r>
          </a:p>
        </p:txBody>
      </p:sp>
      <p:sp>
        <p:nvSpPr>
          <p:cNvPr id="78" name="矩形 1"/>
          <p:cNvSpPr>
            <a:spLocks noChangeArrowheads="1"/>
          </p:cNvSpPr>
          <p:nvPr/>
        </p:nvSpPr>
        <p:spPr bwMode="auto">
          <a:xfrm>
            <a:off x="2771967" y="2179279"/>
            <a:ext cx="1632017" cy="78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随着计算机技术的发展及印刷技术进步，平面设计在视觉感观领域表现也越来越丰富，这真正的对今天的平面设计都提出问题。</a:t>
            </a:r>
          </a:p>
        </p:txBody>
      </p:sp>
      <p:sp>
        <p:nvSpPr>
          <p:cNvPr id="79" name="矩形 1"/>
          <p:cNvSpPr>
            <a:spLocks noChangeArrowheads="1"/>
          </p:cNvSpPr>
          <p:nvPr/>
        </p:nvSpPr>
        <p:spPr bwMode="auto">
          <a:xfrm>
            <a:off x="779746" y="2179279"/>
            <a:ext cx="1632017" cy="78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just">
              <a:defRPr/>
            </a:pPr>
            <a:r>
              <a:rPr lang="zh-CN" altLang="en-US" sz="900" kern="0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随着计算机技术的发展及印刷技术进步，平面设计在视觉感观领域表现也越来越丰富，这真正的对今天的平面设计都提出问题。</a:t>
            </a:r>
          </a:p>
        </p:txBody>
      </p:sp>
    </p:spTree>
    <p:extLst>
      <p:ext uri="{BB962C8B-B14F-4D97-AF65-F5344CB8AC3E}">
        <p14:creationId xmlns:p14="http://schemas.microsoft.com/office/powerpoint/2010/main" val="3083150656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/>
          </p:nvPr>
        </p:nvGraphicFramePr>
        <p:xfrm>
          <a:off x="1688048" y="1787046"/>
          <a:ext cx="884649" cy="157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/>
          </p:nvPr>
        </p:nvGraphicFramePr>
        <p:xfrm>
          <a:off x="2880858" y="1787046"/>
          <a:ext cx="884649" cy="157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>
            <p:extLst/>
          </p:nvPr>
        </p:nvGraphicFramePr>
        <p:xfrm>
          <a:off x="4062913" y="1787046"/>
          <a:ext cx="884649" cy="157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/>
          <p:nvPr>
            <p:extLst/>
          </p:nvPr>
        </p:nvGraphicFramePr>
        <p:xfrm>
          <a:off x="5233208" y="1787046"/>
          <a:ext cx="884649" cy="157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/>
          <p:cNvGraphicFramePr/>
          <p:nvPr>
            <p:extLst/>
          </p:nvPr>
        </p:nvGraphicFramePr>
        <p:xfrm>
          <a:off x="6391200" y="1787046"/>
          <a:ext cx="884649" cy="157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2" name="Group 9"/>
          <p:cNvGrpSpPr/>
          <p:nvPr/>
        </p:nvGrpSpPr>
        <p:grpSpPr>
          <a:xfrm>
            <a:off x="1510001" y="3693343"/>
            <a:ext cx="6289079" cy="784003"/>
            <a:chOff x="1591107" y="4749236"/>
            <a:chExt cx="9656357" cy="1203705"/>
          </a:xfrm>
        </p:grpSpPr>
        <p:sp>
          <p:nvSpPr>
            <p:cNvPr id="11" name="Text Placeholder 32"/>
            <p:cNvSpPr txBox="1">
              <a:spLocks/>
            </p:cNvSpPr>
            <p:nvPr/>
          </p:nvSpPr>
          <p:spPr>
            <a:xfrm>
              <a:off x="2320118" y="5102368"/>
              <a:ext cx="1501311" cy="85057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buNone/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Text Placeholder 33"/>
            <p:cNvSpPr txBox="1">
              <a:spLocks/>
            </p:cNvSpPr>
            <p:nvPr/>
          </p:nvSpPr>
          <p:spPr>
            <a:xfrm>
              <a:off x="2320121" y="4799960"/>
              <a:ext cx="1501307" cy="2835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1591107" y="4890375"/>
              <a:ext cx="556087" cy="55608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Text Placeholder 32"/>
            <p:cNvSpPr txBox="1">
              <a:spLocks/>
            </p:cNvSpPr>
            <p:nvPr/>
          </p:nvSpPr>
          <p:spPr>
            <a:xfrm>
              <a:off x="4795463" y="5102370"/>
              <a:ext cx="1501311" cy="85057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buNone/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Text Placeholder 33"/>
            <p:cNvSpPr txBox="1">
              <a:spLocks/>
            </p:cNvSpPr>
            <p:nvPr/>
          </p:nvSpPr>
          <p:spPr>
            <a:xfrm>
              <a:off x="4795466" y="4770658"/>
              <a:ext cx="1501307" cy="2835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4066452" y="4890375"/>
              <a:ext cx="556087" cy="55608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AU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Text Placeholder 32"/>
            <p:cNvSpPr txBox="1">
              <a:spLocks/>
            </p:cNvSpPr>
            <p:nvPr/>
          </p:nvSpPr>
          <p:spPr>
            <a:xfrm>
              <a:off x="7270808" y="5102369"/>
              <a:ext cx="1501311" cy="85057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buNone/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Text Placeholder 33"/>
            <p:cNvSpPr txBox="1">
              <a:spLocks/>
            </p:cNvSpPr>
            <p:nvPr/>
          </p:nvSpPr>
          <p:spPr>
            <a:xfrm>
              <a:off x="7270811" y="4770660"/>
              <a:ext cx="1501307" cy="2835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6541797" y="4890375"/>
              <a:ext cx="556087" cy="55608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en-AU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Text Placeholder 32"/>
            <p:cNvSpPr txBox="1">
              <a:spLocks/>
            </p:cNvSpPr>
            <p:nvPr/>
          </p:nvSpPr>
          <p:spPr>
            <a:xfrm>
              <a:off x="9746153" y="5102370"/>
              <a:ext cx="1501311" cy="85057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20000"/>
                </a:lnSpc>
                <a:buNone/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Text Placeholder 33"/>
            <p:cNvSpPr txBox="1">
              <a:spLocks/>
            </p:cNvSpPr>
            <p:nvPr/>
          </p:nvSpPr>
          <p:spPr>
            <a:xfrm>
              <a:off x="9746157" y="4749236"/>
              <a:ext cx="1501307" cy="2835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AU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9017142" y="4890375"/>
              <a:ext cx="556087" cy="5560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912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601" y="627534"/>
            <a:ext cx="4403278" cy="3888433"/>
          </a:xfrm>
          <a:prstGeom prst="rect">
            <a:avLst/>
          </a:prstGeom>
          <a:noFill/>
        </p:spPr>
      </p:pic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683568" y="2143861"/>
            <a:ext cx="4572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40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谢谢您的观看！</a:t>
            </a:r>
            <a:endParaRPr lang="zh-CN" altLang="en-US" cap="all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683568" y="2768029"/>
            <a:ext cx="41044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ANNUAL REPORT POWERPOINT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683568" y="3423003"/>
            <a:ext cx="3384376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汇报人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：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优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品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       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Report 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Person: </a:t>
            </a:r>
            <a:r>
              <a:rPr lang="en-US" altLang="zh-CN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YPPPT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683568" y="1275606"/>
            <a:ext cx="248376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6000" cap="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2030</a:t>
            </a:r>
            <a:endParaRPr lang="zh-CN" altLang="en-US" sz="6000" cap="all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10203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5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50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45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300"/>
                            </p:stCondLst>
                            <p:childTnLst>
                              <p:par>
                                <p:cTn id="5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  <p:bldP spid="13" grpId="0"/>
      <p:bldP spid="13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209694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212399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 defTabSz="685800">
              <a:defRPr/>
            </a:pPr>
            <a:r>
              <a:rPr lang="en-US" altLang="zh-CN" sz="21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685800"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685800"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685800"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http://www.ypppt.com/ziti/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http://www.ypppt.com/gushi/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48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4091792" y="2211710"/>
            <a:ext cx="1012247" cy="936104"/>
            <a:chOff x="5359953" y="1203598"/>
            <a:chExt cx="1012247" cy="936104"/>
          </a:xfrm>
        </p:grpSpPr>
        <p:sp>
          <p:nvSpPr>
            <p:cNvPr id="11" name="椭圆 10"/>
            <p:cNvSpPr/>
            <p:nvPr/>
          </p:nvSpPr>
          <p:spPr>
            <a:xfrm>
              <a:off x="5364088" y="1203598"/>
              <a:ext cx="936104" cy="9361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59953" y="1324929"/>
              <a:ext cx="1012247" cy="742765"/>
            </a:xfrm>
            <a:prstGeom prst="rect">
              <a:avLst/>
            </a:prstGeom>
            <a:noFill/>
          </p:spPr>
          <p:txBody>
            <a:bodyPr wrap="square" lIns="65023" tIns="32511" rIns="65023" bIns="32511" rtlCol="0">
              <a:sp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+mn-ea"/>
                  <a:sym typeface="Arial" panose="020B0604020202020204" pitchFamily="34" charset="0"/>
                </a:rPr>
                <a:t>01</a:t>
              </a:r>
              <a:endPara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5207408" y="2183549"/>
            <a:ext cx="2264468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2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2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5279416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6848767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5279416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6848767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15566"/>
            <a:ext cx="3750940" cy="331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612037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3394269" y="3136919"/>
            <a:ext cx="1312503" cy="1312574"/>
            <a:chOff x="3012066" y="4238100"/>
            <a:chExt cx="2371719" cy="2371719"/>
          </a:xfrm>
        </p:grpSpPr>
        <p:sp>
          <p:nvSpPr>
            <p:cNvPr id="5" name="Oval 4"/>
            <p:cNvSpPr/>
            <p:nvPr/>
          </p:nvSpPr>
          <p:spPr>
            <a:xfrm>
              <a:off x="3012066" y="4238100"/>
              <a:ext cx="2371719" cy="237171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" name="Group 5"/>
            <p:cNvGrpSpPr/>
            <p:nvPr/>
          </p:nvGrpSpPr>
          <p:grpSpPr>
            <a:xfrm>
              <a:off x="3965753" y="4927075"/>
              <a:ext cx="464344" cy="450850"/>
              <a:chOff x="8216107" y="4449763"/>
              <a:chExt cx="464344" cy="450850"/>
            </a:xfrm>
            <a:solidFill>
              <a:schemeClr val="bg1"/>
            </a:solidFill>
          </p:grpSpPr>
          <p:sp>
            <p:nvSpPr>
              <p:cNvPr id="8" name="AutoShape 16"/>
              <p:cNvSpPr>
                <a:spLocks/>
              </p:cNvSpPr>
              <p:nvPr/>
            </p:nvSpPr>
            <p:spPr bwMode="auto">
              <a:xfrm>
                <a:off x="8448675" y="4696619"/>
                <a:ext cx="57944" cy="587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4841"/>
                      <a:pt x="0" y="10800"/>
                    </a:cubicBezTo>
                    <a:cubicBezTo>
                      <a:pt x="0" y="16758"/>
                      <a:pt x="4838" y="21599"/>
                      <a:pt x="10800" y="21599"/>
                    </a:cubicBezTo>
                    <a:cubicBezTo>
                      <a:pt x="16761" y="21599"/>
                      <a:pt x="21600" y="16758"/>
                      <a:pt x="21600" y="10800"/>
                    </a:cubicBezTo>
                    <a:cubicBezTo>
                      <a:pt x="21600" y="4841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171433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" name="AutoShape 17"/>
              <p:cNvSpPr>
                <a:spLocks/>
              </p:cNvSpPr>
              <p:nvPr/>
            </p:nvSpPr>
            <p:spPr bwMode="auto">
              <a:xfrm>
                <a:off x="8216107" y="4449763"/>
                <a:ext cx="464344" cy="450850"/>
              </a:xfrm>
              <a:custGeom>
                <a:avLst/>
                <a:gdLst>
                  <a:gd name="T0" fmla="*/ 10473 w 20946"/>
                  <a:gd name="T1" fmla="*/ 10800 h 21600"/>
                  <a:gd name="T2" fmla="*/ 10473 w 20946"/>
                  <a:gd name="T3" fmla="*/ 10800 h 21600"/>
                  <a:gd name="T4" fmla="*/ 10473 w 20946"/>
                  <a:gd name="T5" fmla="*/ 10800 h 21600"/>
                  <a:gd name="T6" fmla="*/ 10473 w 20946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946" h="21600">
                    <a:moveTo>
                      <a:pt x="18509" y="15329"/>
                    </a:moveTo>
                    <a:lnTo>
                      <a:pt x="11782" y="15329"/>
                    </a:lnTo>
                    <a:cubicBezTo>
                      <a:pt x="10699" y="15329"/>
                      <a:pt x="9818" y="14391"/>
                      <a:pt x="9818" y="13238"/>
                    </a:cubicBezTo>
                    <a:cubicBezTo>
                      <a:pt x="9818" y="12086"/>
                      <a:pt x="10699" y="11148"/>
                      <a:pt x="11782" y="11148"/>
                    </a:cubicBezTo>
                    <a:lnTo>
                      <a:pt x="17673" y="11148"/>
                    </a:lnTo>
                    <a:cubicBezTo>
                      <a:pt x="18077" y="11142"/>
                      <a:pt x="18477" y="10934"/>
                      <a:pt x="18721" y="10588"/>
                    </a:cubicBezTo>
                    <a:cubicBezTo>
                      <a:pt x="18789" y="10491"/>
                      <a:pt x="18842" y="10381"/>
                      <a:pt x="18885" y="10267"/>
                    </a:cubicBezTo>
                    <a:cubicBezTo>
                      <a:pt x="18890" y="10251"/>
                      <a:pt x="18901" y="10239"/>
                      <a:pt x="18906" y="10224"/>
                    </a:cubicBezTo>
                    <a:cubicBezTo>
                      <a:pt x="19377" y="10880"/>
                      <a:pt x="19636" y="11686"/>
                      <a:pt x="19636" y="12541"/>
                    </a:cubicBezTo>
                    <a:cubicBezTo>
                      <a:pt x="19636" y="13613"/>
                      <a:pt x="19230" y="14607"/>
                      <a:pt x="18509" y="15329"/>
                    </a:cubicBezTo>
                    <a:moveTo>
                      <a:pt x="17673" y="17767"/>
                    </a:moveTo>
                    <a:cubicBezTo>
                      <a:pt x="17673" y="19114"/>
                      <a:pt x="16647" y="20206"/>
                      <a:pt x="15382" y="20206"/>
                    </a:cubicBezTo>
                    <a:lnTo>
                      <a:pt x="3600" y="20206"/>
                    </a:lnTo>
                    <a:cubicBezTo>
                      <a:pt x="2334" y="20206"/>
                      <a:pt x="1309" y="19114"/>
                      <a:pt x="1309" y="17767"/>
                    </a:cubicBezTo>
                    <a:lnTo>
                      <a:pt x="1309" y="6786"/>
                    </a:lnTo>
                    <a:cubicBezTo>
                      <a:pt x="1931" y="7334"/>
                      <a:pt x="2730" y="7664"/>
                      <a:pt x="3600" y="7664"/>
                    </a:cubicBezTo>
                    <a:lnTo>
                      <a:pt x="14400" y="7664"/>
                    </a:lnTo>
                    <a:lnTo>
                      <a:pt x="17018" y="7664"/>
                    </a:lnTo>
                    <a:cubicBezTo>
                      <a:pt x="17379" y="7664"/>
                      <a:pt x="17673" y="7976"/>
                      <a:pt x="17673" y="8361"/>
                    </a:cubicBezTo>
                    <a:lnTo>
                      <a:pt x="17673" y="9754"/>
                    </a:lnTo>
                    <a:lnTo>
                      <a:pt x="11782" y="9754"/>
                    </a:lnTo>
                    <a:cubicBezTo>
                      <a:pt x="9974" y="9754"/>
                      <a:pt x="8509" y="11314"/>
                      <a:pt x="8509" y="13238"/>
                    </a:cubicBezTo>
                    <a:cubicBezTo>
                      <a:pt x="8509" y="15163"/>
                      <a:pt x="9974" y="16722"/>
                      <a:pt x="11782" y="16722"/>
                    </a:cubicBezTo>
                    <a:lnTo>
                      <a:pt x="17673" y="16722"/>
                    </a:lnTo>
                    <a:cubicBezTo>
                      <a:pt x="17673" y="16722"/>
                      <a:pt x="17673" y="17767"/>
                      <a:pt x="17673" y="17767"/>
                    </a:cubicBezTo>
                    <a:close/>
                    <a:moveTo>
                      <a:pt x="16363" y="5574"/>
                    </a:moveTo>
                    <a:lnTo>
                      <a:pt x="16363" y="6270"/>
                    </a:lnTo>
                    <a:lnTo>
                      <a:pt x="14400" y="6270"/>
                    </a:lnTo>
                    <a:lnTo>
                      <a:pt x="3600" y="6270"/>
                    </a:lnTo>
                    <a:cubicBezTo>
                      <a:pt x="3246" y="6270"/>
                      <a:pt x="2916" y="6179"/>
                      <a:pt x="2617" y="6027"/>
                    </a:cubicBezTo>
                    <a:lnTo>
                      <a:pt x="2617" y="5574"/>
                    </a:lnTo>
                    <a:cubicBezTo>
                      <a:pt x="2617" y="5574"/>
                      <a:pt x="16363" y="5574"/>
                      <a:pt x="16363" y="5574"/>
                    </a:cubicBezTo>
                    <a:close/>
                    <a:moveTo>
                      <a:pt x="16363" y="4877"/>
                    </a:moveTo>
                    <a:lnTo>
                      <a:pt x="2617" y="4877"/>
                    </a:lnTo>
                    <a:lnTo>
                      <a:pt x="2617" y="4180"/>
                    </a:lnTo>
                    <a:lnTo>
                      <a:pt x="16363" y="4180"/>
                    </a:lnTo>
                    <a:cubicBezTo>
                      <a:pt x="16363" y="4180"/>
                      <a:pt x="16363" y="4877"/>
                      <a:pt x="16363" y="4877"/>
                    </a:cubicBezTo>
                    <a:close/>
                    <a:moveTo>
                      <a:pt x="16363" y="3483"/>
                    </a:moveTo>
                    <a:lnTo>
                      <a:pt x="2617" y="3483"/>
                    </a:lnTo>
                    <a:lnTo>
                      <a:pt x="2617" y="2787"/>
                    </a:lnTo>
                    <a:lnTo>
                      <a:pt x="16363" y="2787"/>
                    </a:lnTo>
                    <a:cubicBezTo>
                      <a:pt x="16363" y="2787"/>
                      <a:pt x="16363" y="3483"/>
                      <a:pt x="16363" y="3483"/>
                    </a:cubicBezTo>
                    <a:close/>
                    <a:moveTo>
                      <a:pt x="3600" y="1393"/>
                    </a:moveTo>
                    <a:lnTo>
                      <a:pt x="14400" y="1393"/>
                    </a:lnTo>
                    <a:lnTo>
                      <a:pt x="17018" y="1393"/>
                    </a:lnTo>
                    <a:cubicBezTo>
                      <a:pt x="17379" y="1393"/>
                      <a:pt x="17673" y="1705"/>
                      <a:pt x="17673" y="2090"/>
                    </a:cubicBezTo>
                    <a:lnTo>
                      <a:pt x="17673" y="3832"/>
                    </a:lnTo>
                    <a:lnTo>
                      <a:pt x="17673" y="4180"/>
                    </a:lnTo>
                    <a:lnTo>
                      <a:pt x="17673" y="6398"/>
                    </a:lnTo>
                    <a:cubicBezTo>
                      <a:pt x="17466" y="6321"/>
                      <a:pt x="17249" y="6270"/>
                      <a:pt x="17018" y="6270"/>
                    </a:cubicBezTo>
                    <a:lnTo>
                      <a:pt x="17018" y="5574"/>
                    </a:lnTo>
                    <a:lnTo>
                      <a:pt x="17018" y="4180"/>
                    </a:lnTo>
                    <a:lnTo>
                      <a:pt x="17018" y="2787"/>
                    </a:lnTo>
                    <a:cubicBezTo>
                      <a:pt x="17018" y="2401"/>
                      <a:pt x="16724" y="2090"/>
                      <a:pt x="16363" y="2090"/>
                    </a:cubicBezTo>
                    <a:lnTo>
                      <a:pt x="2617" y="2090"/>
                    </a:lnTo>
                    <a:cubicBezTo>
                      <a:pt x="2256" y="2090"/>
                      <a:pt x="1963" y="2401"/>
                      <a:pt x="1963" y="2787"/>
                    </a:cubicBezTo>
                    <a:lnTo>
                      <a:pt x="1963" y="4180"/>
                    </a:lnTo>
                    <a:lnTo>
                      <a:pt x="1963" y="5534"/>
                    </a:lnTo>
                    <a:cubicBezTo>
                      <a:pt x="1559" y="5094"/>
                      <a:pt x="1309" y="4495"/>
                      <a:pt x="1309" y="3832"/>
                    </a:cubicBezTo>
                    <a:cubicBezTo>
                      <a:pt x="1309" y="2485"/>
                      <a:pt x="2334" y="1393"/>
                      <a:pt x="3600" y="1393"/>
                    </a:cubicBezTo>
                    <a:moveTo>
                      <a:pt x="18983" y="8361"/>
                    </a:moveTo>
                    <a:lnTo>
                      <a:pt x="18982" y="8361"/>
                    </a:lnTo>
                    <a:lnTo>
                      <a:pt x="18982" y="4180"/>
                    </a:lnTo>
                    <a:lnTo>
                      <a:pt x="18982" y="3832"/>
                    </a:lnTo>
                    <a:lnTo>
                      <a:pt x="18982" y="2090"/>
                    </a:lnTo>
                    <a:cubicBezTo>
                      <a:pt x="18982" y="935"/>
                      <a:pt x="18102" y="0"/>
                      <a:pt x="17018" y="0"/>
                    </a:cubicBezTo>
                    <a:lnTo>
                      <a:pt x="14400" y="0"/>
                    </a:lnTo>
                    <a:lnTo>
                      <a:pt x="3600" y="0"/>
                    </a:lnTo>
                    <a:cubicBezTo>
                      <a:pt x="1614" y="0"/>
                      <a:pt x="0" y="1719"/>
                      <a:pt x="0" y="3832"/>
                    </a:cubicBezTo>
                    <a:lnTo>
                      <a:pt x="0" y="17767"/>
                    </a:lnTo>
                    <a:cubicBezTo>
                      <a:pt x="0" y="19880"/>
                      <a:pt x="1614" y="21600"/>
                      <a:pt x="3600" y="21600"/>
                    </a:cubicBezTo>
                    <a:lnTo>
                      <a:pt x="15382" y="21600"/>
                    </a:lnTo>
                    <a:cubicBezTo>
                      <a:pt x="17366" y="21600"/>
                      <a:pt x="18982" y="19880"/>
                      <a:pt x="18982" y="17767"/>
                    </a:cubicBezTo>
                    <a:lnTo>
                      <a:pt x="18982" y="16722"/>
                    </a:lnTo>
                    <a:lnTo>
                      <a:pt x="18983" y="16722"/>
                    </a:lnTo>
                    <a:cubicBezTo>
                      <a:pt x="21600" y="14631"/>
                      <a:pt x="21600" y="10452"/>
                      <a:pt x="18983" y="836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171433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3220011" y="5425593"/>
              <a:ext cx="1955824" cy="500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9"/>
          <p:cNvGrpSpPr/>
          <p:nvPr/>
        </p:nvGrpSpPr>
        <p:grpSpPr>
          <a:xfrm>
            <a:off x="4365435" y="2392066"/>
            <a:ext cx="1312503" cy="1312574"/>
            <a:chOff x="4783283" y="2878610"/>
            <a:chExt cx="2371719" cy="2371719"/>
          </a:xfrm>
        </p:grpSpPr>
        <p:sp>
          <p:nvSpPr>
            <p:cNvPr id="11" name="Oval 10"/>
            <p:cNvSpPr/>
            <p:nvPr/>
          </p:nvSpPr>
          <p:spPr>
            <a:xfrm>
              <a:off x="4783283" y="2878610"/>
              <a:ext cx="2371719" cy="237171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733691" y="3499170"/>
              <a:ext cx="465138" cy="435769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14" name="AutoShape 110"/>
              <p:cNvSpPr>
                <a:spLocks/>
              </p:cNvSpPr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171433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5" name="AutoShape 111"/>
              <p:cNvSpPr>
                <a:spLocks/>
              </p:cNvSpPr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171433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004972" y="3823780"/>
              <a:ext cx="1955824" cy="500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5329948" y="1598339"/>
            <a:ext cx="1312503" cy="1312574"/>
            <a:chOff x="6554500" y="1450117"/>
            <a:chExt cx="2371719" cy="2371719"/>
          </a:xfrm>
        </p:grpSpPr>
        <p:sp>
          <p:nvSpPr>
            <p:cNvPr id="17" name="Oval 16"/>
            <p:cNvSpPr/>
            <p:nvPr/>
          </p:nvSpPr>
          <p:spPr>
            <a:xfrm>
              <a:off x="6554500" y="1450117"/>
              <a:ext cx="2371719" cy="237171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2" name="Group 17"/>
            <p:cNvGrpSpPr/>
            <p:nvPr/>
          </p:nvGrpSpPr>
          <p:grpSpPr>
            <a:xfrm>
              <a:off x="7507790" y="1897832"/>
              <a:ext cx="465138" cy="391319"/>
              <a:chOff x="5368132" y="2625725"/>
              <a:chExt cx="465138" cy="391319"/>
            </a:xfrm>
            <a:solidFill>
              <a:schemeClr val="bg1"/>
            </a:solidFill>
          </p:grpSpPr>
          <p:sp>
            <p:nvSpPr>
              <p:cNvPr id="20" name="AutoShape 120"/>
              <p:cNvSpPr>
                <a:spLocks/>
              </p:cNvSpPr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171433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" name="AutoShape 121"/>
              <p:cNvSpPr>
                <a:spLocks/>
              </p:cNvSpPr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171433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" name="AutoShape 122"/>
              <p:cNvSpPr>
                <a:spLocks/>
              </p:cNvSpPr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1" tIns="20091" rIns="20091" bIns="20091" anchor="ctr"/>
              <a:lstStyle/>
              <a:p>
                <a:pPr algn="ctr" defTabSz="171433" hangingPunct="0">
                  <a:lnSpc>
                    <a:spcPct val="120000"/>
                  </a:lnSpc>
                </a:pPr>
                <a:endParaRPr lang="en-US" sz="1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770059" y="2388921"/>
              <a:ext cx="1955824" cy="500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22"/>
          <p:cNvGrpSpPr/>
          <p:nvPr/>
        </p:nvGrpSpPr>
        <p:grpSpPr>
          <a:xfrm>
            <a:off x="6239454" y="1508283"/>
            <a:ext cx="510075" cy="506053"/>
            <a:chOff x="8311403" y="1179092"/>
            <a:chExt cx="921715" cy="914400"/>
          </a:xfrm>
        </p:grpSpPr>
        <p:sp>
          <p:nvSpPr>
            <p:cNvPr id="24" name="Oval 23"/>
            <p:cNvSpPr/>
            <p:nvPr/>
          </p:nvSpPr>
          <p:spPr>
            <a:xfrm>
              <a:off x="8315058" y="1179092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11403" y="1396743"/>
              <a:ext cx="921715" cy="500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100%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25"/>
          <p:cNvGrpSpPr/>
          <p:nvPr/>
        </p:nvGrpSpPr>
        <p:grpSpPr>
          <a:xfrm>
            <a:off x="5314484" y="2404860"/>
            <a:ext cx="506027" cy="506053"/>
            <a:chOff x="6375422" y="2866838"/>
            <a:chExt cx="914400" cy="914400"/>
          </a:xfrm>
        </p:grpSpPr>
        <p:sp>
          <p:nvSpPr>
            <p:cNvPr id="27" name="Oval 26"/>
            <p:cNvSpPr/>
            <p:nvPr/>
          </p:nvSpPr>
          <p:spPr>
            <a:xfrm>
              <a:off x="6375422" y="2866838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52672" y="3080079"/>
              <a:ext cx="794262" cy="500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Group 28"/>
          <p:cNvGrpSpPr/>
          <p:nvPr/>
        </p:nvGrpSpPr>
        <p:grpSpPr>
          <a:xfrm>
            <a:off x="4316728" y="3158543"/>
            <a:ext cx="506027" cy="506053"/>
            <a:chOff x="4701717" y="4238100"/>
            <a:chExt cx="914400" cy="914400"/>
          </a:xfrm>
        </p:grpSpPr>
        <p:sp>
          <p:nvSpPr>
            <p:cNvPr id="30" name="Oval 29"/>
            <p:cNvSpPr/>
            <p:nvPr/>
          </p:nvSpPr>
          <p:spPr>
            <a:xfrm>
              <a:off x="4701717" y="4238100"/>
              <a:ext cx="914400" cy="9144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65866" y="4398483"/>
              <a:ext cx="794262" cy="500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50%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1075820" y="2013759"/>
            <a:ext cx="2887548" cy="508855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请替换文字内容，点击添加相关标题文字，修改文字内容，也可以直接复制你的内容到此。请替换文字内容，点击添加相关标题文字，修改文字内容，也可以直接复制你的内容到此。，点击添加相关标题文字，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修改文字内容，也可以直接复制你的内容到此。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6" name="Group 32"/>
          <p:cNvGrpSpPr/>
          <p:nvPr/>
        </p:nvGrpSpPr>
        <p:grpSpPr>
          <a:xfrm>
            <a:off x="6758399" y="1924220"/>
            <a:ext cx="1602822" cy="601623"/>
            <a:chOff x="9229458" y="2785396"/>
            <a:chExt cx="3471881" cy="802164"/>
          </a:xfrm>
        </p:grpSpPr>
        <p:sp>
          <p:nvSpPr>
            <p:cNvPr id="34" name="TextBox 33"/>
            <p:cNvSpPr txBox="1"/>
            <p:nvPr/>
          </p:nvSpPr>
          <p:spPr>
            <a:xfrm>
              <a:off x="9229458" y="2785396"/>
              <a:ext cx="23444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229458" y="3021251"/>
              <a:ext cx="3471881" cy="5663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5745214" y="3134047"/>
            <a:ext cx="1643099" cy="588963"/>
            <a:chOff x="9199697" y="2802273"/>
            <a:chExt cx="3978172" cy="785282"/>
          </a:xfrm>
        </p:grpSpPr>
        <p:sp>
          <p:nvSpPr>
            <p:cNvPr id="37" name="TextBox 36"/>
            <p:cNvSpPr txBox="1"/>
            <p:nvPr/>
          </p:nvSpPr>
          <p:spPr>
            <a:xfrm>
              <a:off x="9199697" y="2802273"/>
              <a:ext cx="262051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229458" y="3021247"/>
              <a:ext cx="3948411" cy="5663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38"/>
          <p:cNvGrpSpPr/>
          <p:nvPr/>
        </p:nvGrpSpPr>
        <p:grpSpPr>
          <a:xfrm>
            <a:off x="4699091" y="3968534"/>
            <a:ext cx="1613902" cy="590177"/>
            <a:chOff x="9183395" y="2800657"/>
            <a:chExt cx="4657696" cy="786903"/>
          </a:xfrm>
        </p:grpSpPr>
        <p:sp>
          <p:nvSpPr>
            <p:cNvPr id="40" name="TextBox 39"/>
            <p:cNvSpPr txBox="1"/>
            <p:nvPr/>
          </p:nvSpPr>
          <p:spPr>
            <a:xfrm>
              <a:off x="9183395" y="2800657"/>
              <a:ext cx="3123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229458" y="3021250"/>
              <a:ext cx="4611633" cy="5663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75819" y="1742130"/>
            <a:ext cx="1212924" cy="250323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1144564" y="1999492"/>
            <a:ext cx="277747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43"/>
          <p:cNvGrpSpPr/>
          <p:nvPr/>
        </p:nvGrpSpPr>
        <p:grpSpPr>
          <a:xfrm>
            <a:off x="1030685" y="2742991"/>
            <a:ext cx="351905" cy="351924"/>
            <a:chOff x="647516" y="3587220"/>
            <a:chExt cx="469232" cy="469232"/>
          </a:xfrm>
        </p:grpSpPr>
        <p:sp>
          <p:nvSpPr>
            <p:cNvPr id="45" name="Oval 44"/>
            <p:cNvSpPr/>
            <p:nvPr/>
          </p:nvSpPr>
          <p:spPr>
            <a:xfrm>
              <a:off x="647516" y="3587220"/>
              <a:ext cx="469232" cy="4692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AutoShape 139"/>
            <p:cNvSpPr>
              <a:spLocks/>
            </p:cNvSpPr>
            <p:nvPr/>
          </p:nvSpPr>
          <p:spPr bwMode="auto">
            <a:xfrm>
              <a:off x="707698" y="3643040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1" tIns="20091" rIns="20091" bIns="20091" anchor="ctr"/>
            <a:lstStyle/>
            <a:p>
              <a:pPr algn="just" defTabSz="171433" hangingPunct="0">
                <a:lnSpc>
                  <a:spcPct val="120000"/>
                </a:lnSpc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46"/>
          <p:cNvGrpSpPr/>
          <p:nvPr/>
        </p:nvGrpSpPr>
        <p:grpSpPr>
          <a:xfrm>
            <a:off x="1030685" y="3354921"/>
            <a:ext cx="351905" cy="351924"/>
            <a:chOff x="647516" y="4402912"/>
            <a:chExt cx="469232" cy="469232"/>
          </a:xfrm>
        </p:grpSpPr>
        <p:sp>
          <p:nvSpPr>
            <p:cNvPr id="48" name="Oval 47"/>
            <p:cNvSpPr/>
            <p:nvPr/>
          </p:nvSpPr>
          <p:spPr>
            <a:xfrm>
              <a:off x="647516" y="4402912"/>
              <a:ext cx="469232" cy="4692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AutoShape 139"/>
            <p:cNvSpPr>
              <a:spLocks/>
            </p:cNvSpPr>
            <p:nvPr/>
          </p:nvSpPr>
          <p:spPr bwMode="auto">
            <a:xfrm>
              <a:off x="709612" y="4468460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1" tIns="20091" rIns="20091" bIns="20091" anchor="ctr"/>
            <a:lstStyle/>
            <a:p>
              <a:pPr algn="just" defTabSz="171433" hangingPunct="0">
                <a:lnSpc>
                  <a:spcPct val="120000"/>
                </a:lnSpc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49"/>
          <p:cNvGrpSpPr/>
          <p:nvPr/>
        </p:nvGrpSpPr>
        <p:grpSpPr>
          <a:xfrm>
            <a:off x="1030685" y="3968532"/>
            <a:ext cx="351905" cy="351924"/>
            <a:chOff x="647516" y="5218604"/>
            <a:chExt cx="469232" cy="469232"/>
          </a:xfrm>
        </p:grpSpPr>
        <p:sp>
          <p:nvSpPr>
            <p:cNvPr id="51" name="Oval 50"/>
            <p:cNvSpPr/>
            <p:nvPr/>
          </p:nvSpPr>
          <p:spPr>
            <a:xfrm>
              <a:off x="647516" y="5218604"/>
              <a:ext cx="469232" cy="46923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AutoShape 139"/>
            <p:cNvSpPr>
              <a:spLocks/>
            </p:cNvSpPr>
            <p:nvPr/>
          </p:nvSpPr>
          <p:spPr bwMode="auto">
            <a:xfrm>
              <a:off x="707698" y="5284152"/>
              <a:ext cx="348868" cy="33813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1" tIns="20091" rIns="20091" bIns="20091" anchor="ctr"/>
            <a:lstStyle/>
            <a:p>
              <a:pPr algn="just" defTabSz="171433" hangingPunct="0">
                <a:lnSpc>
                  <a:spcPct val="120000"/>
                </a:lnSpc>
              </a:pPr>
              <a:endParaRPr lang="en-US" sz="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1386933" y="2762594"/>
            <a:ext cx="1630216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386933" y="3374524"/>
            <a:ext cx="1630216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386933" y="3988135"/>
            <a:ext cx="1630215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0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2" grpId="0"/>
      <p:bldP spid="53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9143" y="1503363"/>
            <a:ext cx="2514462" cy="21336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314769" y="1503363"/>
            <a:ext cx="2514462" cy="21336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000396" y="1503363"/>
            <a:ext cx="2514462" cy="2133600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15"/>
          <p:cNvSpPr txBox="1"/>
          <p:nvPr/>
        </p:nvSpPr>
        <p:spPr>
          <a:xfrm>
            <a:off x="1038807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6" name="TextBox 16"/>
          <p:cNvSpPr txBox="1"/>
          <p:nvPr/>
        </p:nvSpPr>
        <p:spPr>
          <a:xfrm>
            <a:off x="1038808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5"/>
          <p:cNvSpPr txBox="1"/>
          <p:nvPr/>
        </p:nvSpPr>
        <p:spPr>
          <a:xfrm>
            <a:off x="3714274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8" name="TextBox 16"/>
          <p:cNvSpPr txBox="1"/>
          <p:nvPr/>
        </p:nvSpPr>
        <p:spPr>
          <a:xfrm>
            <a:off x="3714274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5"/>
          <p:cNvSpPr txBox="1"/>
          <p:nvPr/>
        </p:nvSpPr>
        <p:spPr>
          <a:xfrm>
            <a:off x="6450701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0" name="TextBox 16"/>
          <p:cNvSpPr txBox="1"/>
          <p:nvPr/>
        </p:nvSpPr>
        <p:spPr>
          <a:xfrm>
            <a:off x="6450701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10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50"/>
                            </p:stCondLst>
                            <p:childTnLst>
                              <p:par>
                                <p:cTn id="3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1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600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5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>
            <a:off x="3099792" y="1520013"/>
            <a:ext cx="3345776" cy="3075278"/>
            <a:chOff x="3392215" y="1614026"/>
            <a:chExt cx="5407569" cy="4970110"/>
          </a:xfrm>
        </p:grpSpPr>
        <p:sp>
          <p:nvSpPr>
            <p:cNvPr id="4" name="Freeform 6"/>
            <p:cNvSpPr>
              <a:spLocks noEditPoints="1"/>
            </p:cNvSpPr>
            <p:nvPr/>
          </p:nvSpPr>
          <p:spPr bwMode="auto">
            <a:xfrm>
              <a:off x="6399045" y="4571163"/>
              <a:ext cx="364143" cy="366587"/>
            </a:xfrm>
            <a:custGeom>
              <a:avLst/>
              <a:gdLst>
                <a:gd name="T0" fmla="*/ 143 w 189"/>
                <a:gd name="T1" fmla="*/ 160 h 190"/>
                <a:gd name="T2" fmla="*/ 160 w 189"/>
                <a:gd name="T3" fmla="*/ 163 h 190"/>
                <a:gd name="T4" fmla="*/ 161 w 189"/>
                <a:gd name="T5" fmla="*/ 153 h 190"/>
                <a:gd name="T6" fmla="*/ 171 w 189"/>
                <a:gd name="T7" fmla="*/ 143 h 190"/>
                <a:gd name="T8" fmla="*/ 177 w 189"/>
                <a:gd name="T9" fmla="*/ 133 h 190"/>
                <a:gd name="T10" fmla="*/ 175 w 189"/>
                <a:gd name="T11" fmla="*/ 118 h 190"/>
                <a:gd name="T12" fmla="*/ 188 w 189"/>
                <a:gd name="T13" fmla="*/ 113 h 190"/>
                <a:gd name="T14" fmla="*/ 175 w 189"/>
                <a:gd name="T15" fmla="*/ 101 h 190"/>
                <a:gd name="T16" fmla="*/ 189 w 189"/>
                <a:gd name="T17" fmla="*/ 90 h 190"/>
                <a:gd name="T18" fmla="*/ 182 w 189"/>
                <a:gd name="T19" fmla="*/ 83 h 190"/>
                <a:gd name="T20" fmla="*/ 181 w 189"/>
                <a:gd name="T21" fmla="*/ 69 h 190"/>
                <a:gd name="T22" fmla="*/ 177 w 189"/>
                <a:gd name="T23" fmla="*/ 58 h 190"/>
                <a:gd name="T24" fmla="*/ 168 w 189"/>
                <a:gd name="T25" fmla="*/ 47 h 190"/>
                <a:gd name="T26" fmla="*/ 169 w 189"/>
                <a:gd name="T27" fmla="*/ 37 h 190"/>
                <a:gd name="T28" fmla="*/ 152 w 189"/>
                <a:gd name="T29" fmla="*/ 38 h 190"/>
                <a:gd name="T30" fmla="*/ 153 w 189"/>
                <a:gd name="T31" fmla="*/ 20 h 190"/>
                <a:gd name="T32" fmla="*/ 142 w 189"/>
                <a:gd name="T33" fmla="*/ 21 h 190"/>
                <a:gd name="T34" fmla="*/ 131 w 189"/>
                <a:gd name="T35" fmla="*/ 13 h 190"/>
                <a:gd name="T36" fmla="*/ 120 w 189"/>
                <a:gd name="T37" fmla="*/ 9 h 190"/>
                <a:gd name="T38" fmla="*/ 106 w 189"/>
                <a:gd name="T39" fmla="*/ 8 h 190"/>
                <a:gd name="T40" fmla="*/ 99 w 189"/>
                <a:gd name="T41" fmla="*/ 1 h 190"/>
                <a:gd name="T42" fmla="*/ 88 w 189"/>
                <a:gd name="T43" fmla="*/ 15 h 190"/>
                <a:gd name="T44" fmla="*/ 76 w 189"/>
                <a:gd name="T45" fmla="*/ 2 h 190"/>
                <a:gd name="T46" fmla="*/ 70 w 189"/>
                <a:gd name="T47" fmla="*/ 11 h 190"/>
                <a:gd name="T48" fmla="*/ 57 w 189"/>
                <a:gd name="T49" fmla="*/ 14 h 190"/>
                <a:gd name="T50" fmla="*/ 47 w 189"/>
                <a:gd name="T51" fmla="*/ 13 h 190"/>
                <a:gd name="T52" fmla="*/ 46 w 189"/>
                <a:gd name="T53" fmla="*/ 31 h 190"/>
                <a:gd name="T54" fmla="*/ 29 w 189"/>
                <a:gd name="T55" fmla="*/ 27 h 190"/>
                <a:gd name="T56" fmla="*/ 28 w 189"/>
                <a:gd name="T57" fmla="*/ 38 h 190"/>
                <a:gd name="T58" fmla="*/ 18 w 189"/>
                <a:gd name="T59" fmla="*/ 47 h 190"/>
                <a:gd name="T60" fmla="*/ 13 w 189"/>
                <a:gd name="T61" fmla="*/ 58 h 190"/>
                <a:gd name="T62" fmla="*/ 14 w 189"/>
                <a:gd name="T63" fmla="*/ 73 h 190"/>
                <a:gd name="T64" fmla="*/ 2 w 189"/>
                <a:gd name="T65" fmla="*/ 77 h 190"/>
                <a:gd name="T66" fmla="*/ 14 w 189"/>
                <a:gd name="T67" fmla="*/ 89 h 190"/>
                <a:gd name="T68" fmla="*/ 0 w 189"/>
                <a:gd name="T69" fmla="*/ 100 h 190"/>
                <a:gd name="T70" fmla="*/ 7 w 189"/>
                <a:gd name="T71" fmla="*/ 108 h 190"/>
                <a:gd name="T72" fmla="*/ 8 w 189"/>
                <a:gd name="T73" fmla="*/ 121 h 190"/>
                <a:gd name="T74" fmla="*/ 13 w 189"/>
                <a:gd name="T75" fmla="*/ 133 h 190"/>
                <a:gd name="T76" fmla="*/ 21 w 189"/>
                <a:gd name="T77" fmla="*/ 144 h 190"/>
                <a:gd name="T78" fmla="*/ 20 w 189"/>
                <a:gd name="T79" fmla="*/ 154 h 190"/>
                <a:gd name="T80" fmla="*/ 37 w 189"/>
                <a:gd name="T81" fmla="*/ 152 h 190"/>
                <a:gd name="T82" fmla="*/ 37 w 189"/>
                <a:gd name="T83" fmla="*/ 170 h 190"/>
                <a:gd name="T84" fmla="*/ 47 w 189"/>
                <a:gd name="T85" fmla="*/ 169 h 190"/>
                <a:gd name="T86" fmla="*/ 58 w 189"/>
                <a:gd name="T87" fmla="*/ 177 h 190"/>
                <a:gd name="T88" fmla="*/ 69 w 189"/>
                <a:gd name="T89" fmla="*/ 182 h 190"/>
                <a:gd name="T90" fmla="*/ 83 w 189"/>
                <a:gd name="T91" fmla="*/ 183 h 190"/>
                <a:gd name="T92" fmla="*/ 90 w 189"/>
                <a:gd name="T93" fmla="*/ 190 h 190"/>
                <a:gd name="T94" fmla="*/ 101 w 189"/>
                <a:gd name="T95" fmla="*/ 176 h 190"/>
                <a:gd name="T96" fmla="*/ 113 w 189"/>
                <a:gd name="T97" fmla="*/ 188 h 190"/>
                <a:gd name="T98" fmla="*/ 119 w 189"/>
                <a:gd name="T99" fmla="*/ 180 h 190"/>
                <a:gd name="T100" fmla="*/ 133 w 189"/>
                <a:gd name="T101" fmla="*/ 177 h 190"/>
                <a:gd name="T102" fmla="*/ 142 w 189"/>
                <a:gd name="T103" fmla="*/ 177 h 190"/>
                <a:gd name="T104" fmla="*/ 80 w 189"/>
                <a:gd name="T105" fmla="*/ 66 h 190"/>
                <a:gd name="T106" fmla="*/ 78 w 189"/>
                <a:gd name="T107" fmla="*/ 74 h 190"/>
                <a:gd name="T108" fmla="*/ 113 w 189"/>
                <a:gd name="T109" fmla="*/ 85 h 190"/>
                <a:gd name="T110" fmla="*/ 66 w 189"/>
                <a:gd name="T111" fmla="*/ 109 h 190"/>
                <a:gd name="T112" fmla="*/ 74 w 189"/>
                <a:gd name="T113" fmla="*/ 112 h 190"/>
                <a:gd name="T114" fmla="*/ 88 w 189"/>
                <a:gd name="T115" fmla="*/ 82 h 190"/>
                <a:gd name="T116" fmla="*/ 81 w 189"/>
                <a:gd name="T117" fmla="*/ 102 h 190"/>
                <a:gd name="T118" fmla="*/ 112 w 189"/>
                <a:gd name="T119" fmla="*/ 11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9" h="190">
                  <a:moveTo>
                    <a:pt x="143" y="171"/>
                  </a:moveTo>
                  <a:cubicBezTo>
                    <a:pt x="142" y="169"/>
                    <a:pt x="142" y="169"/>
                    <a:pt x="142" y="169"/>
                  </a:cubicBezTo>
                  <a:cubicBezTo>
                    <a:pt x="140" y="167"/>
                    <a:pt x="140" y="163"/>
                    <a:pt x="143" y="160"/>
                  </a:cubicBezTo>
                  <a:cubicBezTo>
                    <a:pt x="146" y="157"/>
                    <a:pt x="150" y="158"/>
                    <a:pt x="153" y="161"/>
                  </a:cubicBezTo>
                  <a:cubicBezTo>
                    <a:pt x="154" y="163"/>
                    <a:pt x="154" y="163"/>
                    <a:pt x="154" y="163"/>
                  </a:cubicBezTo>
                  <a:cubicBezTo>
                    <a:pt x="156" y="165"/>
                    <a:pt x="159" y="165"/>
                    <a:pt x="160" y="163"/>
                  </a:cubicBezTo>
                  <a:cubicBezTo>
                    <a:pt x="161" y="162"/>
                    <a:pt x="162" y="162"/>
                    <a:pt x="163" y="161"/>
                  </a:cubicBezTo>
                  <a:cubicBezTo>
                    <a:pt x="165" y="159"/>
                    <a:pt x="165" y="156"/>
                    <a:pt x="163" y="154"/>
                  </a:cubicBezTo>
                  <a:cubicBezTo>
                    <a:pt x="161" y="153"/>
                    <a:pt x="161" y="153"/>
                    <a:pt x="161" y="153"/>
                  </a:cubicBezTo>
                  <a:cubicBezTo>
                    <a:pt x="158" y="151"/>
                    <a:pt x="157" y="147"/>
                    <a:pt x="159" y="144"/>
                  </a:cubicBezTo>
                  <a:cubicBezTo>
                    <a:pt x="161" y="140"/>
                    <a:pt x="166" y="140"/>
                    <a:pt x="169" y="142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3" y="145"/>
                    <a:pt x="176" y="144"/>
                    <a:pt x="177" y="142"/>
                  </a:cubicBezTo>
                  <a:cubicBezTo>
                    <a:pt x="178" y="141"/>
                    <a:pt x="178" y="140"/>
                    <a:pt x="179" y="139"/>
                  </a:cubicBezTo>
                  <a:cubicBezTo>
                    <a:pt x="180" y="136"/>
                    <a:pt x="179" y="134"/>
                    <a:pt x="177" y="133"/>
                  </a:cubicBezTo>
                  <a:cubicBezTo>
                    <a:pt x="174" y="132"/>
                    <a:pt x="174" y="132"/>
                    <a:pt x="174" y="132"/>
                  </a:cubicBezTo>
                  <a:cubicBezTo>
                    <a:pt x="171" y="130"/>
                    <a:pt x="169" y="127"/>
                    <a:pt x="171" y="123"/>
                  </a:cubicBezTo>
                  <a:cubicBezTo>
                    <a:pt x="169" y="120"/>
                    <a:pt x="172" y="116"/>
                    <a:pt x="175" y="118"/>
                  </a:cubicBezTo>
                  <a:cubicBezTo>
                    <a:pt x="181" y="120"/>
                    <a:pt x="181" y="120"/>
                    <a:pt x="181" y="120"/>
                  </a:cubicBezTo>
                  <a:cubicBezTo>
                    <a:pt x="183" y="121"/>
                    <a:pt x="186" y="119"/>
                    <a:pt x="187" y="117"/>
                  </a:cubicBezTo>
                  <a:cubicBezTo>
                    <a:pt x="187" y="116"/>
                    <a:pt x="187" y="114"/>
                    <a:pt x="188" y="113"/>
                  </a:cubicBezTo>
                  <a:cubicBezTo>
                    <a:pt x="188" y="111"/>
                    <a:pt x="186" y="108"/>
                    <a:pt x="184" y="108"/>
                  </a:cubicBezTo>
                  <a:cubicBezTo>
                    <a:pt x="181" y="108"/>
                    <a:pt x="181" y="108"/>
                    <a:pt x="181" y="108"/>
                  </a:cubicBezTo>
                  <a:cubicBezTo>
                    <a:pt x="178" y="108"/>
                    <a:pt x="175" y="104"/>
                    <a:pt x="175" y="101"/>
                  </a:cubicBezTo>
                  <a:cubicBezTo>
                    <a:pt x="176" y="97"/>
                    <a:pt x="179" y="94"/>
                    <a:pt x="183" y="94"/>
                  </a:cubicBezTo>
                  <a:cubicBezTo>
                    <a:pt x="185" y="94"/>
                    <a:pt x="185" y="94"/>
                    <a:pt x="185" y="94"/>
                  </a:cubicBezTo>
                  <a:cubicBezTo>
                    <a:pt x="187" y="95"/>
                    <a:pt x="189" y="93"/>
                    <a:pt x="189" y="90"/>
                  </a:cubicBezTo>
                  <a:cubicBezTo>
                    <a:pt x="189" y="89"/>
                    <a:pt x="189" y="87"/>
                    <a:pt x="189" y="86"/>
                  </a:cubicBezTo>
                  <a:cubicBezTo>
                    <a:pt x="189" y="84"/>
                    <a:pt x="186" y="82"/>
                    <a:pt x="184" y="82"/>
                  </a:cubicBezTo>
                  <a:cubicBezTo>
                    <a:pt x="182" y="83"/>
                    <a:pt x="182" y="83"/>
                    <a:pt x="182" y="83"/>
                  </a:cubicBezTo>
                  <a:cubicBezTo>
                    <a:pt x="178" y="84"/>
                    <a:pt x="174" y="81"/>
                    <a:pt x="173" y="78"/>
                  </a:cubicBezTo>
                  <a:cubicBezTo>
                    <a:pt x="173" y="74"/>
                    <a:pt x="175" y="70"/>
                    <a:pt x="179" y="70"/>
                  </a:cubicBezTo>
                  <a:cubicBezTo>
                    <a:pt x="181" y="69"/>
                    <a:pt x="181" y="69"/>
                    <a:pt x="181" y="69"/>
                  </a:cubicBezTo>
                  <a:cubicBezTo>
                    <a:pt x="183" y="69"/>
                    <a:pt x="185" y="66"/>
                    <a:pt x="184" y="64"/>
                  </a:cubicBezTo>
                  <a:cubicBezTo>
                    <a:pt x="183" y="62"/>
                    <a:pt x="183" y="61"/>
                    <a:pt x="182" y="60"/>
                  </a:cubicBezTo>
                  <a:cubicBezTo>
                    <a:pt x="182" y="58"/>
                    <a:pt x="179" y="57"/>
                    <a:pt x="177" y="58"/>
                  </a:cubicBezTo>
                  <a:cubicBezTo>
                    <a:pt x="175" y="59"/>
                    <a:pt x="175" y="59"/>
                    <a:pt x="175" y="59"/>
                  </a:cubicBezTo>
                  <a:cubicBezTo>
                    <a:pt x="171" y="61"/>
                    <a:pt x="167" y="59"/>
                    <a:pt x="165" y="56"/>
                  </a:cubicBezTo>
                  <a:cubicBezTo>
                    <a:pt x="164" y="53"/>
                    <a:pt x="165" y="49"/>
                    <a:pt x="168" y="47"/>
                  </a:cubicBezTo>
                  <a:cubicBezTo>
                    <a:pt x="170" y="46"/>
                    <a:pt x="170" y="46"/>
                    <a:pt x="170" y="46"/>
                  </a:cubicBezTo>
                  <a:cubicBezTo>
                    <a:pt x="172" y="45"/>
                    <a:pt x="173" y="42"/>
                    <a:pt x="171" y="40"/>
                  </a:cubicBezTo>
                  <a:cubicBezTo>
                    <a:pt x="171" y="39"/>
                    <a:pt x="170" y="38"/>
                    <a:pt x="169" y="37"/>
                  </a:cubicBezTo>
                  <a:cubicBezTo>
                    <a:pt x="167" y="35"/>
                    <a:pt x="165" y="34"/>
                    <a:pt x="163" y="36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59" y="40"/>
                    <a:pt x="155" y="40"/>
                    <a:pt x="152" y="38"/>
                  </a:cubicBezTo>
                  <a:cubicBezTo>
                    <a:pt x="149" y="36"/>
                    <a:pt x="149" y="31"/>
                    <a:pt x="152" y="28"/>
                  </a:cubicBezTo>
                  <a:cubicBezTo>
                    <a:pt x="153" y="27"/>
                    <a:pt x="153" y="27"/>
                    <a:pt x="153" y="27"/>
                  </a:cubicBezTo>
                  <a:cubicBezTo>
                    <a:pt x="155" y="25"/>
                    <a:pt x="155" y="22"/>
                    <a:pt x="153" y="20"/>
                  </a:cubicBezTo>
                  <a:cubicBezTo>
                    <a:pt x="152" y="20"/>
                    <a:pt x="151" y="19"/>
                    <a:pt x="150" y="18"/>
                  </a:cubicBezTo>
                  <a:cubicBezTo>
                    <a:pt x="147" y="17"/>
                    <a:pt x="145" y="17"/>
                    <a:pt x="143" y="19"/>
                  </a:cubicBezTo>
                  <a:cubicBezTo>
                    <a:pt x="142" y="21"/>
                    <a:pt x="142" y="21"/>
                    <a:pt x="142" y="21"/>
                  </a:cubicBezTo>
                  <a:cubicBezTo>
                    <a:pt x="140" y="25"/>
                    <a:pt x="136" y="26"/>
                    <a:pt x="133" y="24"/>
                  </a:cubicBezTo>
                  <a:cubicBezTo>
                    <a:pt x="130" y="22"/>
                    <a:pt x="128" y="18"/>
                    <a:pt x="130" y="15"/>
                  </a:cubicBezTo>
                  <a:cubicBezTo>
                    <a:pt x="131" y="13"/>
                    <a:pt x="131" y="13"/>
                    <a:pt x="131" y="13"/>
                  </a:cubicBezTo>
                  <a:cubicBezTo>
                    <a:pt x="133" y="11"/>
                    <a:pt x="132" y="8"/>
                    <a:pt x="129" y="7"/>
                  </a:cubicBezTo>
                  <a:cubicBezTo>
                    <a:pt x="128" y="7"/>
                    <a:pt x="127" y="6"/>
                    <a:pt x="126" y="6"/>
                  </a:cubicBezTo>
                  <a:cubicBezTo>
                    <a:pt x="123" y="5"/>
                    <a:pt x="121" y="6"/>
                    <a:pt x="120" y="9"/>
                  </a:cubicBezTo>
                  <a:cubicBezTo>
                    <a:pt x="119" y="11"/>
                    <a:pt x="119" y="11"/>
                    <a:pt x="119" y="11"/>
                  </a:cubicBezTo>
                  <a:cubicBezTo>
                    <a:pt x="119" y="15"/>
                    <a:pt x="115" y="17"/>
                    <a:pt x="111" y="16"/>
                  </a:cubicBezTo>
                  <a:cubicBezTo>
                    <a:pt x="108" y="15"/>
                    <a:pt x="105" y="12"/>
                    <a:pt x="106" y="8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7" y="4"/>
                    <a:pt x="105" y="1"/>
                    <a:pt x="103" y="1"/>
                  </a:cubicBezTo>
                  <a:cubicBezTo>
                    <a:pt x="102" y="1"/>
                    <a:pt x="100" y="1"/>
                    <a:pt x="99" y="1"/>
                  </a:cubicBezTo>
                  <a:cubicBezTo>
                    <a:pt x="97" y="0"/>
                    <a:pt x="94" y="3"/>
                    <a:pt x="95" y="5"/>
                  </a:cubicBezTo>
                  <a:cubicBezTo>
                    <a:pt x="95" y="7"/>
                    <a:pt x="95" y="7"/>
                    <a:pt x="95" y="7"/>
                  </a:cubicBezTo>
                  <a:cubicBezTo>
                    <a:pt x="95" y="11"/>
                    <a:pt x="92" y="14"/>
                    <a:pt x="88" y="15"/>
                  </a:cubicBezTo>
                  <a:cubicBezTo>
                    <a:pt x="85" y="15"/>
                    <a:pt x="81" y="12"/>
                    <a:pt x="81" y="8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81" y="4"/>
                    <a:pt x="78" y="2"/>
                    <a:pt x="76" y="2"/>
                  </a:cubicBezTo>
                  <a:cubicBezTo>
                    <a:pt x="75" y="3"/>
                    <a:pt x="73" y="3"/>
                    <a:pt x="72" y="3"/>
                  </a:cubicBezTo>
                  <a:cubicBezTo>
                    <a:pt x="70" y="4"/>
                    <a:pt x="68" y="6"/>
                    <a:pt x="69" y="9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1" y="14"/>
                    <a:pt x="69" y="18"/>
                    <a:pt x="66" y="20"/>
                  </a:cubicBezTo>
                  <a:cubicBezTo>
                    <a:pt x="62" y="21"/>
                    <a:pt x="58" y="19"/>
                    <a:pt x="57" y="15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6" y="11"/>
                    <a:pt x="53" y="10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49" y="12"/>
                    <a:pt x="48" y="13"/>
                    <a:pt x="47" y="13"/>
                  </a:cubicBezTo>
                  <a:cubicBezTo>
                    <a:pt x="45" y="14"/>
                    <a:pt x="44" y="17"/>
                    <a:pt x="46" y="19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9" y="24"/>
                    <a:pt x="49" y="29"/>
                    <a:pt x="46" y="31"/>
                  </a:cubicBezTo>
                  <a:cubicBezTo>
                    <a:pt x="43" y="33"/>
                    <a:pt x="38" y="32"/>
                    <a:pt x="36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4" y="26"/>
                    <a:pt x="31" y="25"/>
                    <a:pt x="29" y="27"/>
                  </a:cubicBezTo>
                  <a:cubicBezTo>
                    <a:pt x="28" y="28"/>
                    <a:pt x="27" y="29"/>
                    <a:pt x="26" y="30"/>
                  </a:cubicBezTo>
                  <a:cubicBezTo>
                    <a:pt x="24" y="32"/>
                    <a:pt x="24" y="35"/>
                    <a:pt x="26" y="36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1" y="40"/>
                    <a:pt x="32" y="44"/>
                    <a:pt x="29" y="47"/>
                  </a:cubicBezTo>
                  <a:cubicBezTo>
                    <a:pt x="27" y="50"/>
                    <a:pt x="23" y="51"/>
                    <a:pt x="20" y="48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6" y="46"/>
                    <a:pt x="13" y="46"/>
                    <a:pt x="12" y="48"/>
                  </a:cubicBezTo>
                  <a:cubicBezTo>
                    <a:pt x="12" y="50"/>
                    <a:pt x="11" y="51"/>
                    <a:pt x="10" y="52"/>
                  </a:cubicBezTo>
                  <a:cubicBezTo>
                    <a:pt x="9" y="54"/>
                    <a:pt x="10" y="57"/>
                    <a:pt x="13" y="58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8" y="60"/>
                    <a:pt x="20" y="64"/>
                    <a:pt x="19" y="67"/>
                  </a:cubicBezTo>
                  <a:cubicBezTo>
                    <a:pt x="20" y="71"/>
                    <a:pt x="17" y="74"/>
                    <a:pt x="14" y="73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6" y="70"/>
                    <a:pt x="3" y="71"/>
                    <a:pt x="2" y="74"/>
                  </a:cubicBezTo>
                  <a:cubicBezTo>
                    <a:pt x="2" y="75"/>
                    <a:pt x="2" y="76"/>
                    <a:pt x="2" y="77"/>
                  </a:cubicBezTo>
                  <a:cubicBezTo>
                    <a:pt x="1" y="80"/>
                    <a:pt x="3" y="82"/>
                    <a:pt x="5" y="82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11" y="83"/>
                    <a:pt x="14" y="85"/>
                    <a:pt x="14" y="89"/>
                  </a:cubicBezTo>
                  <a:cubicBezTo>
                    <a:pt x="14" y="93"/>
                    <a:pt x="11" y="96"/>
                    <a:pt x="6" y="96"/>
                  </a:cubicBezTo>
                  <a:cubicBezTo>
                    <a:pt x="5" y="96"/>
                    <a:pt x="5" y="96"/>
                    <a:pt x="5" y="96"/>
                  </a:cubicBezTo>
                  <a:cubicBezTo>
                    <a:pt x="2" y="96"/>
                    <a:pt x="0" y="98"/>
                    <a:pt x="0" y="100"/>
                  </a:cubicBezTo>
                  <a:cubicBezTo>
                    <a:pt x="0" y="102"/>
                    <a:pt x="0" y="103"/>
                    <a:pt x="0" y="104"/>
                  </a:cubicBezTo>
                  <a:cubicBezTo>
                    <a:pt x="0" y="107"/>
                    <a:pt x="3" y="108"/>
                    <a:pt x="5" y="108"/>
                  </a:cubicBezTo>
                  <a:cubicBezTo>
                    <a:pt x="7" y="108"/>
                    <a:pt x="7" y="108"/>
                    <a:pt x="7" y="108"/>
                  </a:cubicBezTo>
                  <a:cubicBezTo>
                    <a:pt x="11" y="107"/>
                    <a:pt x="14" y="109"/>
                    <a:pt x="15" y="112"/>
                  </a:cubicBezTo>
                  <a:cubicBezTo>
                    <a:pt x="17" y="116"/>
                    <a:pt x="14" y="120"/>
                    <a:pt x="10" y="121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6" y="122"/>
                    <a:pt x="4" y="124"/>
                    <a:pt x="5" y="127"/>
                  </a:cubicBezTo>
                  <a:cubicBezTo>
                    <a:pt x="6" y="128"/>
                    <a:pt x="6" y="129"/>
                    <a:pt x="7" y="130"/>
                  </a:cubicBezTo>
                  <a:cubicBezTo>
                    <a:pt x="8" y="133"/>
                    <a:pt x="10" y="134"/>
                    <a:pt x="13" y="133"/>
                  </a:cubicBezTo>
                  <a:cubicBezTo>
                    <a:pt x="15" y="132"/>
                    <a:pt x="15" y="132"/>
                    <a:pt x="15" y="132"/>
                  </a:cubicBezTo>
                  <a:cubicBezTo>
                    <a:pt x="18" y="130"/>
                    <a:pt x="22" y="131"/>
                    <a:pt x="24" y="134"/>
                  </a:cubicBezTo>
                  <a:cubicBezTo>
                    <a:pt x="26" y="138"/>
                    <a:pt x="24" y="142"/>
                    <a:pt x="21" y="144"/>
                  </a:cubicBezTo>
                  <a:cubicBezTo>
                    <a:pt x="19" y="144"/>
                    <a:pt x="19" y="144"/>
                    <a:pt x="19" y="144"/>
                  </a:cubicBezTo>
                  <a:cubicBezTo>
                    <a:pt x="17" y="146"/>
                    <a:pt x="16" y="149"/>
                    <a:pt x="18" y="151"/>
                  </a:cubicBezTo>
                  <a:cubicBezTo>
                    <a:pt x="19" y="152"/>
                    <a:pt x="19" y="153"/>
                    <a:pt x="20" y="154"/>
                  </a:cubicBezTo>
                  <a:cubicBezTo>
                    <a:pt x="22" y="156"/>
                    <a:pt x="25" y="156"/>
                    <a:pt x="26" y="154"/>
                  </a:cubicBezTo>
                  <a:cubicBezTo>
                    <a:pt x="28" y="153"/>
                    <a:pt x="28" y="153"/>
                    <a:pt x="28" y="153"/>
                  </a:cubicBezTo>
                  <a:cubicBezTo>
                    <a:pt x="30" y="150"/>
                    <a:pt x="34" y="150"/>
                    <a:pt x="37" y="152"/>
                  </a:cubicBezTo>
                  <a:cubicBezTo>
                    <a:pt x="40" y="155"/>
                    <a:pt x="40" y="159"/>
                    <a:pt x="38" y="162"/>
                  </a:cubicBezTo>
                  <a:cubicBezTo>
                    <a:pt x="36" y="164"/>
                    <a:pt x="36" y="164"/>
                    <a:pt x="36" y="164"/>
                  </a:cubicBezTo>
                  <a:cubicBezTo>
                    <a:pt x="34" y="165"/>
                    <a:pt x="34" y="169"/>
                    <a:pt x="37" y="170"/>
                  </a:cubicBezTo>
                  <a:cubicBezTo>
                    <a:pt x="38" y="171"/>
                    <a:pt x="39" y="172"/>
                    <a:pt x="40" y="172"/>
                  </a:cubicBezTo>
                  <a:cubicBezTo>
                    <a:pt x="42" y="174"/>
                    <a:pt x="45" y="173"/>
                    <a:pt x="46" y="171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8" y="166"/>
                    <a:pt x="52" y="165"/>
                    <a:pt x="55" y="166"/>
                  </a:cubicBezTo>
                  <a:cubicBezTo>
                    <a:pt x="59" y="167"/>
                    <a:pt x="61" y="172"/>
                    <a:pt x="59" y="176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7" y="180"/>
                    <a:pt x="58" y="182"/>
                    <a:pt x="60" y="183"/>
                  </a:cubicBezTo>
                  <a:cubicBezTo>
                    <a:pt x="61" y="184"/>
                    <a:pt x="62" y="184"/>
                    <a:pt x="64" y="185"/>
                  </a:cubicBezTo>
                  <a:cubicBezTo>
                    <a:pt x="66" y="186"/>
                    <a:pt x="69" y="184"/>
                    <a:pt x="69" y="182"/>
                  </a:cubicBezTo>
                  <a:cubicBezTo>
                    <a:pt x="70" y="180"/>
                    <a:pt x="70" y="180"/>
                    <a:pt x="70" y="180"/>
                  </a:cubicBezTo>
                  <a:cubicBezTo>
                    <a:pt x="70" y="176"/>
                    <a:pt x="73" y="174"/>
                    <a:pt x="77" y="174"/>
                  </a:cubicBezTo>
                  <a:cubicBezTo>
                    <a:pt x="81" y="174"/>
                    <a:pt x="84" y="179"/>
                    <a:pt x="83" y="183"/>
                  </a:cubicBezTo>
                  <a:cubicBezTo>
                    <a:pt x="82" y="184"/>
                    <a:pt x="82" y="184"/>
                    <a:pt x="82" y="184"/>
                  </a:cubicBezTo>
                  <a:cubicBezTo>
                    <a:pt x="82" y="187"/>
                    <a:pt x="84" y="189"/>
                    <a:pt x="86" y="190"/>
                  </a:cubicBezTo>
                  <a:cubicBezTo>
                    <a:pt x="87" y="190"/>
                    <a:pt x="89" y="190"/>
                    <a:pt x="90" y="190"/>
                  </a:cubicBezTo>
                  <a:cubicBezTo>
                    <a:pt x="93" y="190"/>
                    <a:pt x="95" y="188"/>
                    <a:pt x="94" y="185"/>
                  </a:cubicBezTo>
                  <a:cubicBezTo>
                    <a:pt x="94" y="183"/>
                    <a:pt x="94" y="183"/>
                    <a:pt x="94" y="183"/>
                  </a:cubicBezTo>
                  <a:cubicBezTo>
                    <a:pt x="94" y="179"/>
                    <a:pt x="97" y="176"/>
                    <a:pt x="101" y="176"/>
                  </a:cubicBezTo>
                  <a:cubicBezTo>
                    <a:pt x="104" y="174"/>
                    <a:pt x="108" y="176"/>
                    <a:pt x="108" y="180"/>
                  </a:cubicBezTo>
                  <a:cubicBezTo>
                    <a:pt x="108" y="184"/>
                    <a:pt x="108" y="184"/>
                    <a:pt x="108" y="184"/>
                  </a:cubicBezTo>
                  <a:cubicBezTo>
                    <a:pt x="108" y="187"/>
                    <a:pt x="111" y="189"/>
                    <a:pt x="113" y="188"/>
                  </a:cubicBezTo>
                  <a:cubicBezTo>
                    <a:pt x="114" y="188"/>
                    <a:pt x="116" y="188"/>
                    <a:pt x="117" y="187"/>
                  </a:cubicBezTo>
                  <a:cubicBezTo>
                    <a:pt x="119" y="187"/>
                    <a:pt x="121" y="184"/>
                    <a:pt x="120" y="182"/>
                  </a:cubicBezTo>
                  <a:cubicBezTo>
                    <a:pt x="119" y="180"/>
                    <a:pt x="119" y="180"/>
                    <a:pt x="119" y="180"/>
                  </a:cubicBezTo>
                  <a:cubicBezTo>
                    <a:pt x="118" y="176"/>
                    <a:pt x="120" y="171"/>
                    <a:pt x="124" y="171"/>
                  </a:cubicBezTo>
                  <a:cubicBezTo>
                    <a:pt x="128" y="170"/>
                    <a:pt x="131" y="172"/>
                    <a:pt x="132" y="175"/>
                  </a:cubicBezTo>
                  <a:cubicBezTo>
                    <a:pt x="133" y="177"/>
                    <a:pt x="133" y="177"/>
                    <a:pt x="133" y="177"/>
                  </a:cubicBezTo>
                  <a:cubicBezTo>
                    <a:pt x="133" y="179"/>
                    <a:pt x="136" y="180"/>
                    <a:pt x="139" y="179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40" y="178"/>
                    <a:pt x="141" y="178"/>
                    <a:pt x="142" y="177"/>
                  </a:cubicBezTo>
                  <a:cubicBezTo>
                    <a:pt x="144" y="176"/>
                    <a:pt x="145" y="173"/>
                    <a:pt x="143" y="171"/>
                  </a:cubicBezTo>
                  <a:moveTo>
                    <a:pt x="78" y="74"/>
                  </a:moveTo>
                  <a:cubicBezTo>
                    <a:pt x="76" y="71"/>
                    <a:pt x="77" y="68"/>
                    <a:pt x="80" y="66"/>
                  </a:cubicBezTo>
                  <a:cubicBezTo>
                    <a:pt x="83" y="65"/>
                    <a:pt x="87" y="66"/>
                    <a:pt x="88" y="69"/>
                  </a:cubicBezTo>
                  <a:cubicBezTo>
                    <a:pt x="89" y="72"/>
                    <a:pt x="88" y="75"/>
                    <a:pt x="86" y="77"/>
                  </a:cubicBezTo>
                  <a:cubicBezTo>
                    <a:pt x="83" y="78"/>
                    <a:pt x="79" y="77"/>
                    <a:pt x="78" y="74"/>
                  </a:cubicBezTo>
                  <a:moveTo>
                    <a:pt x="123" y="80"/>
                  </a:moveTo>
                  <a:cubicBezTo>
                    <a:pt x="125" y="83"/>
                    <a:pt x="124" y="86"/>
                    <a:pt x="121" y="88"/>
                  </a:cubicBezTo>
                  <a:cubicBezTo>
                    <a:pt x="118" y="89"/>
                    <a:pt x="115" y="88"/>
                    <a:pt x="113" y="85"/>
                  </a:cubicBezTo>
                  <a:cubicBezTo>
                    <a:pt x="112" y="83"/>
                    <a:pt x="113" y="79"/>
                    <a:pt x="116" y="78"/>
                  </a:cubicBezTo>
                  <a:cubicBezTo>
                    <a:pt x="118" y="76"/>
                    <a:pt x="122" y="77"/>
                    <a:pt x="123" y="80"/>
                  </a:cubicBezTo>
                  <a:moveTo>
                    <a:pt x="66" y="109"/>
                  </a:moveTo>
                  <a:cubicBezTo>
                    <a:pt x="65" y="107"/>
                    <a:pt x="66" y="103"/>
                    <a:pt x="69" y="102"/>
                  </a:cubicBezTo>
                  <a:cubicBezTo>
                    <a:pt x="72" y="100"/>
                    <a:pt x="75" y="101"/>
                    <a:pt x="77" y="104"/>
                  </a:cubicBezTo>
                  <a:cubicBezTo>
                    <a:pt x="78" y="107"/>
                    <a:pt x="77" y="110"/>
                    <a:pt x="74" y="112"/>
                  </a:cubicBezTo>
                  <a:cubicBezTo>
                    <a:pt x="71" y="113"/>
                    <a:pt x="68" y="112"/>
                    <a:pt x="66" y="109"/>
                  </a:cubicBezTo>
                  <a:moveTo>
                    <a:pt x="81" y="102"/>
                  </a:moveTo>
                  <a:cubicBezTo>
                    <a:pt x="77" y="95"/>
                    <a:pt x="80" y="86"/>
                    <a:pt x="88" y="82"/>
                  </a:cubicBezTo>
                  <a:cubicBezTo>
                    <a:pt x="95" y="78"/>
                    <a:pt x="104" y="81"/>
                    <a:pt x="108" y="88"/>
                  </a:cubicBezTo>
                  <a:cubicBezTo>
                    <a:pt x="112" y="96"/>
                    <a:pt x="109" y="105"/>
                    <a:pt x="101" y="108"/>
                  </a:cubicBezTo>
                  <a:cubicBezTo>
                    <a:pt x="94" y="112"/>
                    <a:pt x="85" y="110"/>
                    <a:pt x="81" y="102"/>
                  </a:cubicBezTo>
                  <a:moveTo>
                    <a:pt x="102" y="121"/>
                  </a:moveTo>
                  <a:cubicBezTo>
                    <a:pt x="100" y="118"/>
                    <a:pt x="101" y="115"/>
                    <a:pt x="104" y="113"/>
                  </a:cubicBezTo>
                  <a:cubicBezTo>
                    <a:pt x="107" y="112"/>
                    <a:pt x="111" y="113"/>
                    <a:pt x="112" y="115"/>
                  </a:cubicBezTo>
                  <a:cubicBezTo>
                    <a:pt x="113" y="118"/>
                    <a:pt x="112" y="122"/>
                    <a:pt x="110" y="123"/>
                  </a:cubicBezTo>
                  <a:cubicBezTo>
                    <a:pt x="107" y="125"/>
                    <a:pt x="103" y="124"/>
                    <a:pt x="102" y="121"/>
                  </a:cubicBez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Freeform 7"/>
            <p:cNvSpPr>
              <a:spLocks noEditPoints="1"/>
            </p:cNvSpPr>
            <p:nvPr/>
          </p:nvSpPr>
          <p:spPr bwMode="auto">
            <a:xfrm>
              <a:off x="7744012" y="3565900"/>
              <a:ext cx="307933" cy="303860"/>
            </a:xfrm>
            <a:custGeom>
              <a:avLst/>
              <a:gdLst>
                <a:gd name="T0" fmla="*/ 61 w 160"/>
                <a:gd name="T1" fmla="*/ 100 h 158"/>
                <a:gd name="T2" fmla="*/ 79 w 160"/>
                <a:gd name="T3" fmla="*/ 51 h 158"/>
                <a:gd name="T4" fmla="*/ 101 w 160"/>
                <a:gd name="T5" fmla="*/ 98 h 158"/>
                <a:gd name="T6" fmla="*/ 82 w 160"/>
                <a:gd name="T7" fmla="*/ 0 h 158"/>
                <a:gd name="T8" fmla="*/ 67 w 160"/>
                <a:gd name="T9" fmla="*/ 0 h 158"/>
                <a:gd name="T10" fmla="*/ 56 w 160"/>
                <a:gd name="T11" fmla="*/ 19 h 158"/>
                <a:gd name="T12" fmla="*/ 49 w 160"/>
                <a:gd name="T13" fmla="*/ 25 h 158"/>
                <a:gd name="T14" fmla="*/ 38 w 160"/>
                <a:gd name="T15" fmla="*/ 21 h 158"/>
                <a:gd name="T16" fmla="*/ 28 w 160"/>
                <a:gd name="T17" fmla="*/ 18 h 158"/>
                <a:gd name="T18" fmla="*/ 15 w 160"/>
                <a:gd name="T19" fmla="*/ 31 h 158"/>
                <a:gd name="T20" fmla="*/ 22 w 160"/>
                <a:gd name="T21" fmla="*/ 54 h 158"/>
                <a:gd name="T22" fmla="*/ 18 w 160"/>
                <a:gd name="T23" fmla="*/ 63 h 158"/>
                <a:gd name="T24" fmla="*/ 0 w 160"/>
                <a:gd name="T25" fmla="*/ 76 h 158"/>
                <a:gd name="T26" fmla="*/ 5 w 160"/>
                <a:gd name="T27" fmla="*/ 96 h 158"/>
                <a:gd name="T28" fmla="*/ 24 w 160"/>
                <a:gd name="T29" fmla="*/ 103 h 158"/>
                <a:gd name="T30" fmla="*/ 20 w 160"/>
                <a:gd name="T31" fmla="*/ 127 h 158"/>
                <a:gd name="T32" fmla="*/ 33 w 160"/>
                <a:gd name="T33" fmla="*/ 143 h 158"/>
                <a:gd name="T34" fmla="*/ 40 w 160"/>
                <a:gd name="T35" fmla="*/ 144 h 158"/>
                <a:gd name="T36" fmla="*/ 58 w 160"/>
                <a:gd name="T37" fmla="*/ 136 h 158"/>
                <a:gd name="T38" fmla="*/ 64 w 160"/>
                <a:gd name="T39" fmla="*/ 139 h 158"/>
                <a:gd name="T40" fmla="*/ 74 w 160"/>
                <a:gd name="T41" fmla="*/ 157 h 158"/>
                <a:gd name="T42" fmla="*/ 78 w 160"/>
                <a:gd name="T43" fmla="*/ 158 h 158"/>
                <a:gd name="T44" fmla="*/ 98 w 160"/>
                <a:gd name="T45" fmla="*/ 154 h 158"/>
                <a:gd name="T46" fmla="*/ 108 w 160"/>
                <a:gd name="T47" fmla="*/ 133 h 158"/>
                <a:gd name="T48" fmla="*/ 111 w 160"/>
                <a:gd name="T49" fmla="*/ 133 h 158"/>
                <a:gd name="T50" fmla="*/ 130 w 160"/>
                <a:gd name="T51" fmla="*/ 139 h 158"/>
                <a:gd name="T52" fmla="*/ 135 w 160"/>
                <a:gd name="T53" fmla="*/ 138 h 158"/>
                <a:gd name="T54" fmla="*/ 146 w 160"/>
                <a:gd name="T55" fmla="*/ 120 h 158"/>
                <a:gd name="T56" fmla="*/ 138 w 160"/>
                <a:gd name="T57" fmla="*/ 99 h 158"/>
                <a:gd name="T58" fmla="*/ 157 w 160"/>
                <a:gd name="T59" fmla="*/ 88 h 158"/>
                <a:gd name="T60" fmla="*/ 158 w 160"/>
                <a:gd name="T61" fmla="*/ 67 h 158"/>
                <a:gd name="T62" fmla="*/ 138 w 160"/>
                <a:gd name="T63" fmla="*/ 56 h 158"/>
                <a:gd name="T64" fmla="*/ 134 w 160"/>
                <a:gd name="T65" fmla="*/ 46 h 158"/>
                <a:gd name="T66" fmla="*/ 139 w 160"/>
                <a:gd name="T67" fmla="*/ 31 h 158"/>
                <a:gd name="T68" fmla="*/ 127 w 160"/>
                <a:gd name="T69" fmla="*/ 15 h 158"/>
                <a:gd name="T70" fmla="*/ 119 w 160"/>
                <a:gd name="T71" fmla="*/ 14 h 158"/>
                <a:gd name="T72" fmla="*/ 101 w 160"/>
                <a:gd name="T73" fmla="*/ 22 h 158"/>
                <a:gd name="T74" fmla="*/ 95 w 160"/>
                <a:gd name="T75" fmla="*/ 19 h 158"/>
                <a:gd name="T76" fmla="*/ 82 w 160"/>
                <a:gd name="T7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0" h="158">
                  <a:moveTo>
                    <a:pt x="80" y="107"/>
                  </a:moveTo>
                  <a:cubicBezTo>
                    <a:pt x="73" y="107"/>
                    <a:pt x="67" y="105"/>
                    <a:pt x="61" y="100"/>
                  </a:cubicBezTo>
                  <a:cubicBezTo>
                    <a:pt x="49" y="89"/>
                    <a:pt x="48" y="71"/>
                    <a:pt x="58" y="60"/>
                  </a:cubicBezTo>
                  <a:cubicBezTo>
                    <a:pt x="64" y="54"/>
                    <a:pt x="71" y="51"/>
                    <a:pt x="79" y="51"/>
                  </a:cubicBezTo>
                  <a:cubicBezTo>
                    <a:pt x="86" y="51"/>
                    <a:pt x="93" y="53"/>
                    <a:pt x="98" y="58"/>
                  </a:cubicBezTo>
                  <a:cubicBezTo>
                    <a:pt x="110" y="68"/>
                    <a:pt x="111" y="87"/>
                    <a:pt x="101" y="98"/>
                  </a:cubicBezTo>
                  <a:cubicBezTo>
                    <a:pt x="96" y="104"/>
                    <a:pt x="88" y="107"/>
                    <a:pt x="80" y="107"/>
                  </a:cubicBezTo>
                  <a:moveTo>
                    <a:pt x="82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76" y="0"/>
                    <a:pt x="72" y="0"/>
                    <a:pt x="67" y="0"/>
                  </a:cubicBezTo>
                  <a:cubicBezTo>
                    <a:pt x="64" y="0"/>
                    <a:pt x="62" y="2"/>
                    <a:pt x="61" y="4"/>
                  </a:cubicBezTo>
                  <a:cubicBezTo>
                    <a:pt x="60" y="9"/>
                    <a:pt x="58" y="14"/>
                    <a:pt x="56" y="19"/>
                  </a:cubicBezTo>
                  <a:cubicBezTo>
                    <a:pt x="56" y="22"/>
                    <a:pt x="54" y="23"/>
                    <a:pt x="51" y="24"/>
                  </a:cubicBezTo>
                  <a:cubicBezTo>
                    <a:pt x="51" y="25"/>
                    <a:pt x="50" y="25"/>
                    <a:pt x="49" y="25"/>
                  </a:cubicBezTo>
                  <a:cubicBezTo>
                    <a:pt x="49" y="25"/>
                    <a:pt x="49" y="25"/>
                    <a:pt x="48" y="25"/>
                  </a:cubicBezTo>
                  <a:cubicBezTo>
                    <a:pt x="45" y="23"/>
                    <a:pt x="41" y="22"/>
                    <a:pt x="38" y="21"/>
                  </a:cubicBezTo>
                  <a:cubicBezTo>
                    <a:pt x="35" y="20"/>
                    <a:pt x="32" y="19"/>
                    <a:pt x="30" y="19"/>
                  </a:cubicBezTo>
                  <a:cubicBezTo>
                    <a:pt x="29" y="18"/>
                    <a:pt x="29" y="18"/>
                    <a:pt x="28" y="18"/>
                  </a:cubicBezTo>
                  <a:cubicBezTo>
                    <a:pt x="27" y="18"/>
                    <a:pt x="26" y="19"/>
                    <a:pt x="25" y="20"/>
                  </a:cubicBezTo>
                  <a:cubicBezTo>
                    <a:pt x="22" y="24"/>
                    <a:pt x="19" y="28"/>
                    <a:pt x="15" y="31"/>
                  </a:cubicBezTo>
                  <a:cubicBezTo>
                    <a:pt x="13" y="33"/>
                    <a:pt x="13" y="36"/>
                    <a:pt x="14" y="39"/>
                  </a:cubicBezTo>
                  <a:cubicBezTo>
                    <a:pt x="17" y="44"/>
                    <a:pt x="19" y="49"/>
                    <a:pt x="22" y="54"/>
                  </a:cubicBezTo>
                  <a:cubicBezTo>
                    <a:pt x="22" y="55"/>
                    <a:pt x="23" y="56"/>
                    <a:pt x="23" y="56"/>
                  </a:cubicBezTo>
                  <a:cubicBezTo>
                    <a:pt x="22" y="58"/>
                    <a:pt x="21" y="61"/>
                    <a:pt x="18" y="63"/>
                  </a:cubicBezTo>
                  <a:cubicBezTo>
                    <a:pt x="13" y="65"/>
                    <a:pt x="8" y="68"/>
                    <a:pt x="3" y="70"/>
                  </a:cubicBezTo>
                  <a:cubicBezTo>
                    <a:pt x="1" y="71"/>
                    <a:pt x="0" y="73"/>
                    <a:pt x="0" y="76"/>
                  </a:cubicBezTo>
                  <a:cubicBezTo>
                    <a:pt x="1" y="81"/>
                    <a:pt x="1" y="86"/>
                    <a:pt x="1" y="90"/>
                  </a:cubicBezTo>
                  <a:cubicBezTo>
                    <a:pt x="1" y="93"/>
                    <a:pt x="2" y="95"/>
                    <a:pt x="5" y="96"/>
                  </a:cubicBezTo>
                  <a:cubicBezTo>
                    <a:pt x="11" y="98"/>
                    <a:pt x="16" y="100"/>
                    <a:pt x="22" y="102"/>
                  </a:cubicBezTo>
                  <a:cubicBezTo>
                    <a:pt x="23" y="102"/>
                    <a:pt x="23" y="102"/>
                    <a:pt x="24" y="103"/>
                  </a:cubicBezTo>
                  <a:cubicBezTo>
                    <a:pt x="25" y="105"/>
                    <a:pt x="27" y="108"/>
                    <a:pt x="25" y="111"/>
                  </a:cubicBezTo>
                  <a:cubicBezTo>
                    <a:pt x="23" y="116"/>
                    <a:pt x="22" y="122"/>
                    <a:pt x="20" y="127"/>
                  </a:cubicBezTo>
                  <a:cubicBezTo>
                    <a:pt x="20" y="129"/>
                    <a:pt x="20" y="131"/>
                    <a:pt x="22" y="133"/>
                  </a:cubicBezTo>
                  <a:cubicBezTo>
                    <a:pt x="26" y="136"/>
                    <a:pt x="30" y="139"/>
                    <a:pt x="33" y="143"/>
                  </a:cubicBezTo>
                  <a:cubicBezTo>
                    <a:pt x="35" y="144"/>
                    <a:pt x="36" y="145"/>
                    <a:pt x="37" y="145"/>
                  </a:cubicBezTo>
                  <a:cubicBezTo>
                    <a:pt x="38" y="145"/>
                    <a:pt x="39" y="144"/>
                    <a:pt x="40" y="144"/>
                  </a:cubicBezTo>
                  <a:cubicBezTo>
                    <a:pt x="45" y="142"/>
                    <a:pt x="49" y="140"/>
                    <a:pt x="53" y="137"/>
                  </a:cubicBezTo>
                  <a:cubicBezTo>
                    <a:pt x="55" y="137"/>
                    <a:pt x="57" y="136"/>
                    <a:pt x="58" y="136"/>
                  </a:cubicBezTo>
                  <a:cubicBezTo>
                    <a:pt x="59" y="136"/>
                    <a:pt x="61" y="136"/>
                    <a:pt x="62" y="137"/>
                  </a:cubicBezTo>
                  <a:cubicBezTo>
                    <a:pt x="63" y="137"/>
                    <a:pt x="64" y="138"/>
                    <a:pt x="64" y="139"/>
                  </a:cubicBezTo>
                  <a:cubicBezTo>
                    <a:pt x="66" y="144"/>
                    <a:pt x="69" y="148"/>
                    <a:pt x="71" y="153"/>
                  </a:cubicBezTo>
                  <a:cubicBezTo>
                    <a:pt x="72" y="154"/>
                    <a:pt x="73" y="156"/>
                    <a:pt x="74" y="157"/>
                  </a:cubicBezTo>
                  <a:cubicBezTo>
                    <a:pt x="75" y="158"/>
                    <a:pt x="77" y="158"/>
                    <a:pt x="78" y="158"/>
                  </a:cubicBezTo>
                  <a:cubicBezTo>
                    <a:pt x="78" y="158"/>
                    <a:pt x="78" y="158"/>
                    <a:pt x="78" y="158"/>
                  </a:cubicBezTo>
                  <a:cubicBezTo>
                    <a:pt x="83" y="158"/>
                    <a:pt x="88" y="158"/>
                    <a:pt x="93" y="158"/>
                  </a:cubicBezTo>
                  <a:cubicBezTo>
                    <a:pt x="96" y="158"/>
                    <a:pt x="97" y="156"/>
                    <a:pt x="98" y="154"/>
                  </a:cubicBezTo>
                  <a:cubicBezTo>
                    <a:pt x="100" y="149"/>
                    <a:pt x="102" y="144"/>
                    <a:pt x="103" y="139"/>
                  </a:cubicBezTo>
                  <a:cubicBezTo>
                    <a:pt x="104" y="136"/>
                    <a:pt x="105" y="134"/>
                    <a:pt x="108" y="133"/>
                  </a:cubicBezTo>
                  <a:cubicBezTo>
                    <a:pt x="109" y="133"/>
                    <a:pt x="110" y="133"/>
                    <a:pt x="110" y="133"/>
                  </a:cubicBezTo>
                  <a:cubicBezTo>
                    <a:pt x="111" y="133"/>
                    <a:pt x="111" y="133"/>
                    <a:pt x="111" y="133"/>
                  </a:cubicBezTo>
                  <a:cubicBezTo>
                    <a:pt x="115" y="135"/>
                    <a:pt x="118" y="136"/>
                    <a:pt x="122" y="137"/>
                  </a:cubicBezTo>
                  <a:cubicBezTo>
                    <a:pt x="125" y="138"/>
                    <a:pt x="127" y="139"/>
                    <a:pt x="130" y="139"/>
                  </a:cubicBezTo>
                  <a:cubicBezTo>
                    <a:pt x="131" y="139"/>
                    <a:pt x="131" y="140"/>
                    <a:pt x="131" y="140"/>
                  </a:cubicBezTo>
                  <a:cubicBezTo>
                    <a:pt x="133" y="140"/>
                    <a:pt x="134" y="139"/>
                    <a:pt x="135" y="138"/>
                  </a:cubicBezTo>
                  <a:cubicBezTo>
                    <a:pt x="138" y="134"/>
                    <a:pt x="141" y="130"/>
                    <a:pt x="144" y="127"/>
                  </a:cubicBezTo>
                  <a:cubicBezTo>
                    <a:pt x="147" y="125"/>
                    <a:pt x="147" y="122"/>
                    <a:pt x="146" y="120"/>
                  </a:cubicBezTo>
                  <a:cubicBezTo>
                    <a:pt x="143" y="115"/>
                    <a:pt x="141" y="110"/>
                    <a:pt x="138" y="105"/>
                  </a:cubicBezTo>
                  <a:cubicBezTo>
                    <a:pt x="137" y="103"/>
                    <a:pt x="137" y="101"/>
                    <a:pt x="138" y="99"/>
                  </a:cubicBezTo>
                  <a:cubicBezTo>
                    <a:pt x="138" y="97"/>
                    <a:pt x="139" y="96"/>
                    <a:pt x="141" y="95"/>
                  </a:cubicBezTo>
                  <a:cubicBezTo>
                    <a:pt x="146" y="93"/>
                    <a:pt x="151" y="90"/>
                    <a:pt x="157" y="88"/>
                  </a:cubicBezTo>
                  <a:cubicBezTo>
                    <a:pt x="159" y="86"/>
                    <a:pt x="160" y="85"/>
                    <a:pt x="159" y="82"/>
                  </a:cubicBezTo>
                  <a:cubicBezTo>
                    <a:pt x="159" y="77"/>
                    <a:pt x="159" y="72"/>
                    <a:pt x="158" y="67"/>
                  </a:cubicBezTo>
                  <a:cubicBezTo>
                    <a:pt x="158" y="65"/>
                    <a:pt x="157" y="63"/>
                    <a:pt x="155" y="62"/>
                  </a:cubicBezTo>
                  <a:cubicBezTo>
                    <a:pt x="149" y="60"/>
                    <a:pt x="144" y="58"/>
                    <a:pt x="138" y="56"/>
                  </a:cubicBezTo>
                  <a:cubicBezTo>
                    <a:pt x="136" y="56"/>
                    <a:pt x="136" y="55"/>
                    <a:pt x="135" y="54"/>
                  </a:cubicBezTo>
                  <a:cubicBezTo>
                    <a:pt x="133" y="51"/>
                    <a:pt x="133" y="49"/>
                    <a:pt x="134" y="46"/>
                  </a:cubicBezTo>
                  <a:cubicBezTo>
                    <a:pt x="135" y="45"/>
                    <a:pt x="135" y="44"/>
                    <a:pt x="136" y="43"/>
                  </a:cubicBezTo>
                  <a:cubicBezTo>
                    <a:pt x="137" y="39"/>
                    <a:pt x="138" y="35"/>
                    <a:pt x="139" y="31"/>
                  </a:cubicBezTo>
                  <a:cubicBezTo>
                    <a:pt x="140" y="29"/>
                    <a:pt x="139" y="27"/>
                    <a:pt x="137" y="25"/>
                  </a:cubicBezTo>
                  <a:cubicBezTo>
                    <a:pt x="133" y="22"/>
                    <a:pt x="130" y="19"/>
                    <a:pt x="127" y="15"/>
                  </a:cubicBezTo>
                  <a:cubicBezTo>
                    <a:pt x="125" y="14"/>
                    <a:pt x="124" y="13"/>
                    <a:pt x="122" y="13"/>
                  </a:cubicBezTo>
                  <a:cubicBezTo>
                    <a:pt x="121" y="13"/>
                    <a:pt x="120" y="14"/>
                    <a:pt x="119" y="14"/>
                  </a:cubicBezTo>
                  <a:cubicBezTo>
                    <a:pt x="115" y="16"/>
                    <a:pt x="110" y="18"/>
                    <a:pt x="106" y="21"/>
                  </a:cubicBezTo>
                  <a:cubicBezTo>
                    <a:pt x="104" y="21"/>
                    <a:pt x="103" y="22"/>
                    <a:pt x="101" y="22"/>
                  </a:cubicBezTo>
                  <a:cubicBezTo>
                    <a:pt x="100" y="22"/>
                    <a:pt x="99" y="22"/>
                    <a:pt x="98" y="21"/>
                  </a:cubicBezTo>
                  <a:cubicBezTo>
                    <a:pt x="97" y="21"/>
                    <a:pt x="96" y="20"/>
                    <a:pt x="95" y="19"/>
                  </a:cubicBezTo>
                  <a:cubicBezTo>
                    <a:pt x="93" y="13"/>
                    <a:pt x="90" y="8"/>
                    <a:pt x="87" y="3"/>
                  </a:cubicBezTo>
                  <a:cubicBezTo>
                    <a:pt x="86" y="0"/>
                    <a:pt x="84" y="0"/>
                    <a:pt x="82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Freeform 8"/>
            <p:cNvSpPr>
              <a:spLocks noEditPoints="1"/>
            </p:cNvSpPr>
            <p:nvPr/>
          </p:nvSpPr>
          <p:spPr bwMode="auto">
            <a:xfrm>
              <a:off x="8064166" y="3681579"/>
              <a:ext cx="140117" cy="140117"/>
            </a:xfrm>
            <a:custGeom>
              <a:avLst/>
              <a:gdLst>
                <a:gd name="T0" fmla="*/ 28 w 73"/>
                <a:gd name="T1" fmla="*/ 46 h 73"/>
                <a:gd name="T2" fmla="*/ 37 w 73"/>
                <a:gd name="T3" fmla="*/ 24 h 73"/>
                <a:gd name="T4" fmla="*/ 47 w 73"/>
                <a:gd name="T5" fmla="*/ 45 h 73"/>
                <a:gd name="T6" fmla="*/ 38 w 73"/>
                <a:gd name="T7" fmla="*/ 0 h 73"/>
                <a:gd name="T8" fmla="*/ 31 w 73"/>
                <a:gd name="T9" fmla="*/ 1 h 73"/>
                <a:gd name="T10" fmla="*/ 26 w 73"/>
                <a:gd name="T11" fmla="*/ 9 h 73"/>
                <a:gd name="T12" fmla="*/ 23 w 73"/>
                <a:gd name="T13" fmla="*/ 12 h 73"/>
                <a:gd name="T14" fmla="*/ 18 w 73"/>
                <a:gd name="T15" fmla="*/ 10 h 73"/>
                <a:gd name="T16" fmla="*/ 13 w 73"/>
                <a:gd name="T17" fmla="*/ 9 h 73"/>
                <a:gd name="T18" fmla="*/ 7 w 73"/>
                <a:gd name="T19" fmla="*/ 15 h 73"/>
                <a:gd name="T20" fmla="*/ 10 w 73"/>
                <a:gd name="T21" fmla="*/ 25 h 73"/>
                <a:gd name="T22" fmla="*/ 9 w 73"/>
                <a:gd name="T23" fmla="*/ 29 h 73"/>
                <a:gd name="T24" fmla="*/ 1 w 73"/>
                <a:gd name="T25" fmla="*/ 35 h 73"/>
                <a:gd name="T26" fmla="*/ 3 w 73"/>
                <a:gd name="T27" fmla="*/ 44 h 73"/>
                <a:gd name="T28" fmla="*/ 11 w 73"/>
                <a:gd name="T29" fmla="*/ 48 h 73"/>
                <a:gd name="T30" fmla="*/ 10 w 73"/>
                <a:gd name="T31" fmla="*/ 59 h 73"/>
                <a:gd name="T32" fmla="*/ 16 w 73"/>
                <a:gd name="T33" fmla="*/ 66 h 73"/>
                <a:gd name="T34" fmla="*/ 19 w 73"/>
                <a:gd name="T35" fmla="*/ 66 h 73"/>
                <a:gd name="T36" fmla="*/ 27 w 73"/>
                <a:gd name="T37" fmla="*/ 63 h 73"/>
                <a:gd name="T38" fmla="*/ 30 w 73"/>
                <a:gd name="T39" fmla="*/ 64 h 73"/>
                <a:gd name="T40" fmla="*/ 34 w 73"/>
                <a:gd name="T41" fmla="*/ 73 h 73"/>
                <a:gd name="T42" fmla="*/ 36 w 73"/>
                <a:gd name="T43" fmla="*/ 73 h 73"/>
                <a:gd name="T44" fmla="*/ 45 w 73"/>
                <a:gd name="T45" fmla="*/ 71 h 73"/>
                <a:gd name="T46" fmla="*/ 50 w 73"/>
                <a:gd name="T47" fmla="*/ 62 h 73"/>
                <a:gd name="T48" fmla="*/ 51 w 73"/>
                <a:gd name="T49" fmla="*/ 61 h 73"/>
                <a:gd name="T50" fmla="*/ 60 w 73"/>
                <a:gd name="T51" fmla="*/ 64 h 73"/>
                <a:gd name="T52" fmla="*/ 62 w 73"/>
                <a:gd name="T53" fmla="*/ 64 h 73"/>
                <a:gd name="T54" fmla="*/ 67 w 73"/>
                <a:gd name="T55" fmla="*/ 55 h 73"/>
                <a:gd name="T56" fmla="*/ 63 w 73"/>
                <a:gd name="T57" fmla="*/ 46 h 73"/>
                <a:gd name="T58" fmla="*/ 72 w 73"/>
                <a:gd name="T59" fmla="*/ 41 h 73"/>
                <a:gd name="T60" fmla="*/ 73 w 73"/>
                <a:gd name="T61" fmla="*/ 31 h 73"/>
                <a:gd name="T62" fmla="*/ 63 w 73"/>
                <a:gd name="T63" fmla="*/ 26 h 73"/>
                <a:gd name="T64" fmla="*/ 62 w 73"/>
                <a:gd name="T65" fmla="*/ 22 h 73"/>
                <a:gd name="T66" fmla="*/ 64 w 73"/>
                <a:gd name="T67" fmla="*/ 15 h 73"/>
                <a:gd name="T68" fmla="*/ 58 w 73"/>
                <a:gd name="T69" fmla="*/ 8 h 73"/>
                <a:gd name="T70" fmla="*/ 55 w 73"/>
                <a:gd name="T71" fmla="*/ 7 h 73"/>
                <a:gd name="T72" fmla="*/ 47 w 73"/>
                <a:gd name="T73" fmla="*/ 11 h 73"/>
                <a:gd name="T74" fmla="*/ 44 w 73"/>
                <a:gd name="T75" fmla="*/ 9 h 73"/>
                <a:gd name="T76" fmla="*/ 38 w 73"/>
                <a:gd name="T7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3" h="73">
                  <a:moveTo>
                    <a:pt x="37" y="50"/>
                  </a:moveTo>
                  <a:cubicBezTo>
                    <a:pt x="34" y="50"/>
                    <a:pt x="31" y="49"/>
                    <a:pt x="28" y="46"/>
                  </a:cubicBezTo>
                  <a:cubicBezTo>
                    <a:pt x="23" y="41"/>
                    <a:pt x="22" y="33"/>
                    <a:pt x="27" y="28"/>
                  </a:cubicBezTo>
                  <a:cubicBezTo>
                    <a:pt x="30" y="25"/>
                    <a:pt x="33" y="24"/>
                    <a:pt x="37" y="24"/>
                  </a:cubicBezTo>
                  <a:cubicBezTo>
                    <a:pt x="40" y="24"/>
                    <a:pt x="43" y="25"/>
                    <a:pt x="45" y="27"/>
                  </a:cubicBezTo>
                  <a:cubicBezTo>
                    <a:pt x="51" y="32"/>
                    <a:pt x="51" y="40"/>
                    <a:pt x="47" y="45"/>
                  </a:cubicBezTo>
                  <a:cubicBezTo>
                    <a:pt x="44" y="48"/>
                    <a:pt x="41" y="50"/>
                    <a:pt x="37" y="50"/>
                  </a:cubicBezTo>
                  <a:moveTo>
                    <a:pt x="38" y="0"/>
                  </a:moveTo>
                  <a:cubicBezTo>
                    <a:pt x="38" y="0"/>
                    <a:pt x="37" y="0"/>
                    <a:pt x="37" y="0"/>
                  </a:cubicBezTo>
                  <a:cubicBezTo>
                    <a:pt x="35" y="1"/>
                    <a:pt x="33" y="1"/>
                    <a:pt x="31" y="1"/>
                  </a:cubicBezTo>
                  <a:cubicBezTo>
                    <a:pt x="30" y="1"/>
                    <a:pt x="29" y="1"/>
                    <a:pt x="28" y="3"/>
                  </a:cubicBezTo>
                  <a:cubicBezTo>
                    <a:pt x="28" y="5"/>
                    <a:pt x="27" y="7"/>
                    <a:pt x="26" y="9"/>
                  </a:cubicBezTo>
                  <a:cubicBezTo>
                    <a:pt x="26" y="10"/>
                    <a:pt x="25" y="11"/>
                    <a:pt x="24" y="12"/>
                  </a:cubicBezTo>
                  <a:cubicBezTo>
                    <a:pt x="24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1" y="11"/>
                    <a:pt x="19" y="11"/>
                    <a:pt x="18" y="10"/>
                  </a:cubicBezTo>
                  <a:cubicBezTo>
                    <a:pt x="16" y="10"/>
                    <a:pt x="15" y="9"/>
                    <a:pt x="14" y="9"/>
                  </a:cubicBezTo>
                  <a:cubicBezTo>
                    <a:pt x="14" y="9"/>
                    <a:pt x="14" y="9"/>
                    <a:pt x="13" y="9"/>
                  </a:cubicBezTo>
                  <a:cubicBezTo>
                    <a:pt x="13" y="9"/>
                    <a:pt x="12" y="9"/>
                    <a:pt x="12" y="10"/>
                  </a:cubicBezTo>
                  <a:cubicBezTo>
                    <a:pt x="10" y="12"/>
                    <a:pt x="9" y="13"/>
                    <a:pt x="7" y="15"/>
                  </a:cubicBezTo>
                  <a:cubicBezTo>
                    <a:pt x="6" y="16"/>
                    <a:pt x="6" y="17"/>
                    <a:pt x="7" y="18"/>
                  </a:cubicBezTo>
                  <a:cubicBezTo>
                    <a:pt x="8" y="21"/>
                    <a:pt x="9" y="23"/>
                    <a:pt x="10" y="25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0" y="27"/>
                    <a:pt x="10" y="29"/>
                    <a:pt x="9" y="29"/>
                  </a:cubicBezTo>
                  <a:cubicBezTo>
                    <a:pt x="6" y="30"/>
                    <a:pt x="4" y="31"/>
                    <a:pt x="2" y="33"/>
                  </a:cubicBezTo>
                  <a:cubicBezTo>
                    <a:pt x="1" y="33"/>
                    <a:pt x="0" y="34"/>
                    <a:pt x="1" y="35"/>
                  </a:cubicBezTo>
                  <a:cubicBezTo>
                    <a:pt x="1" y="38"/>
                    <a:pt x="1" y="40"/>
                    <a:pt x="1" y="42"/>
                  </a:cubicBezTo>
                  <a:cubicBezTo>
                    <a:pt x="1" y="43"/>
                    <a:pt x="2" y="44"/>
                    <a:pt x="3" y="44"/>
                  </a:cubicBezTo>
                  <a:cubicBezTo>
                    <a:pt x="5" y="45"/>
                    <a:pt x="8" y="46"/>
                    <a:pt x="11" y="47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2" y="49"/>
                    <a:pt x="13" y="50"/>
                    <a:pt x="12" y="51"/>
                  </a:cubicBezTo>
                  <a:cubicBezTo>
                    <a:pt x="11" y="54"/>
                    <a:pt x="11" y="56"/>
                    <a:pt x="10" y="59"/>
                  </a:cubicBezTo>
                  <a:cubicBezTo>
                    <a:pt x="9" y="60"/>
                    <a:pt x="10" y="61"/>
                    <a:pt x="11" y="61"/>
                  </a:cubicBezTo>
                  <a:cubicBezTo>
                    <a:pt x="12" y="63"/>
                    <a:pt x="14" y="64"/>
                    <a:pt x="16" y="66"/>
                  </a:cubicBezTo>
                  <a:cubicBezTo>
                    <a:pt x="16" y="66"/>
                    <a:pt x="17" y="67"/>
                    <a:pt x="18" y="67"/>
                  </a:cubicBezTo>
                  <a:cubicBezTo>
                    <a:pt x="18" y="67"/>
                    <a:pt x="18" y="67"/>
                    <a:pt x="19" y="66"/>
                  </a:cubicBezTo>
                  <a:cubicBezTo>
                    <a:pt x="21" y="65"/>
                    <a:pt x="23" y="64"/>
                    <a:pt x="25" y="63"/>
                  </a:cubicBezTo>
                  <a:cubicBezTo>
                    <a:pt x="26" y="63"/>
                    <a:pt x="26" y="63"/>
                    <a:pt x="27" y="63"/>
                  </a:cubicBezTo>
                  <a:cubicBezTo>
                    <a:pt x="28" y="63"/>
                    <a:pt x="28" y="63"/>
                    <a:pt x="29" y="63"/>
                  </a:cubicBezTo>
                  <a:cubicBezTo>
                    <a:pt x="29" y="63"/>
                    <a:pt x="29" y="64"/>
                    <a:pt x="30" y="64"/>
                  </a:cubicBezTo>
                  <a:cubicBezTo>
                    <a:pt x="31" y="66"/>
                    <a:pt x="32" y="68"/>
                    <a:pt x="33" y="70"/>
                  </a:cubicBezTo>
                  <a:cubicBezTo>
                    <a:pt x="33" y="71"/>
                    <a:pt x="34" y="72"/>
                    <a:pt x="34" y="73"/>
                  </a:cubicBezTo>
                  <a:cubicBezTo>
                    <a:pt x="35" y="73"/>
                    <a:pt x="35" y="73"/>
                    <a:pt x="36" y="73"/>
                  </a:cubicBezTo>
                  <a:cubicBezTo>
                    <a:pt x="36" y="73"/>
                    <a:pt x="36" y="73"/>
                    <a:pt x="36" y="73"/>
                  </a:cubicBezTo>
                  <a:cubicBezTo>
                    <a:pt x="38" y="73"/>
                    <a:pt x="40" y="73"/>
                    <a:pt x="43" y="73"/>
                  </a:cubicBezTo>
                  <a:cubicBezTo>
                    <a:pt x="44" y="73"/>
                    <a:pt x="45" y="72"/>
                    <a:pt x="45" y="71"/>
                  </a:cubicBezTo>
                  <a:cubicBezTo>
                    <a:pt x="46" y="69"/>
                    <a:pt x="47" y="66"/>
                    <a:pt x="48" y="64"/>
                  </a:cubicBezTo>
                  <a:cubicBezTo>
                    <a:pt x="48" y="63"/>
                    <a:pt x="49" y="62"/>
                    <a:pt x="50" y="62"/>
                  </a:cubicBezTo>
                  <a:cubicBezTo>
                    <a:pt x="50" y="61"/>
                    <a:pt x="50" y="61"/>
                    <a:pt x="51" y="61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3" y="62"/>
                    <a:pt x="54" y="63"/>
                    <a:pt x="56" y="63"/>
                  </a:cubicBezTo>
                  <a:cubicBezTo>
                    <a:pt x="57" y="64"/>
                    <a:pt x="59" y="64"/>
                    <a:pt x="60" y="64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1" y="64"/>
                    <a:pt x="61" y="64"/>
                    <a:pt x="62" y="64"/>
                  </a:cubicBezTo>
                  <a:cubicBezTo>
                    <a:pt x="63" y="62"/>
                    <a:pt x="65" y="60"/>
                    <a:pt x="66" y="58"/>
                  </a:cubicBezTo>
                  <a:cubicBezTo>
                    <a:pt x="67" y="57"/>
                    <a:pt x="68" y="56"/>
                    <a:pt x="67" y="55"/>
                  </a:cubicBezTo>
                  <a:cubicBezTo>
                    <a:pt x="66" y="53"/>
                    <a:pt x="65" y="51"/>
                    <a:pt x="64" y="49"/>
                  </a:cubicBezTo>
                  <a:cubicBezTo>
                    <a:pt x="63" y="48"/>
                    <a:pt x="63" y="47"/>
                    <a:pt x="63" y="46"/>
                  </a:cubicBezTo>
                  <a:cubicBezTo>
                    <a:pt x="64" y="45"/>
                    <a:pt x="64" y="45"/>
                    <a:pt x="65" y="44"/>
                  </a:cubicBezTo>
                  <a:cubicBezTo>
                    <a:pt x="67" y="43"/>
                    <a:pt x="70" y="42"/>
                    <a:pt x="72" y="41"/>
                  </a:cubicBezTo>
                  <a:cubicBezTo>
                    <a:pt x="73" y="40"/>
                    <a:pt x="73" y="39"/>
                    <a:pt x="73" y="38"/>
                  </a:cubicBezTo>
                  <a:cubicBezTo>
                    <a:pt x="73" y="36"/>
                    <a:pt x="73" y="34"/>
                    <a:pt x="73" y="31"/>
                  </a:cubicBezTo>
                  <a:cubicBezTo>
                    <a:pt x="73" y="30"/>
                    <a:pt x="72" y="29"/>
                    <a:pt x="71" y="29"/>
                  </a:cubicBezTo>
                  <a:cubicBezTo>
                    <a:pt x="69" y="28"/>
                    <a:pt x="66" y="27"/>
                    <a:pt x="63" y="26"/>
                  </a:cubicBezTo>
                  <a:cubicBezTo>
                    <a:pt x="63" y="26"/>
                    <a:pt x="62" y="26"/>
                    <a:pt x="62" y="25"/>
                  </a:cubicBezTo>
                  <a:cubicBezTo>
                    <a:pt x="61" y="24"/>
                    <a:pt x="61" y="23"/>
                    <a:pt x="62" y="22"/>
                  </a:cubicBezTo>
                  <a:cubicBezTo>
                    <a:pt x="62" y="21"/>
                    <a:pt x="62" y="21"/>
                    <a:pt x="62" y="20"/>
                  </a:cubicBezTo>
                  <a:cubicBezTo>
                    <a:pt x="63" y="18"/>
                    <a:pt x="63" y="17"/>
                    <a:pt x="64" y="15"/>
                  </a:cubicBezTo>
                  <a:cubicBezTo>
                    <a:pt x="64" y="14"/>
                    <a:pt x="64" y="13"/>
                    <a:pt x="63" y="12"/>
                  </a:cubicBezTo>
                  <a:cubicBezTo>
                    <a:pt x="61" y="11"/>
                    <a:pt x="60" y="9"/>
                    <a:pt x="58" y="8"/>
                  </a:cubicBezTo>
                  <a:cubicBezTo>
                    <a:pt x="58" y="7"/>
                    <a:pt x="57" y="7"/>
                    <a:pt x="56" y="7"/>
                  </a:cubicBezTo>
                  <a:cubicBezTo>
                    <a:pt x="56" y="7"/>
                    <a:pt x="55" y="7"/>
                    <a:pt x="55" y="7"/>
                  </a:cubicBezTo>
                  <a:cubicBezTo>
                    <a:pt x="53" y="8"/>
                    <a:pt x="51" y="9"/>
                    <a:pt x="49" y="10"/>
                  </a:cubicBezTo>
                  <a:cubicBezTo>
                    <a:pt x="48" y="10"/>
                    <a:pt x="47" y="11"/>
                    <a:pt x="47" y="11"/>
                  </a:cubicBezTo>
                  <a:cubicBezTo>
                    <a:pt x="46" y="11"/>
                    <a:pt x="46" y="11"/>
                    <a:pt x="45" y="10"/>
                  </a:cubicBezTo>
                  <a:cubicBezTo>
                    <a:pt x="45" y="10"/>
                    <a:pt x="44" y="10"/>
                    <a:pt x="44" y="9"/>
                  </a:cubicBezTo>
                  <a:cubicBezTo>
                    <a:pt x="43" y="7"/>
                    <a:pt x="41" y="4"/>
                    <a:pt x="40" y="2"/>
                  </a:cubicBezTo>
                  <a:cubicBezTo>
                    <a:pt x="40" y="1"/>
                    <a:pt x="39" y="0"/>
                    <a:pt x="38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9"/>
            <p:cNvSpPr>
              <a:spLocks noEditPoints="1"/>
            </p:cNvSpPr>
            <p:nvPr/>
          </p:nvSpPr>
          <p:spPr bwMode="auto">
            <a:xfrm>
              <a:off x="4630464" y="5049356"/>
              <a:ext cx="310377" cy="303860"/>
            </a:xfrm>
            <a:custGeom>
              <a:avLst/>
              <a:gdLst>
                <a:gd name="T0" fmla="*/ 52 w 161"/>
                <a:gd name="T1" fmla="*/ 80 h 158"/>
                <a:gd name="T2" fmla="*/ 80 w 161"/>
                <a:gd name="T3" fmla="*/ 51 h 158"/>
                <a:gd name="T4" fmla="*/ 82 w 161"/>
                <a:gd name="T5" fmla="*/ 107 h 158"/>
                <a:gd name="T6" fmla="*/ 83 w 161"/>
                <a:gd name="T7" fmla="*/ 0 h 158"/>
                <a:gd name="T8" fmla="*/ 68 w 161"/>
                <a:gd name="T9" fmla="*/ 1 h 158"/>
                <a:gd name="T10" fmla="*/ 58 w 161"/>
                <a:gd name="T11" fmla="*/ 19 h 158"/>
                <a:gd name="T12" fmla="*/ 50 w 161"/>
                <a:gd name="T13" fmla="*/ 25 h 158"/>
                <a:gd name="T14" fmla="*/ 34 w 161"/>
                <a:gd name="T15" fmla="*/ 20 h 158"/>
                <a:gd name="T16" fmla="*/ 25 w 161"/>
                <a:gd name="T17" fmla="*/ 21 h 158"/>
                <a:gd name="T18" fmla="*/ 14 w 161"/>
                <a:gd name="T19" fmla="*/ 39 h 158"/>
                <a:gd name="T20" fmla="*/ 22 w 161"/>
                <a:gd name="T21" fmla="*/ 60 h 158"/>
                <a:gd name="T22" fmla="*/ 9 w 161"/>
                <a:gd name="T23" fmla="*/ 67 h 158"/>
                <a:gd name="T24" fmla="*/ 0 w 161"/>
                <a:gd name="T25" fmla="*/ 76 h 158"/>
                <a:gd name="T26" fmla="*/ 5 w 161"/>
                <a:gd name="T27" fmla="*/ 96 h 158"/>
                <a:gd name="T28" fmla="*/ 25 w 161"/>
                <a:gd name="T29" fmla="*/ 105 h 158"/>
                <a:gd name="T30" fmla="*/ 20 w 161"/>
                <a:gd name="T31" fmla="*/ 127 h 158"/>
                <a:gd name="T32" fmla="*/ 33 w 161"/>
                <a:gd name="T33" fmla="*/ 143 h 158"/>
                <a:gd name="T34" fmla="*/ 39 w 161"/>
                <a:gd name="T35" fmla="*/ 144 h 158"/>
                <a:gd name="T36" fmla="*/ 58 w 161"/>
                <a:gd name="T37" fmla="*/ 135 h 158"/>
                <a:gd name="T38" fmla="*/ 65 w 161"/>
                <a:gd name="T39" fmla="*/ 141 h 158"/>
                <a:gd name="T40" fmla="*/ 72 w 161"/>
                <a:gd name="T41" fmla="*/ 154 h 158"/>
                <a:gd name="T42" fmla="*/ 78 w 161"/>
                <a:gd name="T43" fmla="*/ 157 h 158"/>
                <a:gd name="T44" fmla="*/ 98 w 161"/>
                <a:gd name="T45" fmla="*/ 153 h 158"/>
                <a:gd name="T46" fmla="*/ 108 w 161"/>
                <a:gd name="T47" fmla="*/ 132 h 158"/>
                <a:gd name="T48" fmla="*/ 112 w 161"/>
                <a:gd name="T49" fmla="*/ 132 h 158"/>
                <a:gd name="T50" fmla="*/ 131 w 161"/>
                <a:gd name="T51" fmla="*/ 138 h 158"/>
                <a:gd name="T52" fmla="*/ 145 w 161"/>
                <a:gd name="T53" fmla="*/ 125 h 158"/>
                <a:gd name="T54" fmla="*/ 140 w 161"/>
                <a:gd name="T55" fmla="*/ 105 h 158"/>
                <a:gd name="T56" fmla="*/ 141 w 161"/>
                <a:gd name="T57" fmla="*/ 95 h 158"/>
                <a:gd name="T58" fmla="*/ 158 w 161"/>
                <a:gd name="T59" fmla="*/ 86 h 158"/>
                <a:gd name="T60" fmla="*/ 160 w 161"/>
                <a:gd name="T61" fmla="*/ 67 h 158"/>
                <a:gd name="T62" fmla="*/ 139 w 161"/>
                <a:gd name="T63" fmla="*/ 55 h 158"/>
                <a:gd name="T64" fmla="*/ 135 w 161"/>
                <a:gd name="T65" fmla="*/ 47 h 158"/>
                <a:gd name="T66" fmla="*/ 138 w 161"/>
                <a:gd name="T67" fmla="*/ 24 h 158"/>
                <a:gd name="T68" fmla="*/ 124 w 161"/>
                <a:gd name="T69" fmla="*/ 13 h 158"/>
                <a:gd name="T70" fmla="*/ 105 w 161"/>
                <a:gd name="T71" fmla="*/ 22 h 158"/>
                <a:gd name="T72" fmla="*/ 103 w 161"/>
                <a:gd name="T73" fmla="*/ 22 h 158"/>
                <a:gd name="T74" fmla="*/ 88 w 161"/>
                <a:gd name="T7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1" h="158">
                  <a:moveTo>
                    <a:pt x="80" y="107"/>
                  </a:moveTo>
                  <a:cubicBezTo>
                    <a:pt x="65" y="107"/>
                    <a:pt x="53" y="95"/>
                    <a:pt x="52" y="80"/>
                  </a:cubicBezTo>
                  <a:cubicBezTo>
                    <a:pt x="51" y="65"/>
                    <a:pt x="63" y="52"/>
                    <a:pt x="79" y="51"/>
                  </a:cubicBezTo>
                  <a:cubicBezTo>
                    <a:pt x="79" y="51"/>
                    <a:pt x="80" y="51"/>
                    <a:pt x="80" y="51"/>
                  </a:cubicBezTo>
                  <a:cubicBezTo>
                    <a:pt x="95" y="51"/>
                    <a:pt x="108" y="62"/>
                    <a:pt x="109" y="77"/>
                  </a:cubicBezTo>
                  <a:cubicBezTo>
                    <a:pt x="110" y="92"/>
                    <a:pt x="98" y="106"/>
                    <a:pt x="82" y="107"/>
                  </a:cubicBezTo>
                  <a:cubicBezTo>
                    <a:pt x="81" y="107"/>
                    <a:pt x="81" y="107"/>
                    <a:pt x="80" y="107"/>
                  </a:cubicBezTo>
                  <a:moveTo>
                    <a:pt x="83" y="0"/>
                  </a:moveTo>
                  <a:cubicBezTo>
                    <a:pt x="83" y="0"/>
                    <a:pt x="83" y="0"/>
                    <a:pt x="83" y="0"/>
                  </a:cubicBezTo>
                  <a:cubicBezTo>
                    <a:pt x="78" y="0"/>
                    <a:pt x="73" y="1"/>
                    <a:pt x="68" y="1"/>
                  </a:cubicBezTo>
                  <a:cubicBezTo>
                    <a:pt x="65" y="1"/>
                    <a:pt x="63" y="2"/>
                    <a:pt x="62" y="5"/>
                  </a:cubicBezTo>
                  <a:cubicBezTo>
                    <a:pt x="61" y="9"/>
                    <a:pt x="59" y="14"/>
                    <a:pt x="58" y="19"/>
                  </a:cubicBezTo>
                  <a:cubicBezTo>
                    <a:pt x="57" y="22"/>
                    <a:pt x="55" y="24"/>
                    <a:pt x="52" y="25"/>
                  </a:cubicBezTo>
                  <a:cubicBezTo>
                    <a:pt x="51" y="25"/>
                    <a:pt x="51" y="25"/>
                    <a:pt x="50" y="25"/>
                  </a:cubicBezTo>
                  <a:cubicBezTo>
                    <a:pt x="50" y="25"/>
                    <a:pt x="49" y="25"/>
                    <a:pt x="49" y="25"/>
                  </a:cubicBezTo>
                  <a:cubicBezTo>
                    <a:pt x="44" y="23"/>
                    <a:pt x="39" y="22"/>
                    <a:pt x="34" y="20"/>
                  </a:cubicBezTo>
                  <a:cubicBezTo>
                    <a:pt x="32" y="20"/>
                    <a:pt x="31" y="20"/>
                    <a:pt x="29" y="19"/>
                  </a:cubicBezTo>
                  <a:cubicBezTo>
                    <a:pt x="28" y="20"/>
                    <a:pt x="26" y="20"/>
                    <a:pt x="25" y="21"/>
                  </a:cubicBezTo>
                  <a:cubicBezTo>
                    <a:pt x="22" y="25"/>
                    <a:pt x="19" y="29"/>
                    <a:pt x="16" y="32"/>
                  </a:cubicBezTo>
                  <a:cubicBezTo>
                    <a:pt x="13" y="34"/>
                    <a:pt x="13" y="36"/>
                    <a:pt x="14" y="39"/>
                  </a:cubicBezTo>
                  <a:cubicBezTo>
                    <a:pt x="16" y="44"/>
                    <a:pt x="19" y="48"/>
                    <a:pt x="21" y="52"/>
                  </a:cubicBezTo>
                  <a:cubicBezTo>
                    <a:pt x="23" y="55"/>
                    <a:pt x="23" y="58"/>
                    <a:pt x="22" y="60"/>
                  </a:cubicBezTo>
                  <a:cubicBezTo>
                    <a:pt x="21" y="61"/>
                    <a:pt x="21" y="62"/>
                    <a:pt x="19" y="63"/>
                  </a:cubicBezTo>
                  <a:cubicBezTo>
                    <a:pt x="16" y="64"/>
                    <a:pt x="13" y="66"/>
                    <a:pt x="9" y="67"/>
                  </a:cubicBezTo>
                  <a:cubicBezTo>
                    <a:pt x="7" y="69"/>
                    <a:pt x="4" y="70"/>
                    <a:pt x="2" y="72"/>
                  </a:cubicBezTo>
                  <a:cubicBezTo>
                    <a:pt x="0" y="73"/>
                    <a:pt x="0" y="74"/>
                    <a:pt x="0" y="76"/>
                  </a:cubicBezTo>
                  <a:cubicBezTo>
                    <a:pt x="0" y="81"/>
                    <a:pt x="1" y="86"/>
                    <a:pt x="1" y="91"/>
                  </a:cubicBezTo>
                  <a:cubicBezTo>
                    <a:pt x="1" y="94"/>
                    <a:pt x="2" y="96"/>
                    <a:pt x="5" y="96"/>
                  </a:cubicBezTo>
                  <a:cubicBezTo>
                    <a:pt x="10" y="98"/>
                    <a:pt x="15" y="100"/>
                    <a:pt x="21" y="102"/>
                  </a:cubicBezTo>
                  <a:cubicBezTo>
                    <a:pt x="23" y="102"/>
                    <a:pt x="24" y="103"/>
                    <a:pt x="25" y="105"/>
                  </a:cubicBezTo>
                  <a:cubicBezTo>
                    <a:pt x="26" y="107"/>
                    <a:pt x="26" y="109"/>
                    <a:pt x="25" y="111"/>
                  </a:cubicBezTo>
                  <a:cubicBezTo>
                    <a:pt x="23" y="116"/>
                    <a:pt x="22" y="121"/>
                    <a:pt x="20" y="127"/>
                  </a:cubicBezTo>
                  <a:cubicBezTo>
                    <a:pt x="19" y="129"/>
                    <a:pt x="20" y="131"/>
                    <a:pt x="22" y="133"/>
                  </a:cubicBezTo>
                  <a:cubicBezTo>
                    <a:pt x="26" y="136"/>
                    <a:pt x="29" y="139"/>
                    <a:pt x="33" y="143"/>
                  </a:cubicBezTo>
                  <a:cubicBezTo>
                    <a:pt x="34" y="144"/>
                    <a:pt x="35" y="144"/>
                    <a:pt x="37" y="144"/>
                  </a:cubicBezTo>
                  <a:cubicBezTo>
                    <a:pt x="37" y="144"/>
                    <a:pt x="38" y="144"/>
                    <a:pt x="39" y="144"/>
                  </a:cubicBezTo>
                  <a:cubicBezTo>
                    <a:pt x="44" y="141"/>
                    <a:pt x="50" y="139"/>
                    <a:pt x="55" y="136"/>
                  </a:cubicBezTo>
                  <a:cubicBezTo>
                    <a:pt x="56" y="136"/>
                    <a:pt x="57" y="135"/>
                    <a:pt x="58" y="135"/>
                  </a:cubicBezTo>
                  <a:cubicBezTo>
                    <a:pt x="58" y="135"/>
                    <a:pt x="59" y="135"/>
                    <a:pt x="59" y="136"/>
                  </a:cubicBezTo>
                  <a:cubicBezTo>
                    <a:pt x="62" y="136"/>
                    <a:pt x="64" y="138"/>
                    <a:pt x="65" y="141"/>
                  </a:cubicBezTo>
                  <a:cubicBezTo>
                    <a:pt x="65" y="142"/>
                    <a:pt x="66" y="143"/>
                    <a:pt x="66" y="144"/>
                  </a:cubicBezTo>
                  <a:cubicBezTo>
                    <a:pt x="68" y="147"/>
                    <a:pt x="70" y="151"/>
                    <a:pt x="72" y="154"/>
                  </a:cubicBezTo>
                  <a:cubicBezTo>
                    <a:pt x="73" y="156"/>
                    <a:pt x="75" y="158"/>
                    <a:pt x="77" y="158"/>
                  </a:cubicBezTo>
                  <a:cubicBezTo>
                    <a:pt x="78" y="158"/>
                    <a:pt x="78" y="158"/>
                    <a:pt x="78" y="157"/>
                  </a:cubicBezTo>
                  <a:cubicBezTo>
                    <a:pt x="83" y="157"/>
                    <a:pt x="87" y="157"/>
                    <a:pt x="92" y="157"/>
                  </a:cubicBezTo>
                  <a:cubicBezTo>
                    <a:pt x="95" y="157"/>
                    <a:pt x="97" y="155"/>
                    <a:pt x="98" y="153"/>
                  </a:cubicBezTo>
                  <a:cubicBezTo>
                    <a:pt x="100" y="148"/>
                    <a:pt x="102" y="143"/>
                    <a:pt x="103" y="139"/>
                  </a:cubicBezTo>
                  <a:cubicBezTo>
                    <a:pt x="104" y="135"/>
                    <a:pt x="105" y="133"/>
                    <a:pt x="108" y="132"/>
                  </a:cubicBezTo>
                  <a:cubicBezTo>
                    <a:pt x="109" y="132"/>
                    <a:pt x="110" y="132"/>
                    <a:pt x="110" y="132"/>
                  </a:cubicBezTo>
                  <a:cubicBezTo>
                    <a:pt x="111" y="132"/>
                    <a:pt x="111" y="132"/>
                    <a:pt x="112" y="132"/>
                  </a:cubicBezTo>
                  <a:cubicBezTo>
                    <a:pt x="118" y="134"/>
                    <a:pt x="123" y="136"/>
                    <a:pt x="129" y="138"/>
                  </a:cubicBezTo>
                  <a:cubicBezTo>
                    <a:pt x="130" y="138"/>
                    <a:pt x="130" y="138"/>
                    <a:pt x="131" y="138"/>
                  </a:cubicBezTo>
                  <a:cubicBezTo>
                    <a:pt x="133" y="138"/>
                    <a:pt x="134" y="137"/>
                    <a:pt x="136" y="136"/>
                  </a:cubicBezTo>
                  <a:cubicBezTo>
                    <a:pt x="139" y="132"/>
                    <a:pt x="142" y="129"/>
                    <a:pt x="145" y="125"/>
                  </a:cubicBezTo>
                  <a:cubicBezTo>
                    <a:pt x="147" y="123"/>
                    <a:pt x="148" y="121"/>
                    <a:pt x="146" y="118"/>
                  </a:cubicBezTo>
                  <a:cubicBezTo>
                    <a:pt x="144" y="114"/>
                    <a:pt x="142" y="109"/>
                    <a:pt x="140" y="105"/>
                  </a:cubicBezTo>
                  <a:cubicBezTo>
                    <a:pt x="138" y="102"/>
                    <a:pt x="138" y="100"/>
                    <a:pt x="139" y="97"/>
                  </a:cubicBezTo>
                  <a:cubicBezTo>
                    <a:pt x="140" y="96"/>
                    <a:pt x="140" y="95"/>
                    <a:pt x="141" y="95"/>
                  </a:cubicBezTo>
                  <a:cubicBezTo>
                    <a:pt x="144" y="93"/>
                    <a:pt x="148" y="92"/>
                    <a:pt x="151" y="90"/>
                  </a:cubicBezTo>
                  <a:cubicBezTo>
                    <a:pt x="154" y="89"/>
                    <a:pt x="156" y="87"/>
                    <a:pt x="158" y="86"/>
                  </a:cubicBezTo>
                  <a:cubicBezTo>
                    <a:pt x="160" y="85"/>
                    <a:pt x="161" y="83"/>
                    <a:pt x="161" y="81"/>
                  </a:cubicBezTo>
                  <a:cubicBezTo>
                    <a:pt x="160" y="77"/>
                    <a:pt x="160" y="72"/>
                    <a:pt x="160" y="67"/>
                  </a:cubicBezTo>
                  <a:cubicBezTo>
                    <a:pt x="160" y="64"/>
                    <a:pt x="158" y="62"/>
                    <a:pt x="155" y="61"/>
                  </a:cubicBezTo>
                  <a:cubicBezTo>
                    <a:pt x="150" y="59"/>
                    <a:pt x="144" y="57"/>
                    <a:pt x="139" y="55"/>
                  </a:cubicBezTo>
                  <a:cubicBezTo>
                    <a:pt x="138" y="55"/>
                    <a:pt x="137" y="55"/>
                    <a:pt x="137" y="55"/>
                  </a:cubicBezTo>
                  <a:cubicBezTo>
                    <a:pt x="136" y="52"/>
                    <a:pt x="134" y="50"/>
                    <a:pt x="135" y="47"/>
                  </a:cubicBezTo>
                  <a:cubicBezTo>
                    <a:pt x="138" y="42"/>
                    <a:pt x="139" y="36"/>
                    <a:pt x="141" y="31"/>
                  </a:cubicBezTo>
                  <a:cubicBezTo>
                    <a:pt x="142" y="28"/>
                    <a:pt x="141" y="26"/>
                    <a:pt x="138" y="24"/>
                  </a:cubicBezTo>
                  <a:cubicBezTo>
                    <a:pt x="135" y="21"/>
                    <a:pt x="131" y="18"/>
                    <a:pt x="128" y="15"/>
                  </a:cubicBezTo>
                  <a:cubicBezTo>
                    <a:pt x="127" y="14"/>
                    <a:pt x="125" y="13"/>
                    <a:pt x="124" y="13"/>
                  </a:cubicBezTo>
                  <a:cubicBezTo>
                    <a:pt x="123" y="13"/>
                    <a:pt x="122" y="13"/>
                    <a:pt x="121" y="14"/>
                  </a:cubicBezTo>
                  <a:cubicBezTo>
                    <a:pt x="116" y="16"/>
                    <a:pt x="110" y="19"/>
                    <a:pt x="105" y="22"/>
                  </a:cubicBezTo>
                  <a:cubicBezTo>
                    <a:pt x="104" y="22"/>
                    <a:pt x="104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0" y="21"/>
                    <a:pt x="97" y="21"/>
                    <a:pt x="96" y="18"/>
                  </a:cubicBezTo>
                  <a:cubicBezTo>
                    <a:pt x="94" y="12"/>
                    <a:pt x="91" y="8"/>
                    <a:pt x="88" y="3"/>
                  </a:cubicBezTo>
                  <a:cubicBezTo>
                    <a:pt x="87" y="1"/>
                    <a:pt x="86" y="0"/>
                    <a:pt x="83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10"/>
            <p:cNvSpPr>
              <a:spLocks noEditPoints="1"/>
            </p:cNvSpPr>
            <p:nvPr/>
          </p:nvSpPr>
          <p:spPr bwMode="auto">
            <a:xfrm>
              <a:off x="4522117" y="5274196"/>
              <a:ext cx="140932" cy="139303"/>
            </a:xfrm>
            <a:custGeom>
              <a:avLst/>
              <a:gdLst>
                <a:gd name="T0" fmla="*/ 24 w 73"/>
                <a:gd name="T1" fmla="*/ 37 h 72"/>
                <a:gd name="T2" fmla="*/ 37 w 73"/>
                <a:gd name="T3" fmla="*/ 23 h 72"/>
                <a:gd name="T4" fmla="*/ 37 w 73"/>
                <a:gd name="T5" fmla="*/ 49 h 72"/>
                <a:gd name="T6" fmla="*/ 38 w 73"/>
                <a:gd name="T7" fmla="*/ 0 h 72"/>
                <a:gd name="T8" fmla="*/ 31 w 73"/>
                <a:gd name="T9" fmla="*/ 1 h 72"/>
                <a:gd name="T10" fmla="*/ 26 w 73"/>
                <a:gd name="T11" fmla="*/ 9 h 72"/>
                <a:gd name="T12" fmla="*/ 23 w 73"/>
                <a:gd name="T13" fmla="*/ 12 h 72"/>
                <a:gd name="T14" fmla="*/ 16 w 73"/>
                <a:gd name="T15" fmla="*/ 10 h 72"/>
                <a:gd name="T16" fmla="*/ 12 w 73"/>
                <a:gd name="T17" fmla="*/ 10 h 72"/>
                <a:gd name="T18" fmla="*/ 7 w 73"/>
                <a:gd name="T19" fmla="*/ 18 h 72"/>
                <a:gd name="T20" fmla="*/ 10 w 73"/>
                <a:gd name="T21" fmla="*/ 28 h 72"/>
                <a:gd name="T22" fmla="*/ 4 w 73"/>
                <a:gd name="T23" fmla="*/ 31 h 72"/>
                <a:gd name="T24" fmla="*/ 0 w 73"/>
                <a:gd name="T25" fmla="*/ 35 h 72"/>
                <a:gd name="T26" fmla="*/ 2 w 73"/>
                <a:gd name="T27" fmla="*/ 44 h 72"/>
                <a:gd name="T28" fmla="*/ 11 w 73"/>
                <a:gd name="T29" fmla="*/ 48 h 72"/>
                <a:gd name="T30" fmla="*/ 9 w 73"/>
                <a:gd name="T31" fmla="*/ 58 h 72"/>
                <a:gd name="T32" fmla="*/ 15 w 73"/>
                <a:gd name="T33" fmla="*/ 65 h 72"/>
                <a:gd name="T34" fmla="*/ 18 w 73"/>
                <a:gd name="T35" fmla="*/ 66 h 72"/>
                <a:gd name="T36" fmla="*/ 26 w 73"/>
                <a:gd name="T37" fmla="*/ 62 h 72"/>
                <a:gd name="T38" fmla="*/ 30 w 73"/>
                <a:gd name="T39" fmla="*/ 64 h 72"/>
                <a:gd name="T40" fmla="*/ 33 w 73"/>
                <a:gd name="T41" fmla="*/ 71 h 72"/>
                <a:gd name="T42" fmla="*/ 36 w 73"/>
                <a:gd name="T43" fmla="*/ 72 h 72"/>
                <a:gd name="T44" fmla="*/ 45 w 73"/>
                <a:gd name="T45" fmla="*/ 70 h 72"/>
                <a:gd name="T46" fmla="*/ 50 w 73"/>
                <a:gd name="T47" fmla="*/ 61 h 72"/>
                <a:gd name="T48" fmla="*/ 51 w 73"/>
                <a:gd name="T49" fmla="*/ 61 h 72"/>
                <a:gd name="T50" fmla="*/ 60 w 73"/>
                <a:gd name="T51" fmla="*/ 63 h 72"/>
                <a:gd name="T52" fmla="*/ 66 w 73"/>
                <a:gd name="T53" fmla="*/ 58 h 72"/>
                <a:gd name="T54" fmla="*/ 64 w 73"/>
                <a:gd name="T55" fmla="*/ 48 h 72"/>
                <a:gd name="T56" fmla="*/ 65 w 73"/>
                <a:gd name="T57" fmla="*/ 44 h 72"/>
                <a:gd name="T58" fmla="*/ 72 w 73"/>
                <a:gd name="T59" fmla="*/ 40 h 72"/>
                <a:gd name="T60" fmla="*/ 73 w 73"/>
                <a:gd name="T61" fmla="*/ 31 h 72"/>
                <a:gd name="T62" fmla="*/ 63 w 73"/>
                <a:gd name="T63" fmla="*/ 25 h 72"/>
                <a:gd name="T64" fmla="*/ 62 w 73"/>
                <a:gd name="T65" fmla="*/ 22 h 72"/>
                <a:gd name="T66" fmla="*/ 63 w 73"/>
                <a:gd name="T67" fmla="*/ 11 h 72"/>
                <a:gd name="T68" fmla="*/ 57 w 73"/>
                <a:gd name="T69" fmla="*/ 6 h 72"/>
                <a:gd name="T70" fmla="*/ 48 w 73"/>
                <a:gd name="T71" fmla="*/ 10 h 72"/>
                <a:gd name="T72" fmla="*/ 44 w 73"/>
                <a:gd name="T73" fmla="*/ 8 h 72"/>
                <a:gd name="T74" fmla="*/ 38 w 73"/>
                <a:gd name="T7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" h="72">
                  <a:moveTo>
                    <a:pt x="37" y="49"/>
                  </a:moveTo>
                  <a:cubicBezTo>
                    <a:pt x="30" y="49"/>
                    <a:pt x="24" y="44"/>
                    <a:pt x="24" y="37"/>
                  </a:cubicBezTo>
                  <a:cubicBezTo>
                    <a:pt x="23" y="30"/>
                    <a:pt x="29" y="24"/>
                    <a:pt x="36" y="23"/>
                  </a:cubicBezTo>
                  <a:cubicBezTo>
                    <a:pt x="36" y="23"/>
                    <a:pt x="37" y="23"/>
                    <a:pt x="37" y="23"/>
                  </a:cubicBezTo>
                  <a:cubicBezTo>
                    <a:pt x="44" y="23"/>
                    <a:pt x="49" y="29"/>
                    <a:pt x="50" y="35"/>
                  </a:cubicBezTo>
                  <a:cubicBezTo>
                    <a:pt x="50" y="42"/>
                    <a:pt x="45" y="49"/>
                    <a:pt x="37" y="49"/>
                  </a:cubicBezTo>
                  <a:cubicBezTo>
                    <a:pt x="37" y="49"/>
                    <a:pt x="37" y="49"/>
                    <a:pt x="37" y="49"/>
                  </a:cubicBezTo>
                  <a:moveTo>
                    <a:pt x="38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6" y="0"/>
                    <a:pt x="33" y="1"/>
                    <a:pt x="31" y="1"/>
                  </a:cubicBezTo>
                  <a:cubicBezTo>
                    <a:pt x="30" y="1"/>
                    <a:pt x="29" y="1"/>
                    <a:pt x="29" y="2"/>
                  </a:cubicBezTo>
                  <a:cubicBezTo>
                    <a:pt x="28" y="5"/>
                    <a:pt x="27" y="7"/>
                    <a:pt x="26" y="9"/>
                  </a:cubicBezTo>
                  <a:cubicBezTo>
                    <a:pt x="26" y="10"/>
                    <a:pt x="25" y="11"/>
                    <a:pt x="24" y="12"/>
                  </a:cubicBezTo>
                  <a:cubicBezTo>
                    <a:pt x="24" y="12"/>
                    <a:pt x="23" y="12"/>
                    <a:pt x="23" y="12"/>
                  </a:cubicBezTo>
                  <a:cubicBezTo>
                    <a:pt x="23" y="12"/>
                    <a:pt x="23" y="12"/>
                    <a:pt x="22" y="12"/>
                  </a:cubicBezTo>
                  <a:cubicBezTo>
                    <a:pt x="20" y="11"/>
                    <a:pt x="18" y="10"/>
                    <a:pt x="16" y="10"/>
                  </a:cubicBezTo>
                  <a:cubicBezTo>
                    <a:pt x="15" y="9"/>
                    <a:pt x="14" y="9"/>
                    <a:pt x="13" y="9"/>
                  </a:cubicBezTo>
                  <a:cubicBezTo>
                    <a:pt x="13" y="9"/>
                    <a:pt x="12" y="10"/>
                    <a:pt x="12" y="10"/>
                  </a:cubicBezTo>
                  <a:cubicBezTo>
                    <a:pt x="10" y="12"/>
                    <a:pt x="9" y="13"/>
                    <a:pt x="7" y="15"/>
                  </a:cubicBezTo>
                  <a:cubicBezTo>
                    <a:pt x="6" y="16"/>
                    <a:pt x="6" y="17"/>
                    <a:pt x="7" y="18"/>
                  </a:cubicBezTo>
                  <a:cubicBezTo>
                    <a:pt x="8" y="20"/>
                    <a:pt x="9" y="22"/>
                    <a:pt x="10" y="24"/>
                  </a:cubicBezTo>
                  <a:cubicBezTo>
                    <a:pt x="10" y="25"/>
                    <a:pt x="11" y="27"/>
                    <a:pt x="10" y="28"/>
                  </a:cubicBezTo>
                  <a:cubicBezTo>
                    <a:pt x="10" y="28"/>
                    <a:pt x="9" y="29"/>
                    <a:pt x="9" y="29"/>
                  </a:cubicBezTo>
                  <a:cubicBezTo>
                    <a:pt x="7" y="30"/>
                    <a:pt x="6" y="30"/>
                    <a:pt x="4" y="31"/>
                  </a:cubicBezTo>
                  <a:cubicBezTo>
                    <a:pt x="3" y="32"/>
                    <a:pt x="2" y="32"/>
                    <a:pt x="1" y="33"/>
                  </a:cubicBezTo>
                  <a:cubicBezTo>
                    <a:pt x="0" y="33"/>
                    <a:pt x="0" y="34"/>
                    <a:pt x="0" y="35"/>
                  </a:cubicBezTo>
                  <a:cubicBezTo>
                    <a:pt x="0" y="37"/>
                    <a:pt x="0" y="39"/>
                    <a:pt x="0" y="42"/>
                  </a:cubicBezTo>
                  <a:cubicBezTo>
                    <a:pt x="0" y="43"/>
                    <a:pt x="1" y="44"/>
                    <a:pt x="2" y="44"/>
                  </a:cubicBezTo>
                  <a:cubicBezTo>
                    <a:pt x="5" y="45"/>
                    <a:pt x="7" y="46"/>
                    <a:pt x="9" y="47"/>
                  </a:cubicBezTo>
                  <a:cubicBezTo>
                    <a:pt x="10" y="47"/>
                    <a:pt x="11" y="47"/>
                    <a:pt x="11" y="48"/>
                  </a:cubicBezTo>
                  <a:cubicBezTo>
                    <a:pt x="12" y="49"/>
                    <a:pt x="12" y="50"/>
                    <a:pt x="12" y="51"/>
                  </a:cubicBezTo>
                  <a:cubicBezTo>
                    <a:pt x="11" y="53"/>
                    <a:pt x="10" y="56"/>
                    <a:pt x="9" y="58"/>
                  </a:cubicBezTo>
                  <a:cubicBezTo>
                    <a:pt x="9" y="59"/>
                    <a:pt x="9" y="60"/>
                    <a:pt x="10" y="61"/>
                  </a:cubicBezTo>
                  <a:cubicBezTo>
                    <a:pt x="12" y="62"/>
                    <a:pt x="13" y="64"/>
                    <a:pt x="15" y="65"/>
                  </a:cubicBezTo>
                  <a:cubicBezTo>
                    <a:pt x="16" y="66"/>
                    <a:pt x="16" y="66"/>
                    <a:pt x="17" y="66"/>
                  </a:cubicBezTo>
                  <a:cubicBezTo>
                    <a:pt x="17" y="66"/>
                    <a:pt x="18" y="66"/>
                    <a:pt x="18" y="66"/>
                  </a:cubicBezTo>
                  <a:cubicBezTo>
                    <a:pt x="20" y="65"/>
                    <a:pt x="23" y="64"/>
                    <a:pt x="25" y="62"/>
                  </a:cubicBezTo>
                  <a:cubicBezTo>
                    <a:pt x="26" y="62"/>
                    <a:pt x="26" y="62"/>
                    <a:pt x="26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8" y="62"/>
                    <a:pt x="29" y="63"/>
                    <a:pt x="30" y="64"/>
                  </a:cubicBezTo>
                  <a:cubicBezTo>
                    <a:pt x="30" y="65"/>
                    <a:pt x="30" y="65"/>
                    <a:pt x="30" y="66"/>
                  </a:cubicBezTo>
                  <a:cubicBezTo>
                    <a:pt x="31" y="68"/>
                    <a:pt x="32" y="69"/>
                    <a:pt x="33" y="71"/>
                  </a:cubicBezTo>
                  <a:cubicBezTo>
                    <a:pt x="34" y="72"/>
                    <a:pt x="34" y="72"/>
                    <a:pt x="35" y="72"/>
                  </a:cubicBezTo>
                  <a:cubicBezTo>
                    <a:pt x="35" y="72"/>
                    <a:pt x="36" y="72"/>
                    <a:pt x="36" y="72"/>
                  </a:cubicBezTo>
                  <a:cubicBezTo>
                    <a:pt x="38" y="72"/>
                    <a:pt x="40" y="72"/>
                    <a:pt x="42" y="72"/>
                  </a:cubicBezTo>
                  <a:cubicBezTo>
                    <a:pt x="44" y="72"/>
                    <a:pt x="44" y="71"/>
                    <a:pt x="45" y="70"/>
                  </a:cubicBezTo>
                  <a:cubicBezTo>
                    <a:pt x="46" y="68"/>
                    <a:pt x="47" y="66"/>
                    <a:pt x="47" y="64"/>
                  </a:cubicBezTo>
                  <a:cubicBezTo>
                    <a:pt x="48" y="62"/>
                    <a:pt x="48" y="61"/>
                    <a:pt x="50" y="61"/>
                  </a:cubicBezTo>
                  <a:cubicBezTo>
                    <a:pt x="50" y="61"/>
                    <a:pt x="50" y="61"/>
                    <a:pt x="50" y="61"/>
                  </a:cubicBezTo>
                  <a:cubicBezTo>
                    <a:pt x="51" y="61"/>
                    <a:pt x="51" y="61"/>
                    <a:pt x="51" y="61"/>
                  </a:cubicBezTo>
                  <a:cubicBezTo>
                    <a:pt x="54" y="62"/>
                    <a:pt x="56" y="62"/>
                    <a:pt x="59" y="63"/>
                  </a:cubicBezTo>
                  <a:cubicBezTo>
                    <a:pt x="59" y="63"/>
                    <a:pt x="60" y="63"/>
                    <a:pt x="60" y="63"/>
                  </a:cubicBezTo>
                  <a:cubicBezTo>
                    <a:pt x="61" y="63"/>
                    <a:pt x="61" y="63"/>
                    <a:pt x="62" y="62"/>
                  </a:cubicBezTo>
                  <a:cubicBezTo>
                    <a:pt x="63" y="61"/>
                    <a:pt x="65" y="59"/>
                    <a:pt x="66" y="58"/>
                  </a:cubicBezTo>
                  <a:cubicBezTo>
                    <a:pt x="67" y="57"/>
                    <a:pt x="67" y="56"/>
                    <a:pt x="67" y="54"/>
                  </a:cubicBezTo>
                  <a:cubicBezTo>
                    <a:pt x="66" y="52"/>
                    <a:pt x="65" y="50"/>
                    <a:pt x="64" y="48"/>
                  </a:cubicBezTo>
                  <a:cubicBezTo>
                    <a:pt x="63" y="47"/>
                    <a:pt x="63" y="46"/>
                    <a:pt x="64" y="45"/>
                  </a:cubicBezTo>
                  <a:cubicBezTo>
                    <a:pt x="64" y="44"/>
                    <a:pt x="64" y="44"/>
                    <a:pt x="65" y="44"/>
                  </a:cubicBezTo>
                  <a:cubicBezTo>
                    <a:pt x="66" y="43"/>
                    <a:pt x="68" y="42"/>
                    <a:pt x="69" y="41"/>
                  </a:cubicBezTo>
                  <a:cubicBezTo>
                    <a:pt x="70" y="41"/>
                    <a:pt x="71" y="40"/>
                    <a:pt x="72" y="40"/>
                  </a:cubicBezTo>
                  <a:cubicBezTo>
                    <a:pt x="73" y="39"/>
                    <a:pt x="73" y="38"/>
                    <a:pt x="73" y="37"/>
                  </a:cubicBezTo>
                  <a:cubicBezTo>
                    <a:pt x="73" y="35"/>
                    <a:pt x="73" y="33"/>
                    <a:pt x="73" y="31"/>
                  </a:cubicBezTo>
                  <a:cubicBezTo>
                    <a:pt x="73" y="29"/>
                    <a:pt x="72" y="28"/>
                    <a:pt x="71" y="28"/>
                  </a:cubicBezTo>
                  <a:cubicBezTo>
                    <a:pt x="68" y="27"/>
                    <a:pt x="66" y="26"/>
                    <a:pt x="63" y="25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2" y="24"/>
                    <a:pt x="61" y="23"/>
                    <a:pt x="62" y="22"/>
                  </a:cubicBezTo>
                  <a:cubicBezTo>
                    <a:pt x="63" y="19"/>
                    <a:pt x="64" y="17"/>
                    <a:pt x="64" y="14"/>
                  </a:cubicBezTo>
                  <a:cubicBezTo>
                    <a:pt x="65" y="13"/>
                    <a:pt x="64" y="12"/>
                    <a:pt x="63" y="11"/>
                  </a:cubicBezTo>
                  <a:cubicBezTo>
                    <a:pt x="62" y="10"/>
                    <a:pt x="60" y="9"/>
                    <a:pt x="58" y="7"/>
                  </a:cubicBezTo>
                  <a:cubicBezTo>
                    <a:pt x="58" y="7"/>
                    <a:pt x="57" y="6"/>
                    <a:pt x="57" y="6"/>
                  </a:cubicBezTo>
                  <a:cubicBezTo>
                    <a:pt x="56" y="6"/>
                    <a:pt x="56" y="6"/>
                    <a:pt x="56" y="7"/>
                  </a:cubicBezTo>
                  <a:cubicBezTo>
                    <a:pt x="53" y="8"/>
                    <a:pt x="50" y="9"/>
                    <a:pt x="48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10"/>
                    <a:pt x="45" y="10"/>
                    <a:pt x="44" y="8"/>
                  </a:cubicBezTo>
                  <a:cubicBezTo>
                    <a:pt x="43" y="6"/>
                    <a:pt x="42" y="4"/>
                    <a:pt x="40" y="2"/>
                  </a:cubicBezTo>
                  <a:cubicBezTo>
                    <a:pt x="40" y="1"/>
                    <a:pt x="39" y="0"/>
                    <a:pt x="38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11"/>
            <p:cNvSpPr>
              <a:spLocks noEditPoints="1"/>
            </p:cNvSpPr>
            <p:nvPr/>
          </p:nvSpPr>
          <p:spPr bwMode="auto">
            <a:xfrm>
              <a:off x="5172199" y="4253455"/>
              <a:ext cx="207733" cy="396729"/>
            </a:xfrm>
            <a:custGeom>
              <a:avLst/>
              <a:gdLst>
                <a:gd name="T0" fmla="*/ 54 w 108"/>
                <a:gd name="T1" fmla="*/ 199 h 206"/>
                <a:gd name="T2" fmla="*/ 43 w 108"/>
                <a:gd name="T3" fmla="*/ 188 h 206"/>
                <a:gd name="T4" fmla="*/ 54 w 108"/>
                <a:gd name="T5" fmla="*/ 177 h 206"/>
                <a:gd name="T6" fmla="*/ 65 w 108"/>
                <a:gd name="T7" fmla="*/ 188 h 206"/>
                <a:gd name="T8" fmla="*/ 54 w 108"/>
                <a:gd name="T9" fmla="*/ 199 h 206"/>
                <a:gd name="T10" fmla="*/ 12 w 108"/>
                <a:gd name="T11" fmla="*/ 167 h 206"/>
                <a:gd name="T12" fmla="*/ 12 w 108"/>
                <a:gd name="T13" fmla="*/ 40 h 206"/>
                <a:gd name="T14" fmla="*/ 96 w 108"/>
                <a:gd name="T15" fmla="*/ 40 h 206"/>
                <a:gd name="T16" fmla="*/ 96 w 108"/>
                <a:gd name="T17" fmla="*/ 167 h 206"/>
                <a:gd name="T18" fmla="*/ 12 w 108"/>
                <a:gd name="T19" fmla="*/ 167 h 206"/>
                <a:gd name="T20" fmla="*/ 41 w 108"/>
                <a:gd name="T21" fmla="*/ 25 h 206"/>
                <a:gd name="T22" fmla="*/ 37 w 108"/>
                <a:gd name="T23" fmla="*/ 21 h 206"/>
                <a:gd name="T24" fmla="*/ 41 w 108"/>
                <a:gd name="T25" fmla="*/ 17 h 206"/>
                <a:gd name="T26" fmla="*/ 68 w 108"/>
                <a:gd name="T27" fmla="*/ 17 h 206"/>
                <a:gd name="T28" fmla="*/ 72 w 108"/>
                <a:gd name="T29" fmla="*/ 21 h 206"/>
                <a:gd name="T30" fmla="*/ 68 w 108"/>
                <a:gd name="T31" fmla="*/ 25 h 206"/>
                <a:gd name="T32" fmla="*/ 41 w 108"/>
                <a:gd name="T33" fmla="*/ 25 h 206"/>
                <a:gd name="T34" fmla="*/ 94 w 108"/>
                <a:gd name="T35" fmla="*/ 0 h 206"/>
                <a:gd name="T36" fmla="*/ 14 w 108"/>
                <a:gd name="T37" fmla="*/ 0 h 206"/>
                <a:gd name="T38" fmla="*/ 0 w 108"/>
                <a:gd name="T39" fmla="*/ 15 h 206"/>
                <a:gd name="T40" fmla="*/ 0 w 108"/>
                <a:gd name="T41" fmla="*/ 192 h 206"/>
                <a:gd name="T42" fmla="*/ 14 w 108"/>
                <a:gd name="T43" fmla="*/ 206 h 206"/>
                <a:gd name="T44" fmla="*/ 94 w 108"/>
                <a:gd name="T45" fmla="*/ 206 h 206"/>
                <a:gd name="T46" fmla="*/ 108 w 108"/>
                <a:gd name="T47" fmla="*/ 192 h 206"/>
                <a:gd name="T48" fmla="*/ 108 w 108"/>
                <a:gd name="T49" fmla="*/ 15 h 206"/>
                <a:gd name="T50" fmla="*/ 94 w 108"/>
                <a:gd name="T5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8" h="206">
                  <a:moveTo>
                    <a:pt x="54" y="199"/>
                  </a:moveTo>
                  <a:cubicBezTo>
                    <a:pt x="48" y="199"/>
                    <a:pt x="43" y="194"/>
                    <a:pt x="43" y="188"/>
                  </a:cubicBezTo>
                  <a:cubicBezTo>
                    <a:pt x="43" y="182"/>
                    <a:pt x="48" y="177"/>
                    <a:pt x="54" y="177"/>
                  </a:cubicBezTo>
                  <a:cubicBezTo>
                    <a:pt x="60" y="177"/>
                    <a:pt x="65" y="182"/>
                    <a:pt x="65" y="188"/>
                  </a:cubicBezTo>
                  <a:cubicBezTo>
                    <a:pt x="65" y="194"/>
                    <a:pt x="60" y="199"/>
                    <a:pt x="54" y="199"/>
                  </a:cubicBezTo>
                  <a:moveTo>
                    <a:pt x="12" y="167"/>
                  </a:moveTo>
                  <a:cubicBezTo>
                    <a:pt x="12" y="40"/>
                    <a:pt x="12" y="40"/>
                    <a:pt x="12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167"/>
                    <a:pt x="96" y="167"/>
                    <a:pt x="96" y="167"/>
                  </a:cubicBezTo>
                  <a:cubicBezTo>
                    <a:pt x="12" y="167"/>
                    <a:pt x="12" y="167"/>
                    <a:pt x="12" y="167"/>
                  </a:cubicBezTo>
                  <a:moveTo>
                    <a:pt x="41" y="25"/>
                  </a:moveTo>
                  <a:cubicBezTo>
                    <a:pt x="39" y="25"/>
                    <a:pt x="37" y="23"/>
                    <a:pt x="37" y="21"/>
                  </a:cubicBezTo>
                  <a:cubicBezTo>
                    <a:pt x="37" y="19"/>
                    <a:pt x="39" y="17"/>
                    <a:pt x="41" y="1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70" y="17"/>
                    <a:pt x="72" y="19"/>
                    <a:pt x="72" y="21"/>
                  </a:cubicBezTo>
                  <a:cubicBezTo>
                    <a:pt x="72" y="23"/>
                    <a:pt x="70" y="25"/>
                    <a:pt x="68" y="25"/>
                  </a:cubicBezTo>
                  <a:cubicBezTo>
                    <a:pt x="41" y="25"/>
                    <a:pt x="41" y="25"/>
                    <a:pt x="41" y="25"/>
                  </a:cubicBezTo>
                  <a:moveTo>
                    <a:pt x="94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00"/>
                    <a:pt x="6" y="206"/>
                    <a:pt x="14" y="206"/>
                  </a:cubicBezTo>
                  <a:cubicBezTo>
                    <a:pt x="94" y="206"/>
                    <a:pt x="94" y="206"/>
                    <a:pt x="94" y="206"/>
                  </a:cubicBezTo>
                  <a:cubicBezTo>
                    <a:pt x="102" y="206"/>
                    <a:pt x="108" y="200"/>
                    <a:pt x="108" y="192"/>
                  </a:cubicBezTo>
                  <a:cubicBezTo>
                    <a:pt x="108" y="15"/>
                    <a:pt x="108" y="15"/>
                    <a:pt x="108" y="15"/>
                  </a:cubicBezTo>
                  <a:cubicBezTo>
                    <a:pt x="108" y="7"/>
                    <a:pt x="102" y="0"/>
                    <a:pt x="94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auto">
            <a:xfrm>
              <a:off x="7098819" y="4062829"/>
              <a:ext cx="250094" cy="238689"/>
            </a:xfrm>
            <a:custGeom>
              <a:avLst/>
              <a:gdLst>
                <a:gd name="T0" fmla="*/ 86 w 130"/>
                <a:gd name="T1" fmla="*/ 74 h 124"/>
                <a:gd name="T2" fmla="*/ 55 w 130"/>
                <a:gd name="T3" fmla="*/ 44 h 124"/>
                <a:gd name="T4" fmla="*/ 86 w 130"/>
                <a:gd name="T5" fmla="*/ 13 h 124"/>
                <a:gd name="T6" fmla="*/ 116 w 130"/>
                <a:gd name="T7" fmla="*/ 44 h 124"/>
                <a:gd name="T8" fmla="*/ 86 w 130"/>
                <a:gd name="T9" fmla="*/ 74 h 124"/>
                <a:gd name="T10" fmla="*/ 86 w 130"/>
                <a:gd name="T11" fmla="*/ 0 h 124"/>
                <a:gd name="T12" fmla="*/ 42 w 130"/>
                <a:gd name="T13" fmla="*/ 44 h 124"/>
                <a:gd name="T14" fmla="*/ 46 w 130"/>
                <a:gd name="T15" fmla="*/ 62 h 124"/>
                <a:gd name="T16" fmla="*/ 3 w 130"/>
                <a:gd name="T17" fmla="*/ 104 h 124"/>
                <a:gd name="T18" fmla="*/ 3 w 130"/>
                <a:gd name="T19" fmla="*/ 116 h 124"/>
                <a:gd name="T20" fmla="*/ 8 w 130"/>
                <a:gd name="T21" fmla="*/ 121 h 124"/>
                <a:gd name="T22" fmla="*/ 14 w 130"/>
                <a:gd name="T23" fmla="*/ 124 h 124"/>
                <a:gd name="T24" fmla="*/ 20 w 130"/>
                <a:gd name="T25" fmla="*/ 121 h 124"/>
                <a:gd name="T26" fmla="*/ 61 w 130"/>
                <a:gd name="T27" fmla="*/ 80 h 124"/>
                <a:gd name="T28" fmla="*/ 86 w 130"/>
                <a:gd name="T29" fmla="*/ 88 h 124"/>
                <a:gd name="T30" fmla="*/ 130 w 130"/>
                <a:gd name="T31" fmla="*/ 44 h 124"/>
                <a:gd name="T32" fmla="*/ 86 w 130"/>
                <a:gd name="T33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" h="124">
                  <a:moveTo>
                    <a:pt x="86" y="74"/>
                  </a:moveTo>
                  <a:cubicBezTo>
                    <a:pt x="69" y="74"/>
                    <a:pt x="55" y="61"/>
                    <a:pt x="55" y="44"/>
                  </a:cubicBezTo>
                  <a:cubicBezTo>
                    <a:pt x="55" y="27"/>
                    <a:pt x="69" y="13"/>
                    <a:pt x="86" y="13"/>
                  </a:cubicBezTo>
                  <a:cubicBezTo>
                    <a:pt x="103" y="13"/>
                    <a:pt x="116" y="27"/>
                    <a:pt x="116" y="44"/>
                  </a:cubicBezTo>
                  <a:cubicBezTo>
                    <a:pt x="116" y="61"/>
                    <a:pt x="103" y="74"/>
                    <a:pt x="86" y="74"/>
                  </a:cubicBezTo>
                  <a:moveTo>
                    <a:pt x="86" y="0"/>
                  </a:moveTo>
                  <a:cubicBezTo>
                    <a:pt x="62" y="0"/>
                    <a:pt x="42" y="19"/>
                    <a:pt x="42" y="44"/>
                  </a:cubicBezTo>
                  <a:cubicBezTo>
                    <a:pt x="42" y="50"/>
                    <a:pt x="43" y="56"/>
                    <a:pt x="46" y="62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0" y="108"/>
                    <a:pt x="0" y="113"/>
                    <a:pt x="3" y="116"/>
                  </a:cubicBezTo>
                  <a:cubicBezTo>
                    <a:pt x="8" y="121"/>
                    <a:pt x="8" y="121"/>
                    <a:pt x="8" y="121"/>
                  </a:cubicBezTo>
                  <a:cubicBezTo>
                    <a:pt x="10" y="123"/>
                    <a:pt x="12" y="124"/>
                    <a:pt x="14" y="124"/>
                  </a:cubicBezTo>
                  <a:cubicBezTo>
                    <a:pt x="16" y="124"/>
                    <a:pt x="19" y="123"/>
                    <a:pt x="20" y="121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8" y="85"/>
                    <a:pt x="77" y="88"/>
                    <a:pt x="86" y="88"/>
                  </a:cubicBezTo>
                  <a:cubicBezTo>
                    <a:pt x="110" y="88"/>
                    <a:pt x="130" y="68"/>
                    <a:pt x="130" y="44"/>
                  </a:cubicBezTo>
                  <a:cubicBezTo>
                    <a:pt x="130" y="19"/>
                    <a:pt x="110" y="0"/>
                    <a:pt x="86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5272399" y="5561764"/>
              <a:ext cx="53766" cy="59469"/>
            </a:xfrm>
            <a:custGeom>
              <a:avLst/>
              <a:gdLst>
                <a:gd name="T0" fmla="*/ 1 w 28"/>
                <a:gd name="T1" fmla="*/ 0 h 31"/>
                <a:gd name="T2" fmla="*/ 0 w 28"/>
                <a:gd name="T3" fmla="*/ 8 h 31"/>
                <a:gd name="T4" fmla="*/ 21 w 28"/>
                <a:gd name="T5" fmla="*/ 31 h 31"/>
                <a:gd name="T6" fmla="*/ 21 w 28"/>
                <a:gd name="T7" fmla="*/ 31 h 31"/>
                <a:gd name="T8" fmla="*/ 28 w 28"/>
                <a:gd name="T9" fmla="*/ 21 h 31"/>
                <a:gd name="T10" fmla="*/ 9 w 28"/>
                <a:gd name="T11" fmla="*/ 1 h 31"/>
                <a:gd name="T12" fmla="*/ 1 w 28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31">
                  <a:moveTo>
                    <a:pt x="1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1" y="26"/>
                    <a:pt x="24" y="23"/>
                    <a:pt x="28" y="2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5347346" y="5586203"/>
              <a:ext cx="70874" cy="40732"/>
            </a:xfrm>
            <a:custGeom>
              <a:avLst/>
              <a:gdLst>
                <a:gd name="T0" fmla="*/ 30 w 37"/>
                <a:gd name="T1" fmla="*/ 0 h 21"/>
                <a:gd name="T2" fmla="*/ 0 w 37"/>
                <a:gd name="T3" fmla="*/ 10 h 21"/>
                <a:gd name="T4" fmla="*/ 3 w 37"/>
                <a:gd name="T5" fmla="*/ 18 h 21"/>
                <a:gd name="T6" fmla="*/ 3 w 37"/>
                <a:gd name="T7" fmla="*/ 21 h 21"/>
                <a:gd name="T8" fmla="*/ 34 w 37"/>
                <a:gd name="T9" fmla="*/ 10 h 21"/>
                <a:gd name="T10" fmla="*/ 37 w 37"/>
                <a:gd name="T11" fmla="*/ 3 h 21"/>
                <a:gd name="T12" fmla="*/ 30 w 37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1">
                  <a:moveTo>
                    <a:pt x="3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2" y="12"/>
                    <a:pt x="3" y="15"/>
                    <a:pt x="3" y="18"/>
                  </a:cubicBezTo>
                  <a:cubicBezTo>
                    <a:pt x="3" y="19"/>
                    <a:pt x="3" y="20"/>
                    <a:pt x="3" y="21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0" y="0"/>
                    <a:pt x="30" y="0"/>
                    <a:pt x="30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5"/>
            <p:cNvSpPr>
              <a:spLocks noEditPoints="1"/>
            </p:cNvSpPr>
            <p:nvPr/>
          </p:nvSpPr>
          <p:spPr bwMode="auto">
            <a:xfrm>
              <a:off x="5189307" y="5486818"/>
              <a:ext cx="286753" cy="267202"/>
            </a:xfrm>
            <a:custGeom>
              <a:avLst/>
              <a:gdLst>
                <a:gd name="T0" fmla="*/ 70 w 149"/>
                <a:gd name="T1" fmla="*/ 15 h 139"/>
                <a:gd name="T2" fmla="*/ 70 w 149"/>
                <a:gd name="T3" fmla="*/ 6 h 139"/>
                <a:gd name="T4" fmla="*/ 75 w 149"/>
                <a:gd name="T5" fmla="*/ 2 h 139"/>
                <a:gd name="T6" fmla="*/ 79 w 149"/>
                <a:gd name="T7" fmla="*/ 6 h 139"/>
                <a:gd name="T8" fmla="*/ 79 w 149"/>
                <a:gd name="T9" fmla="*/ 15 h 139"/>
                <a:gd name="T10" fmla="*/ 133 w 149"/>
                <a:gd name="T11" fmla="*/ 66 h 139"/>
                <a:gd name="T12" fmla="*/ 142 w 149"/>
                <a:gd name="T13" fmla="*/ 66 h 139"/>
                <a:gd name="T14" fmla="*/ 147 w 149"/>
                <a:gd name="T15" fmla="*/ 70 h 139"/>
                <a:gd name="T16" fmla="*/ 142 w 149"/>
                <a:gd name="T17" fmla="*/ 74 h 139"/>
                <a:gd name="T18" fmla="*/ 133 w 149"/>
                <a:gd name="T19" fmla="*/ 74 h 139"/>
                <a:gd name="T20" fmla="*/ 79 w 149"/>
                <a:gd name="T21" fmla="*/ 124 h 139"/>
                <a:gd name="T22" fmla="*/ 79 w 149"/>
                <a:gd name="T23" fmla="*/ 133 h 139"/>
                <a:gd name="T24" fmla="*/ 75 w 149"/>
                <a:gd name="T25" fmla="*/ 137 h 139"/>
                <a:gd name="T26" fmla="*/ 70 w 149"/>
                <a:gd name="T27" fmla="*/ 133 h 139"/>
                <a:gd name="T28" fmla="*/ 70 w 149"/>
                <a:gd name="T29" fmla="*/ 124 h 139"/>
                <a:gd name="T30" fmla="*/ 16 w 149"/>
                <a:gd name="T31" fmla="*/ 74 h 139"/>
                <a:gd name="T32" fmla="*/ 7 w 149"/>
                <a:gd name="T33" fmla="*/ 74 h 139"/>
                <a:gd name="T34" fmla="*/ 2 w 149"/>
                <a:gd name="T35" fmla="*/ 70 h 139"/>
                <a:gd name="T36" fmla="*/ 7 w 149"/>
                <a:gd name="T37" fmla="*/ 66 h 139"/>
                <a:gd name="T38" fmla="*/ 16 w 149"/>
                <a:gd name="T39" fmla="*/ 66 h 139"/>
                <a:gd name="T40" fmla="*/ 70 w 149"/>
                <a:gd name="T41" fmla="*/ 15 h 139"/>
                <a:gd name="T42" fmla="*/ 75 w 149"/>
                <a:gd name="T43" fmla="*/ 0 h 139"/>
                <a:gd name="T44" fmla="*/ 0 w 149"/>
                <a:gd name="T45" fmla="*/ 70 h 139"/>
                <a:gd name="T46" fmla="*/ 75 w 149"/>
                <a:gd name="T47" fmla="*/ 139 h 139"/>
                <a:gd name="T48" fmla="*/ 149 w 149"/>
                <a:gd name="T49" fmla="*/ 70 h 139"/>
                <a:gd name="T50" fmla="*/ 75 w 149"/>
                <a:gd name="T5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9" h="139">
                  <a:moveTo>
                    <a:pt x="70" y="15"/>
                  </a:moveTo>
                  <a:cubicBezTo>
                    <a:pt x="70" y="6"/>
                    <a:pt x="70" y="6"/>
                    <a:pt x="70" y="6"/>
                  </a:cubicBezTo>
                  <a:cubicBezTo>
                    <a:pt x="70" y="4"/>
                    <a:pt x="72" y="2"/>
                    <a:pt x="75" y="2"/>
                  </a:cubicBezTo>
                  <a:cubicBezTo>
                    <a:pt x="77" y="2"/>
                    <a:pt x="79" y="4"/>
                    <a:pt x="79" y="6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108" y="17"/>
                    <a:pt x="131" y="39"/>
                    <a:pt x="133" y="66"/>
                  </a:cubicBezTo>
                  <a:cubicBezTo>
                    <a:pt x="142" y="66"/>
                    <a:pt x="142" y="66"/>
                    <a:pt x="142" y="66"/>
                  </a:cubicBezTo>
                  <a:cubicBezTo>
                    <a:pt x="145" y="66"/>
                    <a:pt x="147" y="67"/>
                    <a:pt x="147" y="70"/>
                  </a:cubicBezTo>
                  <a:cubicBezTo>
                    <a:pt x="147" y="72"/>
                    <a:pt x="145" y="74"/>
                    <a:pt x="142" y="74"/>
                  </a:cubicBezTo>
                  <a:cubicBezTo>
                    <a:pt x="133" y="74"/>
                    <a:pt x="133" y="74"/>
                    <a:pt x="133" y="74"/>
                  </a:cubicBezTo>
                  <a:cubicBezTo>
                    <a:pt x="131" y="101"/>
                    <a:pt x="108" y="122"/>
                    <a:pt x="79" y="124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9" y="135"/>
                    <a:pt x="77" y="137"/>
                    <a:pt x="75" y="137"/>
                  </a:cubicBezTo>
                  <a:cubicBezTo>
                    <a:pt x="72" y="137"/>
                    <a:pt x="70" y="135"/>
                    <a:pt x="70" y="133"/>
                  </a:cubicBezTo>
                  <a:cubicBezTo>
                    <a:pt x="70" y="124"/>
                    <a:pt x="70" y="124"/>
                    <a:pt x="70" y="124"/>
                  </a:cubicBezTo>
                  <a:cubicBezTo>
                    <a:pt x="41" y="122"/>
                    <a:pt x="18" y="101"/>
                    <a:pt x="16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4" y="74"/>
                    <a:pt x="2" y="72"/>
                    <a:pt x="2" y="70"/>
                  </a:cubicBezTo>
                  <a:cubicBezTo>
                    <a:pt x="2" y="67"/>
                    <a:pt x="4" y="66"/>
                    <a:pt x="7" y="6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8" y="39"/>
                    <a:pt x="41" y="17"/>
                    <a:pt x="70" y="15"/>
                  </a:cubicBezTo>
                  <a:moveTo>
                    <a:pt x="75" y="0"/>
                  </a:moveTo>
                  <a:cubicBezTo>
                    <a:pt x="34" y="0"/>
                    <a:pt x="0" y="31"/>
                    <a:pt x="0" y="70"/>
                  </a:cubicBezTo>
                  <a:cubicBezTo>
                    <a:pt x="0" y="108"/>
                    <a:pt x="34" y="139"/>
                    <a:pt x="75" y="139"/>
                  </a:cubicBezTo>
                  <a:cubicBezTo>
                    <a:pt x="116" y="139"/>
                    <a:pt x="149" y="108"/>
                    <a:pt x="149" y="70"/>
                  </a:cubicBezTo>
                  <a:cubicBezTo>
                    <a:pt x="149" y="31"/>
                    <a:pt x="116" y="0"/>
                    <a:pt x="75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5312317" y="5601681"/>
              <a:ext cx="40732" cy="39102"/>
            </a:xfrm>
            <a:custGeom>
              <a:avLst/>
              <a:gdLst>
                <a:gd name="T0" fmla="*/ 11 w 21"/>
                <a:gd name="T1" fmla="*/ 0 h 20"/>
                <a:gd name="T2" fmla="*/ 7 w 21"/>
                <a:gd name="T3" fmla="*/ 0 h 20"/>
                <a:gd name="T4" fmla="*/ 0 w 21"/>
                <a:gd name="T5" fmla="*/ 10 h 20"/>
                <a:gd name="T6" fmla="*/ 0 w 21"/>
                <a:gd name="T7" fmla="*/ 10 h 20"/>
                <a:gd name="T8" fmla="*/ 11 w 21"/>
                <a:gd name="T9" fmla="*/ 20 h 20"/>
                <a:gd name="T10" fmla="*/ 21 w 21"/>
                <a:gd name="T11" fmla="*/ 13 h 20"/>
                <a:gd name="T12" fmla="*/ 21 w 21"/>
                <a:gd name="T13" fmla="*/ 10 h 20"/>
                <a:gd name="T14" fmla="*/ 18 w 21"/>
                <a:gd name="T15" fmla="*/ 2 h 20"/>
                <a:gd name="T16" fmla="*/ 11 w 21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0">
                  <a:moveTo>
                    <a:pt x="11" y="0"/>
                  </a:moveTo>
                  <a:cubicBezTo>
                    <a:pt x="9" y="0"/>
                    <a:pt x="8" y="0"/>
                    <a:pt x="7" y="0"/>
                  </a:cubicBezTo>
                  <a:cubicBezTo>
                    <a:pt x="3" y="2"/>
                    <a:pt x="0" y="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5"/>
                    <a:pt x="5" y="20"/>
                    <a:pt x="11" y="20"/>
                  </a:cubicBezTo>
                  <a:cubicBezTo>
                    <a:pt x="15" y="20"/>
                    <a:pt x="19" y="17"/>
                    <a:pt x="21" y="13"/>
                  </a:cubicBezTo>
                  <a:cubicBezTo>
                    <a:pt x="21" y="12"/>
                    <a:pt x="21" y="11"/>
                    <a:pt x="21" y="10"/>
                  </a:cubicBezTo>
                  <a:cubicBezTo>
                    <a:pt x="21" y="7"/>
                    <a:pt x="20" y="4"/>
                    <a:pt x="18" y="2"/>
                  </a:cubicBezTo>
                  <a:cubicBezTo>
                    <a:pt x="16" y="1"/>
                    <a:pt x="13" y="0"/>
                    <a:pt x="11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5323721" y="5698623"/>
              <a:ext cx="17922" cy="51322"/>
            </a:xfrm>
            <a:custGeom>
              <a:avLst/>
              <a:gdLst>
                <a:gd name="T0" fmla="*/ 5 w 9"/>
                <a:gd name="T1" fmla="*/ 0 h 27"/>
                <a:gd name="T2" fmla="*/ 0 w 9"/>
                <a:gd name="T3" fmla="*/ 4 h 27"/>
                <a:gd name="T4" fmla="*/ 0 w 9"/>
                <a:gd name="T5" fmla="*/ 14 h 27"/>
                <a:gd name="T6" fmla="*/ 0 w 9"/>
                <a:gd name="T7" fmla="*/ 23 h 27"/>
                <a:gd name="T8" fmla="*/ 5 w 9"/>
                <a:gd name="T9" fmla="*/ 27 h 27"/>
                <a:gd name="T10" fmla="*/ 9 w 9"/>
                <a:gd name="T11" fmla="*/ 23 h 27"/>
                <a:gd name="T12" fmla="*/ 9 w 9"/>
                <a:gd name="T13" fmla="*/ 14 h 27"/>
                <a:gd name="T14" fmla="*/ 9 w 9"/>
                <a:gd name="T15" fmla="*/ 4 h 27"/>
                <a:gd name="T16" fmla="*/ 5 w 9"/>
                <a:gd name="T1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27">
                  <a:moveTo>
                    <a:pt x="5" y="0"/>
                  </a:moveTo>
                  <a:cubicBezTo>
                    <a:pt x="2" y="0"/>
                    <a:pt x="0" y="1"/>
                    <a:pt x="0" y="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5"/>
                    <a:pt x="2" y="27"/>
                    <a:pt x="5" y="27"/>
                  </a:cubicBezTo>
                  <a:cubicBezTo>
                    <a:pt x="7" y="27"/>
                    <a:pt x="9" y="25"/>
                    <a:pt x="9" y="23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1"/>
                    <a:pt x="7" y="0"/>
                    <a:pt x="5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5323721" y="5490076"/>
              <a:ext cx="17922" cy="53766"/>
            </a:xfrm>
            <a:custGeom>
              <a:avLst/>
              <a:gdLst>
                <a:gd name="T0" fmla="*/ 5 w 9"/>
                <a:gd name="T1" fmla="*/ 0 h 28"/>
                <a:gd name="T2" fmla="*/ 0 w 9"/>
                <a:gd name="T3" fmla="*/ 4 h 28"/>
                <a:gd name="T4" fmla="*/ 0 w 9"/>
                <a:gd name="T5" fmla="*/ 13 h 28"/>
                <a:gd name="T6" fmla="*/ 0 w 9"/>
                <a:gd name="T7" fmla="*/ 24 h 28"/>
                <a:gd name="T8" fmla="*/ 5 w 9"/>
                <a:gd name="T9" fmla="*/ 28 h 28"/>
                <a:gd name="T10" fmla="*/ 9 w 9"/>
                <a:gd name="T11" fmla="*/ 24 h 28"/>
                <a:gd name="T12" fmla="*/ 9 w 9"/>
                <a:gd name="T13" fmla="*/ 13 h 28"/>
                <a:gd name="T14" fmla="*/ 9 w 9"/>
                <a:gd name="T15" fmla="*/ 4 h 28"/>
                <a:gd name="T16" fmla="*/ 5 w 9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28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2" y="28"/>
                    <a:pt x="5" y="28"/>
                  </a:cubicBezTo>
                  <a:cubicBezTo>
                    <a:pt x="7" y="28"/>
                    <a:pt x="9" y="26"/>
                    <a:pt x="9" y="24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2"/>
                    <a:pt x="7" y="0"/>
                    <a:pt x="5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5414961" y="5613901"/>
              <a:ext cx="57025" cy="15479"/>
            </a:xfrm>
            <a:custGeom>
              <a:avLst/>
              <a:gdLst>
                <a:gd name="T0" fmla="*/ 25 w 30"/>
                <a:gd name="T1" fmla="*/ 0 h 8"/>
                <a:gd name="T2" fmla="*/ 16 w 30"/>
                <a:gd name="T3" fmla="*/ 0 h 8"/>
                <a:gd name="T4" fmla="*/ 5 w 30"/>
                <a:gd name="T5" fmla="*/ 0 h 8"/>
                <a:gd name="T6" fmla="*/ 0 w 30"/>
                <a:gd name="T7" fmla="*/ 4 h 8"/>
                <a:gd name="T8" fmla="*/ 5 w 30"/>
                <a:gd name="T9" fmla="*/ 8 h 8"/>
                <a:gd name="T10" fmla="*/ 16 w 30"/>
                <a:gd name="T11" fmla="*/ 8 h 8"/>
                <a:gd name="T12" fmla="*/ 25 w 30"/>
                <a:gd name="T13" fmla="*/ 8 h 8"/>
                <a:gd name="T14" fmla="*/ 30 w 30"/>
                <a:gd name="T15" fmla="*/ 4 h 8"/>
                <a:gd name="T16" fmla="*/ 25 w 30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8">
                  <a:moveTo>
                    <a:pt x="25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6"/>
                    <a:pt x="2" y="8"/>
                    <a:pt x="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8" y="8"/>
                    <a:pt x="30" y="6"/>
                    <a:pt x="30" y="4"/>
                  </a:cubicBezTo>
                  <a:cubicBezTo>
                    <a:pt x="30" y="1"/>
                    <a:pt x="28" y="0"/>
                    <a:pt x="25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5193379" y="5613901"/>
              <a:ext cx="57025" cy="15479"/>
            </a:xfrm>
            <a:custGeom>
              <a:avLst/>
              <a:gdLst>
                <a:gd name="T0" fmla="*/ 25 w 30"/>
                <a:gd name="T1" fmla="*/ 0 h 8"/>
                <a:gd name="T2" fmla="*/ 14 w 30"/>
                <a:gd name="T3" fmla="*/ 0 h 8"/>
                <a:gd name="T4" fmla="*/ 5 w 30"/>
                <a:gd name="T5" fmla="*/ 0 h 8"/>
                <a:gd name="T6" fmla="*/ 0 w 30"/>
                <a:gd name="T7" fmla="*/ 4 h 8"/>
                <a:gd name="T8" fmla="*/ 5 w 30"/>
                <a:gd name="T9" fmla="*/ 8 h 8"/>
                <a:gd name="T10" fmla="*/ 14 w 30"/>
                <a:gd name="T11" fmla="*/ 8 h 8"/>
                <a:gd name="T12" fmla="*/ 25 w 30"/>
                <a:gd name="T13" fmla="*/ 8 h 8"/>
                <a:gd name="T14" fmla="*/ 30 w 30"/>
                <a:gd name="T15" fmla="*/ 4 h 8"/>
                <a:gd name="T16" fmla="*/ 25 w 30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8">
                  <a:moveTo>
                    <a:pt x="25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6"/>
                    <a:pt x="2" y="8"/>
                    <a:pt x="5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8" y="8"/>
                    <a:pt x="30" y="6"/>
                    <a:pt x="30" y="4"/>
                  </a:cubicBezTo>
                  <a:cubicBezTo>
                    <a:pt x="30" y="1"/>
                    <a:pt x="28" y="0"/>
                    <a:pt x="25" y="0"/>
                  </a:cubicBezTo>
                </a:path>
              </a:pathLst>
            </a:custGeom>
            <a:solidFill>
              <a:srgbClr val="A3A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22"/>
            <p:cNvSpPr>
              <a:spLocks noEditPoints="1"/>
            </p:cNvSpPr>
            <p:nvPr/>
          </p:nvSpPr>
          <p:spPr bwMode="auto">
            <a:xfrm>
              <a:off x="6782740" y="2134580"/>
              <a:ext cx="269645" cy="391026"/>
            </a:xfrm>
            <a:custGeom>
              <a:avLst/>
              <a:gdLst>
                <a:gd name="T0" fmla="*/ 45 w 140"/>
                <a:gd name="T1" fmla="*/ 199 h 203"/>
                <a:gd name="T2" fmla="*/ 34 w 140"/>
                <a:gd name="T3" fmla="*/ 184 h 203"/>
                <a:gd name="T4" fmla="*/ 25 w 140"/>
                <a:gd name="T5" fmla="*/ 158 h 203"/>
                <a:gd name="T6" fmla="*/ 25 w 140"/>
                <a:gd name="T7" fmla="*/ 142 h 203"/>
                <a:gd name="T8" fmla="*/ 16 w 140"/>
                <a:gd name="T9" fmla="*/ 112 h 203"/>
                <a:gd name="T10" fmla="*/ 3 w 140"/>
                <a:gd name="T11" fmla="*/ 57 h 203"/>
                <a:gd name="T12" fmla="*/ 64 w 140"/>
                <a:gd name="T13" fmla="*/ 0 h 203"/>
                <a:gd name="T14" fmla="*/ 74 w 140"/>
                <a:gd name="T15" fmla="*/ 0 h 203"/>
                <a:gd name="T16" fmla="*/ 118 w 140"/>
                <a:gd name="T17" fmla="*/ 20 h 203"/>
                <a:gd name="T18" fmla="*/ 130 w 140"/>
                <a:gd name="T19" fmla="*/ 101 h 203"/>
                <a:gd name="T20" fmla="*/ 116 w 140"/>
                <a:gd name="T21" fmla="*/ 136 h 203"/>
                <a:gd name="T22" fmla="*/ 116 w 140"/>
                <a:gd name="T23" fmla="*/ 148 h 203"/>
                <a:gd name="T24" fmla="*/ 114 w 140"/>
                <a:gd name="T25" fmla="*/ 161 h 203"/>
                <a:gd name="T26" fmla="*/ 104 w 140"/>
                <a:gd name="T27" fmla="*/ 186 h 203"/>
                <a:gd name="T28" fmla="*/ 83 w 140"/>
                <a:gd name="T29" fmla="*/ 203 h 203"/>
                <a:gd name="T30" fmla="*/ 70 w 140"/>
                <a:gd name="T31" fmla="*/ 140 h 203"/>
                <a:gd name="T32" fmla="*/ 104 w 140"/>
                <a:gd name="T33" fmla="*/ 135 h 203"/>
                <a:gd name="T34" fmla="*/ 108 w 140"/>
                <a:gd name="T35" fmla="*/ 116 h 203"/>
                <a:gd name="T36" fmla="*/ 125 w 140"/>
                <a:gd name="T37" fmla="*/ 59 h 203"/>
                <a:gd name="T38" fmla="*/ 41 w 140"/>
                <a:gd name="T39" fmla="*/ 21 h 203"/>
                <a:gd name="T40" fmla="*/ 24 w 140"/>
                <a:gd name="T41" fmla="*/ 101 h 203"/>
                <a:gd name="T42" fmla="*/ 42 w 140"/>
                <a:gd name="T43" fmla="*/ 140 h 203"/>
                <a:gd name="T44" fmla="*/ 70 w 140"/>
                <a:gd name="T45" fmla="*/ 157 h 203"/>
                <a:gd name="T46" fmla="*/ 103 w 140"/>
                <a:gd name="T47" fmla="*/ 153 h 203"/>
                <a:gd name="T48" fmla="*/ 59 w 140"/>
                <a:gd name="T49" fmla="*/ 146 h 203"/>
                <a:gd name="T50" fmla="*/ 37 w 140"/>
                <a:gd name="T51" fmla="*/ 149 h 203"/>
                <a:gd name="T52" fmla="*/ 61 w 140"/>
                <a:gd name="T53" fmla="*/ 157 h 203"/>
                <a:gd name="T54" fmla="*/ 70 w 140"/>
                <a:gd name="T55" fmla="*/ 162 h 203"/>
                <a:gd name="T56" fmla="*/ 37 w 140"/>
                <a:gd name="T57" fmla="*/ 166 h 203"/>
                <a:gd name="T58" fmla="*/ 82 w 140"/>
                <a:gd name="T59" fmla="*/ 173 h 203"/>
                <a:gd name="T60" fmla="*/ 103 w 140"/>
                <a:gd name="T61" fmla="*/ 170 h 203"/>
                <a:gd name="T62" fmla="*/ 70 w 140"/>
                <a:gd name="T63" fmla="*/ 162 h 203"/>
                <a:gd name="T64" fmla="*/ 48 w 140"/>
                <a:gd name="T65" fmla="*/ 179 h 203"/>
                <a:gd name="T66" fmla="*/ 82 w 140"/>
                <a:gd name="T67" fmla="*/ 19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0" h="203">
                  <a:moveTo>
                    <a:pt x="56" y="203"/>
                  </a:moveTo>
                  <a:cubicBezTo>
                    <a:pt x="53" y="202"/>
                    <a:pt x="49" y="201"/>
                    <a:pt x="45" y="199"/>
                  </a:cubicBezTo>
                  <a:cubicBezTo>
                    <a:pt x="41" y="196"/>
                    <a:pt x="38" y="192"/>
                    <a:pt x="37" y="187"/>
                  </a:cubicBezTo>
                  <a:cubicBezTo>
                    <a:pt x="36" y="186"/>
                    <a:pt x="35" y="185"/>
                    <a:pt x="34" y="184"/>
                  </a:cubicBezTo>
                  <a:cubicBezTo>
                    <a:pt x="26" y="180"/>
                    <a:pt x="22" y="170"/>
                    <a:pt x="25" y="161"/>
                  </a:cubicBezTo>
                  <a:cubicBezTo>
                    <a:pt x="26" y="160"/>
                    <a:pt x="25" y="159"/>
                    <a:pt x="25" y="158"/>
                  </a:cubicBezTo>
                  <a:cubicBezTo>
                    <a:pt x="24" y="154"/>
                    <a:pt x="23" y="149"/>
                    <a:pt x="25" y="145"/>
                  </a:cubicBezTo>
                  <a:cubicBezTo>
                    <a:pt x="25" y="144"/>
                    <a:pt x="25" y="143"/>
                    <a:pt x="25" y="142"/>
                  </a:cubicBezTo>
                  <a:cubicBezTo>
                    <a:pt x="24" y="139"/>
                    <a:pt x="23" y="135"/>
                    <a:pt x="23" y="132"/>
                  </a:cubicBezTo>
                  <a:cubicBezTo>
                    <a:pt x="22" y="125"/>
                    <a:pt x="19" y="118"/>
                    <a:pt x="16" y="112"/>
                  </a:cubicBezTo>
                  <a:cubicBezTo>
                    <a:pt x="13" y="106"/>
                    <a:pt x="9" y="100"/>
                    <a:pt x="6" y="93"/>
                  </a:cubicBezTo>
                  <a:cubicBezTo>
                    <a:pt x="1" y="82"/>
                    <a:pt x="0" y="69"/>
                    <a:pt x="3" y="57"/>
                  </a:cubicBezTo>
                  <a:cubicBezTo>
                    <a:pt x="7" y="33"/>
                    <a:pt x="21" y="16"/>
                    <a:pt x="43" y="5"/>
                  </a:cubicBezTo>
                  <a:cubicBezTo>
                    <a:pt x="50" y="2"/>
                    <a:pt x="57" y="1"/>
                    <a:pt x="64" y="0"/>
                  </a:cubicBezTo>
                  <a:cubicBezTo>
                    <a:pt x="65" y="0"/>
                    <a:pt x="65" y="0"/>
                    <a:pt x="66" y="0"/>
                  </a:cubicBezTo>
                  <a:cubicBezTo>
                    <a:pt x="69" y="0"/>
                    <a:pt x="71" y="0"/>
                    <a:pt x="74" y="0"/>
                  </a:cubicBezTo>
                  <a:cubicBezTo>
                    <a:pt x="78" y="1"/>
                    <a:pt x="83" y="1"/>
                    <a:pt x="88" y="2"/>
                  </a:cubicBezTo>
                  <a:cubicBezTo>
                    <a:pt x="99" y="5"/>
                    <a:pt x="110" y="11"/>
                    <a:pt x="118" y="20"/>
                  </a:cubicBezTo>
                  <a:cubicBezTo>
                    <a:pt x="127" y="29"/>
                    <a:pt x="133" y="40"/>
                    <a:pt x="136" y="52"/>
                  </a:cubicBezTo>
                  <a:cubicBezTo>
                    <a:pt x="140" y="69"/>
                    <a:pt x="138" y="86"/>
                    <a:pt x="130" y="101"/>
                  </a:cubicBezTo>
                  <a:cubicBezTo>
                    <a:pt x="127" y="106"/>
                    <a:pt x="125" y="111"/>
                    <a:pt x="122" y="116"/>
                  </a:cubicBezTo>
                  <a:cubicBezTo>
                    <a:pt x="119" y="122"/>
                    <a:pt x="117" y="129"/>
                    <a:pt x="116" y="136"/>
                  </a:cubicBezTo>
                  <a:cubicBezTo>
                    <a:pt x="116" y="137"/>
                    <a:pt x="116" y="138"/>
                    <a:pt x="116" y="139"/>
                  </a:cubicBezTo>
                  <a:cubicBezTo>
                    <a:pt x="115" y="141"/>
                    <a:pt x="115" y="146"/>
                    <a:pt x="116" y="148"/>
                  </a:cubicBezTo>
                  <a:cubicBezTo>
                    <a:pt x="116" y="152"/>
                    <a:pt x="116" y="155"/>
                    <a:pt x="114" y="158"/>
                  </a:cubicBezTo>
                  <a:cubicBezTo>
                    <a:pt x="114" y="159"/>
                    <a:pt x="114" y="160"/>
                    <a:pt x="114" y="161"/>
                  </a:cubicBezTo>
                  <a:cubicBezTo>
                    <a:pt x="118" y="170"/>
                    <a:pt x="114" y="180"/>
                    <a:pt x="105" y="184"/>
                  </a:cubicBezTo>
                  <a:cubicBezTo>
                    <a:pt x="105" y="185"/>
                    <a:pt x="104" y="185"/>
                    <a:pt x="104" y="186"/>
                  </a:cubicBezTo>
                  <a:cubicBezTo>
                    <a:pt x="100" y="196"/>
                    <a:pt x="94" y="201"/>
                    <a:pt x="84" y="203"/>
                  </a:cubicBezTo>
                  <a:cubicBezTo>
                    <a:pt x="83" y="203"/>
                    <a:pt x="83" y="203"/>
                    <a:pt x="83" y="203"/>
                  </a:cubicBezTo>
                  <a:cubicBezTo>
                    <a:pt x="74" y="203"/>
                    <a:pt x="65" y="203"/>
                    <a:pt x="56" y="203"/>
                  </a:cubicBezTo>
                  <a:moveTo>
                    <a:pt x="70" y="140"/>
                  </a:moveTo>
                  <a:cubicBezTo>
                    <a:pt x="79" y="140"/>
                    <a:pt x="88" y="140"/>
                    <a:pt x="98" y="140"/>
                  </a:cubicBezTo>
                  <a:cubicBezTo>
                    <a:pt x="101" y="140"/>
                    <a:pt x="103" y="138"/>
                    <a:pt x="104" y="135"/>
                  </a:cubicBezTo>
                  <a:cubicBezTo>
                    <a:pt x="104" y="135"/>
                    <a:pt x="104" y="134"/>
                    <a:pt x="104" y="133"/>
                  </a:cubicBezTo>
                  <a:cubicBezTo>
                    <a:pt x="105" y="127"/>
                    <a:pt x="106" y="121"/>
                    <a:pt x="108" y="116"/>
                  </a:cubicBezTo>
                  <a:cubicBezTo>
                    <a:pt x="111" y="109"/>
                    <a:pt x="114" y="103"/>
                    <a:pt x="118" y="97"/>
                  </a:cubicBezTo>
                  <a:cubicBezTo>
                    <a:pt x="124" y="85"/>
                    <a:pt x="127" y="72"/>
                    <a:pt x="125" y="59"/>
                  </a:cubicBezTo>
                  <a:cubicBezTo>
                    <a:pt x="122" y="43"/>
                    <a:pt x="114" y="30"/>
                    <a:pt x="101" y="22"/>
                  </a:cubicBezTo>
                  <a:cubicBezTo>
                    <a:pt x="81" y="9"/>
                    <a:pt x="61" y="9"/>
                    <a:pt x="41" y="21"/>
                  </a:cubicBezTo>
                  <a:cubicBezTo>
                    <a:pt x="21" y="33"/>
                    <a:pt x="11" y="56"/>
                    <a:pt x="15" y="79"/>
                  </a:cubicBezTo>
                  <a:cubicBezTo>
                    <a:pt x="17" y="87"/>
                    <a:pt x="20" y="94"/>
                    <a:pt x="24" y="101"/>
                  </a:cubicBezTo>
                  <a:cubicBezTo>
                    <a:pt x="31" y="112"/>
                    <a:pt x="35" y="122"/>
                    <a:pt x="36" y="135"/>
                  </a:cubicBezTo>
                  <a:cubicBezTo>
                    <a:pt x="36" y="139"/>
                    <a:pt x="38" y="140"/>
                    <a:pt x="42" y="140"/>
                  </a:cubicBezTo>
                  <a:cubicBezTo>
                    <a:pt x="52" y="140"/>
                    <a:pt x="61" y="140"/>
                    <a:pt x="70" y="140"/>
                  </a:cubicBezTo>
                  <a:moveTo>
                    <a:pt x="70" y="157"/>
                  </a:moveTo>
                  <a:cubicBezTo>
                    <a:pt x="79" y="157"/>
                    <a:pt x="88" y="157"/>
                    <a:pt x="97" y="157"/>
                  </a:cubicBezTo>
                  <a:cubicBezTo>
                    <a:pt x="100" y="157"/>
                    <a:pt x="102" y="156"/>
                    <a:pt x="103" y="153"/>
                  </a:cubicBezTo>
                  <a:cubicBezTo>
                    <a:pt x="104" y="150"/>
                    <a:pt x="102" y="146"/>
                    <a:pt x="97" y="146"/>
                  </a:cubicBezTo>
                  <a:cubicBezTo>
                    <a:pt x="84" y="146"/>
                    <a:pt x="71" y="146"/>
                    <a:pt x="59" y="146"/>
                  </a:cubicBezTo>
                  <a:cubicBezTo>
                    <a:pt x="53" y="146"/>
                    <a:pt x="48" y="146"/>
                    <a:pt x="43" y="146"/>
                  </a:cubicBezTo>
                  <a:cubicBezTo>
                    <a:pt x="40" y="146"/>
                    <a:pt x="38" y="147"/>
                    <a:pt x="37" y="149"/>
                  </a:cubicBezTo>
                  <a:cubicBezTo>
                    <a:pt x="35" y="153"/>
                    <a:pt x="38" y="157"/>
                    <a:pt x="43" y="157"/>
                  </a:cubicBezTo>
                  <a:cubicBezTo>
                    <a:pt x="49" y="157"/>
                    <a:pt x="55" y="157"/>
                    <a:pt x="61" y="157"/>
                  </a:cubicBezTo>
                  <a:cubicBezTo>
                    <a:pt x="64" y="157"/>
                    <a:pt x="67" y="157"/>
                    <a:pt x="70" y="157"/>
                  </a:cubicBezTo>
                  <a:moveTo>
                    <a:pt x="70" y="162"/>
                  </a:moveTo>
                  <a:cubicBezTo>
                    <a:pt x="61" y="162"/>
                    <a:pt x="52" y="162"/>
                    <a:pt x="43" y="162"/>
                  </a:cubicBezTo>
                  <a:cubicBezTo>
                    <a:pt x="40" y="162"/>
                    <a:pt x="38" y="163"/>
                    <a:pt x="37" y="166"/>
                  </a:cubicBezTo>
                  <a:cubicBezTo>
                    <a:pt x="35" y="170"/>
                    <a:pt x="38" y="173"/>
                    <a:pt x="43" y="173"/>
                  </a:cubicBezTo>
                  <a:cubicBezTo>
                    <a:pt x="56" y="173"/>
                    <a:pt x="69" y="173"/>
                    <a:pt x="82" y="173"/>
                  </a:cubicBezTo>
                  <a:cubicBezTo>
                    <a:pt x="87" y="173"/>
                    <a:pt x="92" y="173"/>
                    <a:pt x="97" y="173"/>
                  </a:cubicBezTo>
                  <a:cubicBezTo>
                    <a:pt x="100" y="173"/>
                    <a:pt x="102" y="172"/>
                    <a:pt x="103" y="170"/>
                  </a:cubicBezTo>
                  <a:cubicBezTo>
                    <a:pt x="104" y="166"/>
                    <a:pt x="102" y="162"/>
                    <a:pt x="97" y="162"/>
                  </a:cubicBezTo>
                  <a:cubicBezTo>
                    <a:pt x="88" y="162"/>
                    <a:pt x="79" y="162"/>
                    <a:pt x="70" y="162"/>
                  </a:cubicBezTo>
                  <a:moveTo>
                    <a:pt x="92" y="179"/>
                  </a:moveTo>
                  <a:cubicBezTo>
                    <a:pt x="77" y="179"/>
                    <a:pt x="62" y="179"/>
                    <a:pt x="48" y="179"/>
                  </a:cubicBezTo>
                  <a:cubicBezTo>
                    <a:pt x="48" y="185"/>
                    <a:pt x="52" y="190"/>
                    <a:pt x="58" y="190"/>
                  </a:cubicBezTo>
                  <a:cubicBezTo>
                    <a:pt x="66" y="190"/>
                    <a:pt x="74" y="190"/>
                    <a:pt x="82" y="190"/>
                  </a:cubicBezTo>
                  <a:cubicBezTo>
                    <a:pt x="88" y="190"/>
                    <a:pt x="92" y="185"/>
                    <a:pt x="92" y="179"/>
                  </a:cubicBezTo>
                </a:path>
              </a:pathLst>
            </a:custGeom>
            <a:solidFill>
              <a:srgbClr val="8E8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4"/>
            <p:cNvSpPr>
              <a:spLocks noEditPoints="1"/>
            </p:cNvSpPr>
            <p:nvPr/>
          </p:nvSpPr>
          <p:spPr bwMode="auto">
            <a:xfrm>
              <a:off x="3392215" y="5775199"/>
              <a:ext cx="270459" cy="391026"/>
            </a:xfrm>
            <a:custGeom>
              <a:avLst/>
              <a:gdLst>
                <a:gd name="T0" fmla="*/ 45 w 140"/>
                <a:gd name="T1" fmla="*/ 199 h 203"/>
                <a:gd name="T2" fmla="*/ 34 w 140"/>
                <a:gd name="T3" fmla="*/ 185 h 203"/>
                <a:gd name="T4" fmla="*/ 25 w 140"/>
                <a:gd name="T5" fmla="*/ 159 h 203"/>
                <a:gd name="T6" fmla="*/ 25 w 140"/>
                <a:gd name="T7" fmla="*/ 142 h 203"/>
                <a:gd name="T8" fmla="*/ 16 w 140"/>
                <a:gd name="T9" fmla="*/ 112 h 203"/>
                <a:gd name="T10" fmla="*/ 2 w 140"/>
                <a:gd name="T11" fmla="*/ 57 h 203"/>
                <a:gd name="T12" fmla="*/ 64 w 140"/>
                <a:gd name="T13" fmla="*/ 1 h 203"/>
                <a:gd name="T14" fmla="*/ 74 w 140"/>
                <a:gd name="T15" fmla="*/ 0 h 203"/>
                <a:gd name="T16" fmla="*/ 118 w 140"/>
                <a:gd name="T17" fmla="*/ 20 h 203"/>
                <a:gd name="T18" fmla="*/ 130 w 140"/>
                <a:gd name="T19" fmla="*/ 102 h 203"/>
                <a:gd name="T20" fmla="*/ 116 w 140"/>
                <a:gd name="T21" fmla="*/ 137 h 203"/>
                <a:gd name="T22" fmla="*/ 115 w 140"/>
                <a:gd name="T23" fmla="*/ 148 h 203"/>
                <a:gd name="T24" fmla="*/ 114 w 140"/>
                <a:gd name="T25" fmla="*/ 161 h 203"/>
                <a:gd name="T26" fmla="*/ 103 w 140"/>
                <a:gd name="T27" fmla="*/ 186 h 203"/>
                <a:gd name="T28" fmla="*/ 83 w 140"/>
                <a:gd name="T29" fmla="*/ 203 h 203"/>
                <a:gd name="T30" fmla="*/ 70 w 140"/>
                <a:gd name="T31" fmla="*/ 141 h 203"/>
                <a:gd name="T32" fmla="*/ 103 w 140"/>
                <a:gd name="T33" fmla="*/ 136 h 203"/>
                <a:gd name="T34" fmla="*/ 108 w 140"/>
                <a:gd name="T35" fmla="*/ 116 h 203"/>
                <a:gd name="T36" fmla="*/ 124 w 140"/>
                <a:gd name="T37" fmla="*/ 60 h 203"/>
                <a:gd name="T38" fmla="*/ 40 w 140"/>
                <a:gd name="T39" fmla="*/ 21 h 203"/>
                <a:gd name="T40" fmla="*/ 24 w 140"/>
                <a:gd name="T41" fmla="*/ 102 h 203"/>
                <a:gd name="T42" fmla="*/ 42 w 140"/>
                <a:gd name="T43" fmla="*/ 141 h 203"/>
                <a:gd name="T44" fmla="*/ 70 w 140"/>
                <a:gd name="T45" fmla="*/ 157 h 203"/>
                <a:gd name="T46" fmla="*/ 102 w 140"/>
                <a:gd name="T47" fmla="*/ 154 h 203"/>
                <a:gd name="T48" fmla="*/ 58 w 140"/>
                <a:gd name="T49" fmla="*/ 146 h 203"/>
                <a:gd name="T50" fmla="*/ 37 w 140"/>
                <a:gd name="T51" fmla="*/ 150 h 203"/>
                <a:gd name="T52" fmla="*/ 61 w 140"/>
                <a:gd name="T53" fmla="*/ 157 h 203"/>
                <a:gd name="T54" fmla="*/ 70 w 140"/>
                <a:gd name="T55" fmla="*/ 163 h 203"/>
                <a:gd name="T56" fmla="*/ 37 w 140"/>
                <a:gd name="T57" fmla="*/ 166 h 203"/>
                <a:gd name="T58" fmla="*/ 82 w 140"/>
                <a:gd name="T59" fmla="*/ 174 h 203"/>
                <a:gd name="T60" fmla="*/ 102 w 140"/>
                <a:gd name="T61" fmla="*/ 171 h 203"/>
                <a:gd name="T62" fmla="*/ 70 w 140"/>
                <a:gd name="T63" fmla="*/ 163 h 203"/>
                <a:gd name="T64" fmla="*/ 47 w 140"/>
                <a:gd name="T65" fmla="*/ 180 h 203"/>
                <a:gd name="T66" fmla="*/ 81 w 140"/>
                <a:gd name="T67" fmla="*/ 19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0" h="203">
                  <a:moveTo>
                    <a:pt x="56" y="203"/>
                  </a:moveTo>
                  <a:cubicBezTo>
                    <a:pt x="52" y="202"/>
                    <a:pt x="48" y="201"/>
                    <a:pt x="45" y="199"/>
                  </a:cubicBezTo>
                  <a:cubicBezTo>
                    <a:pt x="41" y="196"/>
                    <a:pt x="38" y="192"/>
                    <a:pt x="36" y="188"/>
                  </a:cubicBezTo>
                  <a:cubicBezTo>
                    <a:pt x="36" y="186"/>
                    <a:pt x="35" y="185"/>
                    <a:pt x="34" y="185"/>
                  </a:cubicBezTo>
                  <a:cubicBezTo>
                    <a:pt x="25" y="181"/>
                    <a:pt x="21" y="170"/>
                    <a:pt x="25" y="162"/>
                  </a:cubicBezTo>
                  <a:cubicBezTo>
                    <a:pt x="25" y="161"/>
                    <a:pt x="25" y="159"/>
                    <a:pt x="25" y="159"/>
                  </a:cubicBezTo>
                  <a:cubicBezTo>
                    <a:pt x="23" y="154"/>
                    <a:pt x="23" y="150"/>
                    <a:pt x="25" y="146"/>
                  </a:cubicBezTo>
                  <a:cubicBezTo>
                    <a:pt x="25" y="144"/>
                    <a:pt x="25" y="143"/>
                    <a:pt x="25" y="142"/>
                  </a:cubicBezTo>
                  <a:cubicBezTo>
                    <a:pt x="24" y="139"/>
                    <a:pt x="23" y="136"/>
                    <a:pt x="23" y="133"/>
                  </a:cubicBezTo>
                  <a:cubicBezTo>
                    <a:pt x="22" y="125"/>
                    <a:pt x="19" y="119"/>
                    <a:pt x="16" y="112"/>
                  </a:cubicBezTo>
                  <a:cubicBezTo>
                    <a:pt x="12" y="106"/>
                    <a:pt x="9" y="100"/>
                    <a:pt x="6" y="94"/>
                  </a:cubicBezTo>
                  <a:cubicBezTo>
                    <a:pt x="1" y="82"/>
                    <a:pt x="0" y="70"/>
                    <a:pt x="2" y="57"/>
                  </a:cubicBezTo>
                  <a:cubicBezTo>
                    <a:pt x="7" y="33"/>
                    <a:pt x="20" y="16"/>
                    <a:pt x="43" y="6"/>
                  </a:cubicBezTo>
                  <a:cubicBezTo>
                    <a:pt x="49" y="3"/>
                    <a:pt x="57" y="1"/>
                    <a:pt x="64" y="1"/>
                  </a:cubicBezTo>
                  <a:cubicBezTo>
                    <a:pt x="64" y="1"/>
                    <a:pt x="65" y="0"/>
                    <a:pt x="66" y="0"/>
                  </a:cubicBezTo>
                  <a:cubicBezTo>
                    <a:pt x="68" y="0"/>
                    <a:pt x="71" y="0"/>
                    <a:pt x="74" y="0"/>
                  </a:cubicBezTo>
                  <a:cubicBezTo>
                    <a:pt x="78" y="1"/>
                    <a:pt x="83" y="2"/>
                    <a:pt x="87" y="3"/>
                  </a:cubicBezTo>
                  <a:cubicBezTo>
                    <a:pt x="99" y="6"/>
                    <a:pt x="109" y="12"/>
                    <a:pt x="118" y="20"/>
                  </a:cubicBezTo>
                  <a:cubicBezTo>
                    <a:pt x="127" y="29"/>
                    <a:pt x="133" y="40"/>
                    <a:pt x="136" y="52"/>
                  </a:cubicBezTo>
                  <a:cubicBezTo>
                    <a:pt x="140" y="70"/>
                    <a:pt x="138" y="86"/>
                    <a:pt x="130" y="102"/>
                  </a:cubicBezTo>
                  <a:cubicBezTo>
                    <a:pt x="127" y="107"/>
                    <a:pt x="124" y="111"/>
                    <a:pt x="122" y="116"/>
                  </a:cubicBezTo>
                  <a:cubicBezTo>
                    <a:pt x="118" y="123"/>
                    <a:pt x="117" y="130"/>
                    <a:pt x="116" y="137"/>
                  </a:cubicBezTo>
                  <a:cubicBezTo>
                    <a:pt x="116" y="138"/>
                    <a:pt x="116" y="139"/>
                    <a:pt x="116" y="140"/>
                  </a:cubicBezTo>
                  <a:cubicBezTo>
                    <a:pt x="115" y="142"/>
                    <a:pt x="115" y="147"/>
                    <a:pt x="115" y="148"/>
                  </a:cubicBezTo>
                  <a:cubicBezTo>
                    <a:pt x="116" y="152"/>
                    <a:pt x="115" y="155"/>
                    <a:pt x="114" y="159"/>
                  </a:cubicBezTo>
                  <a:cubicBezTo>
                    <a:pt x="114" y="160"/>
                    <a:pt x="114" y="161"/>
                    <a:pt x="114" y="161"/>
                  </a:cubicBezTo>
                  <a:cubicBezTo>
                    <a:pt x="118" y="171"/>
                    <a:pt x="114" y="181"/>
                    <a:pt x="105" y="185"/>
                  </a:cubicBezTo>
                  <a:cubicBezTo>
                    <a:pt x="104" y="185"/>
                    <a:pt x="104" y="186"/>
                    <a:pt x="103" y="186"/>
                  </a:cubicBezTo>
                  <a:cubicBezTo>
                    <a:pt x="100" y="196"/>
                    <a:pt x="93" y="202"/>
                    <a:pt x="83" y="203"/>
                  </a:cubicBezTo>
                  <a:cubicBezTo>
                    <a:pt x="83" y="203"/>
                    <a:pt x="83" y="203"/>
                    <a:pt x="83" y="203"/>
                  </a:cubicBezTo>
                  <a:cubicBezTo>
                    <a:pt x="74" y="203"/>
                    <a:pt x="65" y="203"/>
                    <a:pt x="56" y="203"/>
                  </a:cubicBezTo>
                  <a:moveTo>
                    <a:pt x="70" y="141"/>
                  </a:moveTo>
                  <a:cubicBezTo>
                    <a:pt x="79" y="141"/>
                    <a:pt x="88" y="141"/>
                    <a:pt x="97" y="141"/>
                  </a:cubicBezTo>
                  <a:cubicBezTo>
                    <a:pt x="101" y="141"/>
                    <a:pt x="103" y="139"/>
                    <a:pt x="103" y="136"/>
                  </a:cubicBezTo>
                  <a:cubicBezTo>
                    <a:pt x="104" y="135"/>
                    <a:pt x="104" y="134"/>
                    <a:pt x="104" y="134"/>
                  </a:cubicBezTo>
                  <a:cubicBezTo>
                    <a:pt x="104" y="128"/>
                    <a:pt x="105" y="122"/>
                    <a:pt x="108" y="116"/>
                  </a:cubicBezTo>
                  <a:cubicBezTo>
                    <a:pt x="111" y="110"/>
                    <a:pt x="114" y="103"/>
                    <a:pt x="118" y="97"/>
                  </a:cubicBezTo>
                  <a:cubicBezTo>
                    <a:pt x="124" y="85"/>
                    <a:pt x="126" y="73"/>
                    <a:pt x="124" y="60"/>
                  </a:cubicBezTo>
                  <a:cubicBezTo>
                    <a:pt x="122" y="44"/>
                    <a:pt x="114" y="31"/>
                    <a:pt x="100" y="22"/>
                  </a:cubicBezTo>
                  <a:cubicBezTo>
                    <a:pt x="81" y="10"/>
                    <a:pt x="60" y="9"/>
                    <a:pt x="40" y="21"/>
                  </a:cubicBezTo>
                  <a:cubicBezTo>
                    <a:pt x="20" y="33"/>
                    <a:pt x="11" y="56"/>
                    <a:pt x="15" y="80"/>
                  </a:cubicBezTo>
                  <a:cubicBezTo>
                    <a:pt x="16" y="88"/>
                    <a:pt x="20" y="95"/>
                    <a:pt x="24" y="102"/>
                  </a:cubicBezTo>
                  <a:cubicBezTo>
                    <a:pt x="30" y="112"/>
                    <a:pt x="34" y="123"/>
                    <a:pt x="36" y="135"/>
                  </a:cubicBezTo>
                  <a:cubicBezTo>
                    <a:pt x="36" y="139"/>
                    <a:pt x="38" y="141"/>
                    <a:pt x="42" y="141"/>
                  </a:cubicBezTo>
                  <a:cubicBezTo>
                    <a:pt x="51" y="141"/>
                    <a:pt x="60" y="141"/>
                    <a:pt x="70" y="141"/>
                  </a:cubicBezTo>
                  <a:moveTo>
                    <a:pt x="70" y="157"/>
                  </a:moveTo>
                  <a:cubicBezTo>
                    <a:pt x="79" y="157"/>
                    <a:pt x="88" y="157"/>
                    <a:pt x="97" y="157"/>
                  </a:cubicBezTo>
                  <a:cubicBezTo>
                    <a:pt x="99" y="157"/>
                    <a:pt x="101" y="156"/>
                    <a:pt x="102" y="154"/>
                  </a:cubicBezTo>
                  <a:cubicBezTo>
                    <a:pt x="104" y="150"/>
                    <a:pt x="101" y="146"/>
                    <a:pt x="97" y="146"/>
                  </a:cubicBezTo>
                  <a:cubicBezTo>
                    <a:pt x="84" y="146"/>
                    <a:pt x="71" y="146"/>
                    <a:pt x="58" y="146"/>
                  </a:cubicBezTo>
                  <a:cubicBezTo>
                    <a:pt x="53" y="146"/>
                    <a:pt x="48" y="146"/>
                    <a:pt x="42" y="146"/>
                  </a:cubicBezTo>
                  <a:cubicBezTo>
                    <a:pt x="40" y="146"/>
                    <a:pt x="38" y="147"/>
                    <a:pt x="37" y="150"/>
                  </a:cubicBezTo>
                  <a:cubicBezTo>
                    <a:pt x="35" y="153"/>
                    <a:pt x="38" y="157"/>
                    <a:pt x="42" y="157"/>
                  </a:cubicBezTo>
                  <a:cubicBezTo>
                    <a:pt x="48" y="157"/>
                    <a:pt x="55" y="157"/>
                    <a:pt x="61" y="157"/>
                  </a:cubicBezTo>
                  <a:cubicBezTo>
                    <a:pt x="64" y="157"/>
                    <a:pt x="67" y="157"/>
                    <a:pt x="70" y="157"/>
                  </a:cubicBezTo>
                  <a:moveTo>
                    <a:pt x="70" y="163"/>
                  </a:moveTo>
                  <a:cubicBezTo>
                    <a:pt x="61" y="163"/>
                    <a:pt x="51" y="163"/>
                    <a:pt x="42" y="163"/>
                  </a:cubicBezTo>
                  <a:cubicBezTo>
                    <a:pt x="40" y="163"/>
                    <a:pt x="38" y="164"/>
                    <a:pt x="37" y="166"/>
                  </a:cubicBezTo>
                  <a:cubicBezTo>
                    <a:pt x="35" y="170"/>
                    <a:pt x="38" y="174"/>
                    <a:pt x="42" y="174"/>
                  </a:cubicBezTo>
                  <a:cubicBezTo>
                    <a:pt x="56" y="174"/>
                    <a:pt x="69" y="174"/>
                    <a:pt x="82" y="174"/>
                  </a:cubicBezTo>
                  <a:cubicBezTo>
                    <a:pt x="87" y="174"/>
                    <a:pt x="92" y="174"/>
                    <a:pt x="97" y="174"/>
                  </a:cubicBezTo>
                  <a:cubicBezTo>
                    <a:pt x="100" y="174"/>
                    <a:pt x="101" y="173"/>
                    <a:pt x="102" y="171"/>
                  </a:cubicBezTo>
                  <a:cubicBezTo>
                    <a:pt x="104" y="167"/>
                    <a:pt x="101" y="163"/>
                    <a:pt x="97" y="163"/>
                  </a:cubicBezTo>
                  <a:cubicBezTo>
                    <a:pt x="88" y="163"/>
                    <a:pt x="79" y="163"/>
                    <a:pt x="70" y="163"/>
                  </a:cubicBezTo>
                  <a:moveTo>
                    <a:pt x="92" y="180"/>
                  </a:moveTo>
                  <a:cubicBezTo>
                    <a:pt x="77" y="180"/>
                    <a:pt x="62" y="180"/>
                    <a:pt x="47" y="180"/>
                  </a:cubicBezTo>
                  <a:cubicBezTo>
                    <a:pt x="48" y="186"/>
                    <a:pt x="52" y="190"/>
                    <a:pt x="58" y="191"/>
                  </a:cubicBezTo>
                  <a:cubicBezTo>
                    <a:pt x="66" y="191"/>
                    <a:pt x="74" y="191"/>
                    <a:pt x="81" y="191"/>
                  </a:cubicBezTo>
                  <a:cubicBezTo>
                    <a:pt x="87" y="190"/>
                    <a:pt x="92" y="186"/>
                    <a:pt x="92" y="18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26"/>
            <p:cNvSpPr>
              <a:spLocks/>
            </p:cNvSpPr>
            <p:nvPr/>
          </p:nvSpPr>
          <p:spPr bwMode="auto">
            <a:xfrm>
              <a:off x="5990911" y="5688847"/>
              <a:ext cx="228913" cy="246836"/>
            </a:xfrm>
            <a:custGeom>
              <a:avLst/>
              <a:gdLst>
                <a:gd name="T0" fmla="*/ 115 w 119"/>
                <a:gd name="T1" fmla="*/ 5 h 128"/>
                <a:gd name="T2" fmla="*/ 117 w 119"/>
                <a:gd name="T3" fmla="*/ 11 h 128"/>
                <a:gd name="T4" fmla="*/ 110 w 119"/>
                <a:gd name="T5" fmla="*/ 64 h 128"/>
                <a:gd name="T6" fmla="*/ 28 w 119"/>
                <a:gd name="T7" fmla="*/ 127 h 128"/>
                <a:gd name="T8" fmla="*/ 11 w 119"/>
                <a:gd name="T9" fmla="*/ 128 h 128"/>
                <a:gd name="T10" fmla="*/ 1 w 119"/>
                <a:gd name="T11" fmla="*/ 118 h 128"/>
                <a:gd name="T12" fmla="*/ 8 w 119"/>
                <a:gd name="T13" fmla="*/ 107 h 128"/>
                <a:gd name="T14" fmla="*/ 14 w 119"/>
                <a:gd name="T15" fmla="*/ 106 h 128"/>
                <a:gd name="T16" fmla="*/ 41 w 119"/>
                <a:gd name="T17" fmla="*/ 102 h 128"/>
                <a:gd name="T18" fmla="*/ 81 w 119"/>
                <a:gd name="T19" fmla="*/ 72 h 128"/>
                <a:gd name="T20" fmla="*/ 94 w 119"/>
                <a:gd name="T21" fmla="*/ 40 h 128"/>
                <a:gd name="T22" fmla="*/ 96 w 119"/>
                <a:gd name="T23" fmla="*/ 20 h 128"/>
                <a:gd name="T24" fmla="*/ 96 w 119"/>
                <a:gd name="T25" fmla="*/ 11 h 128"/>
                <a:gd name="T26" fmla="*/ 102 w 119"/>
                <a:gd name="T27" fmla="*/ 2 h 128"/>
                <a:gd name="T28" fmla="*/ 115 w 119"/>
                <a:gd name="T29" fmla="*/ 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9" h="128">
                  <a:moveTo>
                    <a:pt x="115" y="5"/>
                  </a:moveTo>
                  <a:cubicBezTo>
                    <a:pt x="116" y="6"/>
                    <a:pt x="117" y="8"/>
                    <a:pt x="117" y="11"/>
                  </a:cubicBezTo>
                  <a:cubicBezTo>
                    <a:pt x="119" y="30"/>
                    <a:pt x="117" y="48"/>
                    <a:pt x="110" y="64"/>
                  </a:cubicBezTo>
                  <a:cubicBezTo>
                    <a:pt x="94" y="100"/>
                    <a:pt x="66" y="121"/>
                    <a:pt x="28" y="127"/>
                  </a:cubicBezTo>
                  <a:cubicBezTo>
                    <a:pt x="22" y="128"/>
                    <a:pt x="16" y="128"/>
                    <a:pt x="11" y="128"/>
                  </a:cubicBezTo>
                  <a:cubicBezTo>
                    <a:pt x="5" y="128"/>
                    <a:pt x="1" y="124"/>
                    <a:pt x="1" y="118"/>
                  </a:cubicBezTo>
                  <a:cubicBezTo>
                    <a:pt x="0" y="113"/>
                    <a:pt x="3" y="108"/>
                    <a:pt x="8" y="107"/>
                  </a:cubicBezTo>
                  <a:cubicBezTo>
                    <a:pt x="10" y="106"/>
                    <a:pt x="12" y="106"/>
                    <a:pt x="14" y="106"/>
                  </a:cubicBezTo>
                  <a:cubicBezTo>
                    <a:pt x="23" y="106"/>
                    <a:pt x="32" y="105"/>
                    <a:pt x="41" y="102"/>
                  </a:cubicBezTo>
                  <a:cubicBezTo>
                    <a:pt x="57" y="96"/>
                    <a:pt x="71" y="86"/>
                    <a:pt x="81" y="72"/>
                  </a:cubicBezTo>
                  <a:cubicBezTo>
                    <a:pt x="87" y="62"/>
                    <a:pt x="92" y="52"/>
                    <a:pt x="94" y="40"/>
                  </a:cubicBezTo>
                  <a:cubicBezTo>
                    <a:pt x="96" y="34"/>
                    <a:pt x="96" y="27"/>
                    <a:pt x="96" y="20"/>
                  </a:cubicBezTo>
                  <a:cubicBezTo>
                    <a:pt x="96" y="17"/>
                    <a:pt x="95" y="14"/>
                    <a:pt x="96" y="11"/>
                  </a:cubicBezTo>
                  <a:cubicBezTo>
                    <a:pt x="96" y="7"/>
                    <a:pt x="98" y="4"/>
                    <a:pt x="102" y="2"/>
                  </a:cubicBezTo>
                  <a:cubicBezTo>
                    <a:pt x="106" y="0"/>
                    <a:pt x="111" y="1"/>
                    <a:pt x="11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27"/>
            <p:cNvSpPr>
              <a:spLocks/>
            </p:cNvSpPr>
            <p:nvPr/>
          </p:nvSpPr>
          <p:spPr bwMode="auto">
            <a:xfrm>
              <a:off x="5985208" y="5692921"/>
              <a:ext cx="153967" cy="167001"/>
            </a:xfrm>
            <a:custGeom>
              <a:avLst/>
              <a:gdLst>
                <a:gd name="T0" fmla="*/ 62 w 80"/>
                <a:gd name="T1" fmla="*/ 68 h 87"/>
                <a:gd name="T2" fmla="*/ 18 w 80"/>
                <a:gd name="T3" fmla="*/ 86 h 87"/>
                <a:gd name="T4" fmla="*/ 7 w 80"/>
                <a:gd name="T5" fmla="*/ 85 h 87"/>
                <a:gd name="T6" fmla="*/ 1 w 80"/>
                <a:gd name="T7" fmla="*/ 73 h 87"/>
                <a:gd name="T8" fmla="*/ 11 w 80"/>
                <a:gd name="T9" fmla="*/ 63 h 87"/>
                <a:gd name="T10" fmla="*/ 20 w 80"/>
                <a:gd name="T11" fmla="*/ 62 h 87"/>
                <a:gd name="T12" fmla="*/ 56 w 80"/>
                <a:gd name="T13" fmla="*/ 22 h 87"/>
                <a:gd name="T14" fmla="*/ 56 w 80"/>
                <a:gd name="T15" fmla="*/ 12 h 87"/>
                <a:gd name="T16" fmla="*/ 67 w 80"/>
                <a:gd name="T17" fmla="*/ 1 h 87"/>
                <a:gd name="T18" fmla="*/ 79 w 80"/>
                <a:gd name="T19" fmla="*/ 10 h 87"/>
                <a:gd name="T20" fmla="*/ 80 w 80"/>
                <a:gd name="T21" fmla="*/ 22 h 87"/>
                <a:gd name="T22" fmla="*/ 72 w 80"/>
                <a:gd name="T23" fmla="*/ 55 h 87"/>
                <a:gd name="T24" fmla="*/ 62 w 80"/>
                <a:gd name="T25" fmla="*/ 6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87">
                  <a:moveTo>
                    <a:pt x="62" y="68"/>
                  </a:moveTo>
                  <a:cubicBezTo>
                    <a:pt x="50" y="80"/>
                    <a:pt x="35" y="86"/>
                    <a:pt x="18" y="86"/>
                  </a:cubicBezTo>
                  <a:cubicBezTo>
                    <a:pt x="14" y="87"/>
                    <a:pt x="11" y="87"/>
                    <a:pt x="7" y="85"/>
                  </a:cubicBezTo>
                  <a:cubicBezTo>
                    <a:pt x="3" y="83"/>
                    <a:pt x="0" y="78"/>
                    <a:pt x="1" y="73"/>
                  </a:cubicBezTo>
                  <a:cubicBezTo>
                    <a:pt x="2" y="68"/>
                    <a:pt x="6" y="63"/>
                    <a:pt x="11" y="63"/>
                  </a:cubicBezTo>
                  <a:cubicBezTo>
                    <a:pt x="14" y="63"/>
                    <a:pt x="17" y="63"/>
                    <a:pt x="20" y="62"/>
                  </a:cubicBezTo>
                  <a:cubicBezTo>
                    <a:pt x="41" y="61"/>
                    <a:pt x="56" y="44"/>
                    <a:pt x="56" y="22"/>
                  </a:cubicBezTo>
                  <a:cubicBezTo>
                    <a:pt x="56" y="19"/>
                    <a:pt x="56" y="15"/>
                    <a:pt x="56" y="12"/>
                  </a:cubicBezTo>
                  <a:cubicBezTo>
                    <a:pt x="56" y="6"/>
                    <a:pt x="61" y="1"/>
                    <a:pt x="67" y="1"/>
                  </a:cubicBezTo>
                  <a:cubicBezTo>
                    <a:pt x="72" y="0"/>
                    <a:pt x="78" y="4"/>
                    <a:pt x="79" y="10"/>
                  </a:cubicBezTo>
                  <a:cubicBezTo>
                    <a:pt x="80" y="14"/>
                    <a:pt x="80" y="18"/>
                    <a:pt x="80" y="22"/>
                  </a:cubicBezTo>
                  <a:cubicBezTo>
                    <a:pt x="80" y="33"/>
                    <a:pt x="78" y="45"/>
                    <a:pt x="72" y="55"/>
                  </a:cubicBezTo>
                  <a:cubicBezTo>
                    <a:pt x="69" y="59"/>
                    <a:pt x="66" y="64"/>
                    <a:pt x="62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8"/>
            <p:cNvSpPr>
              <a:spLocks/>
            </p:cNvSpPr>
            <p:nvPr/>
          </p:nvSpPr>
          <p:spPr bwMode="auto">
            <a:xfrm>
              <a:off x="5977062" y="5692921"/>
              <a:ext cx="80650" cy="82279"/>
            </a:xfrm>
            <a:custGeom>
              <a:avLst/>
              <a:gdLst>
                <a:gd name="T0" fmla="*/ 34 w 42"/>
                <a:gd name="T1" fmla="*/ 7 h 43"/>
                <a:gd name="T2" fmla="*/ 35 w 42"/>
                <a:gd name="T3" fmla="*/ 34 h 43"/>
                <a:gd name="T4" fmla="*/ 8 w 42"/>
                <a:gd name="T5" fmla="*/ 35 h 43"/>
                <a:gd name="T6" fmla="*/ 7 w 42"/>
                <a:gd name="T7" fmla="*/ 8 h 43"/>
                <a:gd name="T8" fmla="*/ 34 w 42"/>
                <a:gd name="T9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3">
                  <a:moveTo>
                    <a:pt x="34" y="7"/>
                  </a:moveTo>
                  <a:cubicBezTo>
                    <a:pt x="42" y="15"/>
                    <a:pt x="42" y="27"/>
                    <a:pt x="35" y="34"/>
                  </a:cubicBezTo>
                  <a:cubicBezTo>
                    <a:pt x="28" y="42"/>
                    <a:pt x="16" y="43"/>
                    <a:pt x="8" y="35"/>
                  </a:cubicBezTo>
                  <a:cubicBezTo>
                    <a:pt x="0" y="28"/>
                    <a:pt x="0" y="16"/>
                    <a:pt x="7" y="8"/>
                  </a:cubicBezTo>
                  <a:cubicBezTo>
                    <a:pt x="14" y="1"/>
                    <a:pt x="26" y="0"/>
                    <a:pt x="34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9"/>
            <p:cNvSpPr>
              <a:spLocks/>
            </p:cNvSpPr>
            <p:nvPr/>
          </p:nvSpPr>
          <p:spPr bwMode="auto">
            <a:xfrm>
              <a:off x="7601450" y="1614026"/>
              <a:ext cx="286753" cy="190626"/>
            </a:xfrm>
            <a:custGeom>
              <a:avLst/>
              <a:gdLst>
                <a:gd name="T0" fmla="*/ 1 w 149"/>
                <a:gd name="T1" fmla="*/ 92 h 99"/>
                <a:gd name="T2" fmla="*/ 1 w 149"/>
                <a:gd name="T3" fmla="*/ 85 h 99"/>
                <a:gd name="T4" fmla="*/ 27 w 149"/>
                <a:gd name="T5" fmla="*/ 38 h 99"/>
                <a:gd name="T6" fmla="*/ 125 w 149"/>
                <a:gd name="T7" fmla="*/ 8 h 99"/>
                <a:gd name="T8" fmla="*/ 142 w 149"/>
                <a:gd name="T9" fmla="*/ 13 h 99"/>
                <a:gd name="T10" fmla="*/ 148 w 149"/>
                <a:gd name="T11" fmla="*/ 26 h 99"/>
                <a:gd name="T12" fmla="*/ 136 w 149"/>
                <a:gd name="T13" fmla="*/ 34 h 99"/>
                <a:gd name="T14" fmla="*/ 131 w 149"/>
                <a:gd name="T15" fmla="*/ 32 h 99"/>
                <a:gd name="T16" fmla="*/ 104 w 149"/>
                <a:gd name="T17" fmla="*/ 27 h 99"/>
                <a:gd name="T18" fmla="*/ 56 w 149"/>
                <a:gd name="T19" fmla="*/ 41 h 99"/>
                <a:gd name="T20" fmla="*/ 32 w 149"/>
                <a:gd name="T21" fmla="*/ 66 h 99"/>
                <a:gd name="T22" fmla="*/ 24 w 149"/>
                <a:gd name="T23" fmla="*/ 84 h 99"/>
                <a:gd name="T24" fmla="*/ 21 w 149"/>
                <a:gd name="T25" fmla="*/ 92 h 99"/>
                <a:gd name="T26" fmla="*/ 11 w 149"/>
                <a:gd name="T27" fmla="*/ 99 h 99"/>
                <a:gd name="T28" fmla="*/ 1 w 149"/>
                <a:gd name="T29" fmla="*/ 9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9" h="99">
                  <a:moveTo>
                    <a:pt x="1" y="92"/>
                  </a:moveTo>
                  <a:cubicBezTo>
                    <a:pt x="0" y="90"/>
                    <a:pt x="0" y="87"/>
                    <a:pt x="1" y="85"/>
                  </a:cubicBezTo>
                  <a:cubicBezTo>
                    <a:pt x="6" y="67"/>
                    <a:pt x="14" y="51"/>
                    <a:pt x="27" y="38"/>
                  </a:cubicBezTo>
                  <a:cubicBezTo>
                    <a:pt x="54" y="10"/>
                    <a:pt x="87" y="0"/>
                    <a:pt x="125" y="8"/>
                  </a:cubicBezTo>
                  <a:cubicBezTo>
                    <a:pt x="131" y="9"/>
                    <a:pt x="136" y="11"/>
                    <a:pt x="142" y="13"/>
                  </a:cubicBezTo>
                  <a:cubicBezTo>
                    <a:pt x="147" y="15"/>
                    <a:pt x="149" y="20"/>
                    <a:pt x="148" y="26"/>
                  </a:cubicBezTo>
                  <a:cubicBezTo>
                    <a:pt x="146" y="31"/>
                    <a:pt x="141" y="34"/>
                    <a:pt x="136" y="34"/>
                  </a:cubicBezTo>
                  <a:cubicBezTo>
                    <a:pt x="134" y="33"/>
                    <a:pt x="133" y="33"/>
                    <a:pt x="131" y="32"/>
                  </a:cubicBezTo>
                  <a:cubicBezTo>
                    <a:pt x="122" y="29"/>
                    <a:pt x="113" y="27"/>
                    <a:pt x="104" y="27"/>
                  </a:cubicBezTo>
                  <a:cubicBezTo>
                    <a:pt x="86" y="27"/>
                    <a:pt x="71" y="31"/>
                    <a:pt x="56" y="41"/>
                  </a:cubicBezTo>
                  <a:cubicBezTo>
                    <a:pt x="47" y="48"/>
                    <a:pt x="39" y="56"/>
                    <a:pt x="32" y="66"/>
                  </a:cubicBezTo>
                  <a:cubicBezTo>
                    <a:pt x="29" y="71"/>
                    <a:pt x="26" y="78"/>
                    <a:pt x="24" y="84"/>
                  </a:cubicBezTo>
                  <a:cubicBezTo>
                    <a:pt x="23" y="87"/>
                    <a:pt x="22" y="90"/>
                    <a:pt x="21" y="92"/>
                  </a:cubicBezTo>
                  <a:cubicBezTo>
                    <a:pt x="19" y="96"/>
                    <a:pt x="16" y="98"/>
                    <a:pt x="11" y="99"/>
                  </a:cubicBezTo>
                  <a:cubicBezTo>
                    <a:pt x="7" y="99"/>
                    <a:pt x="3" y="96"/>
                    <a:pt x="1" y="92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30"/>
            <p:cNvSpPr>
              <a:spLocks/>
            </p:cNvSpPr>
            <p:nvPr/>
          </p:nvSpPr>
          <p:spPr bwMode="auto">
            <a:xfrm>
              <a:off x="7674768" y="1697119"/>
              <a:ext cx="190626" cy="134415"/>
            </a:xfrm>
            <a:custGeom>
              <a:avLst/>
              <a:gdLst>
                <a:gd name="T0" fmla="*/ 38 w 99"/>
                <a:gd name="T1" fmla="*/ 7 h 70"/>
                <a:gd name="T2" fmla="*/ 86 w 99"/>
                <a:gd name="T3" fmla="*/ 6 h 70"/>
                <a:gd name="T4" fmla="*/ 95 w 99"/>
                <a:gd name="T5" fmla="*/ 10 h 70"/>
                <a:gd name="T6" fmla="*/ 97 w 99"/>
                <a:gd name="T7" fmla="*/ 24 h 70"/>
                <a:gd name="T8" fmla="*/ 84 w 99"/>
                <a:gd name="T9" fmla="*/ 30 h 70"/>
                <a:gd name="T10" fmla="*/ 76 w 99"/>
                <a:gd name="T11" fmla="*/ 28 h 70"/>
                <a:gd name="T12" fmla="*/ 27 w 99"/>
                <a:gd name="T13" fmla="*/ 52 h 70"/>
                <a:gd name="T14" fmla="*/ 24 w 99"/>
                <a:gd name="T15" fmla="*/ 62 h 70"/>
                <a:gd name="T16" fmla="*/ 10 w 99"/>
                <a:gd name="T17" fmla="*/ 68 h 70"/>
                <a:gd name="T18" fmla="*/ 1 w 99"/>
                <a:gd name="T19" fmla="*/ 56 h 70"/>
                <a:gd name="T20" fmla="*/ 5 w 99"/>
                <a:gd name="T21" fmla="*/ 44 h 70"/>
                <a:gd name="T22" fmla="*/ 24 w 99"/>
                <a:gd name="T23" fmla="*/ 16 h 70"/>
                <a:gd name="T24" fmla="*/ 37 w 99"/>
                <a:gd name="T25" fmla="*/ 7 h 70"/>
                <a:gd name="T26" fmla="*/ 38 w 99"/>
                <a:gd name="T27" fmla="*/ 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9" h="70">
                  <a:moveTo>
                    <a:pt x="38" y="7"/>
                  </a:moveTo>
                  <a:cubicBezTo>
                    <a:pt x="53" y="0"/>
                    <a:pt x="69" y="0"/>
                    <a:pt x="86" y="6"/>
                  </a:cubicBezTo>
                  <a:cubicBezTo>
                    <a:pt x="89" y="7"/>
                    <a:pt x="93" y="8"/>
                    <a:pt x="95" y="10"/>
                  </a:cubicBezTo>
                  <a:cubicBezTo>
                    <a:pt x="99" y="14"/>
                    <a:pt x="99" y="20"/>
                    <a:pt x="97" y="24"/>
                  </a:cubicBezTo>
                  <a:cubicBezTo>
                    <a:pt x="94" y="29"/>
                    <a:pt x="89" y="31"/>
                    <a:pt x="84" y="30"/>
                  </a:cubicBezTo>
                  <a:cubicBezTo>
                    <a:pt x="81" y="29"/>
                    <a:pt x="78" y="28"/>
                    <a:pt x="76" y="28"/>
                  </a:cubicBezTo>
                  <a:cubicBezTo>
                    <a:pt x="55" y="21"/>
                    <a:pt x="34" y="32"/>
                    <a:pt x="27" y="52"/>
                  </a:cubicBezTo>
                  <a:cubicBezTo>
                    <a:pt x="26" y="56"/>
                    <a:pt x="25" y="59"/>
                    <a:pt x="24" y="62"/>
                  </a:cubicBezTo>
                  <a:cubicBezTo>
                    <a:pt x="22" y="67"/>
                    <a:pt x="16" y="70"/>
                    <a:pt x="10" y="68"/>
                  </a:cubicBezTo>
                  <a:cubicBezTo>
                    <a:pt x="4" y="67"/>
                    <a:pt x="0" y="61"/>
                    <a:pt x="1" y="56"/>
                  </a:cubicBezTo>
                  <a:cubicBezTo>
                    <a:pt x="2" y="52"/>
                    <a:pt x="3" y="48"/>
                    <a:pt x="5" y="44"/>
                  </a:cubicBezTo>
                  <a:cubicBezTo>
                    <a:pt x="9" y="33"/>
                    <a:pt x="15" y="24"/>
                    <a:pt x="24" y="16"/>
                  </a:cubicBezTo>
                  <a:cubicBezTo>
                    <a:pt x="28" y="13"/>
                    <a:pt x="33" y="10"/>
                    <a:pt x="37" y="7"/>
                  </a:cubicBezTo>
                  <a:lnTo>
                    <a:pt x="38" y="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31"/>
            <p:cNvSpPr>
              <a:spLocks/>
            </p:cNvSpPr>
            <p:nvPr/>
          </p:nvSpPr>
          <p:spPr bwMode="auto">
            <a:xfrm>
              <a:off x="7755417" y="1783471"/>
              <a:ext cx="83093" cy="83093"/>
            </a:xfrm>
            <a:custGeom>
              <a:avLst/>
              <a:gdLst>
                <a:gd name="T0" fmla="*/ 4 w 43"/>
                <a:gd name="T1" fmla="*/ 30 h 43"/>
                <a:gd name="T2" fmla="*/ 13 w 43"/>
                <a:gd name="T3" fmla="*/ 5 h 43"/>
                <a:gd name="T4" fmla="*/ 39 w 43"/>
                <a:gd name="T5" fmla="*/ 13 h 43"/>
                <a:gd name="T6" fmla="*/ 30 w 43"/>
                <a:gd name="T7" fmla="*/ 39 h 43"/>
                <a:gd name="T8" fmla="*/ 4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4" y="30"/>
                  </a:moveTo>
                  <a:cubicBezTo>
                    <a:pt x="0" y="21"/>
                    <a:pt x="4" y="9"/>
                    <a:pt x="13" y="5"/>
                  </a:cubicBezTo>
                  <a:cubicBezTo>
                    <a:pt x="22" y="0"/>
                    <a:pt x="34" y="4"/>
                    <a:pt x="39" y="13"/>
                  </a:cubicBezTo>
                  <a:cubicBezTo>
                    <a:pt x="43" y="22"/>
                    <a:pt x="39" y="34"/>
                    <a:pt x="30" y="39"/>
                  </a:cubicBezTo>
                  <a:cubicBezTo>
                    <a:pt x="21" y="43"/>
                    <a:pt x="9" y="40"/>
                    <a:pt x="4" y="30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32"/>
            <p:cNvSpPr>
              <a:spLocks/>
            </p:cNvSpPr>
            <p:nvPr/>
          </p:nvSpPr>
          <p:spPr bwMode="auto">
            <a:xfrm>
              <a:off x="4321717" y="5978044"/>
              <a:ext cx="281864" cy="175147"/>
            </a:xfrm>
            <a:custGeom>
              <a:avLst/>
              <a:gdLst>
                <a:gd name="T0" fmla="*/ 108 w 146"/>
                <a:gd name="T1" fmla="*/ 0 h 91"/>
                <a:gd name="T2" fmla="*/ 109 w 146"/>
                <a:gd name="T3" fmla="*/ 1 h 91"/>
                <a:gd name="T4" fmla="*/ 145 w 146"/>
                <a:gd name="T5" fmla="*/ 28 h 91"/>
                <a:gd name="T6" fmla="*/ 146 w 146"/>
                <a:gd name="T7" fmla="*/ 29 h 91"/>
                <a:gd name="T8" fmla="*/ 107 w 146"/>
                <a:gd name="T9" fmla="*/ 58 h 91"/>
                <a:gd name="T10" fmla="*/ 107 w 146"/>
                <a:gd name="T11" fmla="*/ 39 h 91"/>
                <a:gd name="T12" fmla="*/ 106 w 146"/>
                <a:gd name="T13" fmla="*/ 39 h 91"/>
                <a:gd name="T14" fmla="*/ 49 w 146"/>
                <a:gd name="T15" fmla="*/ 39 h 91"/>
                <a:gd name="T16" fmla="*/ 20 w 146"/>
                <a:gd name="T17" fmla="*/ 70 h 91"/>
                <a:gd name="T18" fmla="*/ 21 w 146"/>
                <a:gd name="T19" fmla="*/ 77 h 91"/>
                <a:gd name="T20" fmla="*/ 21 w 146"/>
                <a:gd name="T21" fmla="*/ 79 h 91"/>
                <a:gd name="T22" fmla="*/ 6 w 146"/>
                <a:gd name="T23" fmla="*/ 91 h 91"/>
                <a:gd name="T24" fmla="*/ 2 w 146"/>
                <a:gd name="T25" fmla="*/ 82 h 91"/>
                <a:gd name="T26" fmla="*/ 1 w 146"/>
                <a:gd name="T27" fmla="*/ 73 h 91"/>
                <a:gd name="T28" fmla="*/ 0 w 146"/>
                <a:gd name="T29" fmla="*/ 71 h 91"/>
                <a:gd name="T30" fmla="*/ 0 w 146"/>
                <a:gd name="T31" fmla="*/ 65 h 91"/>
                <a:gd name="T32" fmla="*/ 1 w 146"/>
                <a:gd name="T33" fmla="*/ 60 h 91"/>
                <a:gd name="T34" fmla="*/ 18 w 146"/>
                <a:gd name="T35" fmla="*/ 30 h 91"/>
                <a:gd name="T36" fmla="*/ 50 w 146"/>
                <a:gd name="T37" fmla="*/ 19 h 91"/>
                <a:gd name="T38" fmla="*/ 105 w 146"/>
                <a:gd name="T39" fmla="*/ 19 h 91"/>
                <a:gd name="T40" fmla="*/ 107 w 146"/>
                <a:gd name="T41" fmla="*/ 19 h 91"/>
                <a:gd name="T42" fmla="*/ 107 w 146"/>
                <a:gd name="T43" fmla="*/ 0 h 91"/>
                <a:gd name="T44" fmla="*/ 108 w 146"/>
                <a:gd name="T4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6" h="91">
                  <a:moveTo>
                    <a:pt x="108" y="0"/>
                  </a:moveTo>
                  <a:cubicBezTo>
                    <a:pt x="108" y="0"/>
                    <a:pt x="108" y="1"/>
                    <a:pt x="109" y="1"/>
                  </a:cubicBezTo>
                  <a:cubicBezTo>
                    <a:pt x="121" y="10"/>
                    <a:pt x="133" y="19"/>
                    <a:pt x="145" y="28"/>
                  </a:cubicBezTo>
                  <a:cubicBezTo>
                    <a:pt x="145" y="28"/>
                    <a:pt x="145" y="28"/>
                    <a:pt x="146" y="29"/>
                  </a:cubicBezTo>
                  <a:cubicBezTo>
                    <a:pt x="133" y="39"/>
                    <a:pt x="120" y="48"/>
                    <a:pt x="107" y="58"/>
                  </a:cubicBezTo>
                  <a:cubicBezTo>
                    <a:pt x="107" y="52"/>
                    <a:pt x="107" y="45"/>
                    <a:pt x="107" y="39"/>
                  </a:cubicBezTo>
                  <a:cubicBezTo>
                    <a:pt x="107" y="39"/>
                    <a:pt x="106" y="39"/>
                    <a:pt x="106" y="39"/>
                  </a:cubicBezTo>
                  <a:cubicBezTo>
                    <a:pt x="87" y="39"/>
                    <a:pt x="68" y="39"/>
                    <a:pt x="49" y="39"/>
                  </a:cubicBezTo>
                  <a:cubicBezTo>
                    <a:pt x="32" y="39"/>
                    <a:pt x="19" y="53"/>
                    <a:pt x="20" y="70"/>
                  </a:cubicBezTo>
                  <a:cubicBezTo>
                    <a:pt x="20" y="72"/>
                    <a:pt x="21" y="75"/>
                    <a:pt x="21" y="77"/>
                  </a:cubicBezTo>
                  <a:cubicBezTo>
                    <a:pt x="21" y="78"/>
                    <a:pt x="21" y="79"/>
                    <a:pt x="21" y="79"/>
                  </a:cubicBezTo>
                  <a:cubicBezTo>
                    <a:pt x="16" y="83"/>
                    <a:pt x="11" y="87"/>
                    <a:pt x="6" y="91"/>
                  </a:cubicBezTo>
                  <a:cubicBezTo>
                    <a:pt x="5" y="88"/>
                    <a:pt x="3" y="85"/>
                    <a:pt x="2" y="82"/>
                  </a:cubicBezTo>
                  <a:cubicBezTo>
                    <a:pt x="2" y="79"/>
                    <a:pt x="1" y="76"/>
                    <a:pt x="1" y="7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69"/>
                    <a:pt x="0" y="67"/>
                    <a:pt x="0" y="65"/>
                  </a:cubicBezTo>
                  <a:cubicBezTo>
                    <a:pt x="0" y="63"/>
                    <a:pt x="1" y="62"/>
                    <a:pt x="1" y="60"/>
                  </a:cubicBezTo>
                  <a:cubicBezTo>
                    <a:pt x="3" y="48"/>
                    <a:pt x="9" y="38"/>
                    <a:pt x="18" y="30"/>
                  </a:cubicBezTo>
                  <a:cubicBezTo>
                    <a:pt x="28" y="23"/>
                    <a:pt x="38" y="19"/>
                    <a:pt x="50" y="19"/>
                  </a:cubicBezTo>
                  <a:cubicBezTo>
                    <a:pt x="68" y="19"/>
                    <a:pt x="87" y="19"/>
                    <a:pt x="105" y="19"/>
                  </a:cubicBezTo>
                  <a:cubicBezTo>
                    <a:pt x="106" y="19"/>
                    <a:pt x="107" y="19"/>
                    <a:pt x="107" y="19"/>
                  </a:cubicBezTo>
                  <a:cubicBezTo>
                    <a:pt x="107" y="13"/>
                    <a:pt x="107" y="6"/>
                    <a:pt x="107" y="0"/>
                  </a:cubicBezTo>
                  <a:cubicBezTo>
                    <a:pt x="108" y="0"/>
                    <a:pt x="108" y="0"/>
                    <a:pt x="108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33"/>
            <p:cNvSpPr>
              <a:spLocks/>
            </p:cNvSpPr>
            <p:nvPr/>
          </p:nvSpPr>
          <p:spPr bwMode="auto">
            <a:xfrm>
              <a:off x="4341268" y="6064395"/>
              <a:ext cx="281050" cy="175147"/>
            </a:xfrm>
            <a:custGeom>
              <a:avLst/>
              <a:gdLst>
                <a:gd name="T0" fmla="*/ 39 w 146"/>
                <a:gd name="T1" fmla="*/ 91 h 91"/>
                <a:gd name="T2" fmla="*/ 38 w 146"/>
                <a:gd name="T3" fmla="*/ 90 h 91"/>
                <a:gd name="T4" fmla="*/ 1 w 146"/>
                <a:gd name="T5" fmla="*/ 63 h 91"/>
                <a:gd name="T6" fmla="*/ 0 w 146"/>
                <a:gd name="T7" fmla="*/ 62 h 91"/>
                <a:gd name="T8" fmla="*/ 39 w 146"/>
                <a:gd name="T9" fmla="*/ 33 h 91"/>
                <a:gd name="T10" fmla="*/ 39 w 146"/>
                <a:gd name="T11" fmla="*/ 52 h 91"/>
                <a:gd name="T12" fmla="*/ 40 w 146"/>
                <a:gd name="T13" fmla="*/ 52 h 91"/>
                <a:gd name="T14" fmla="*/ 97 w 146"/>
                <a:gd name="T15" fmla="*/ 52 h 91"/>
                <a:gd name="T16" fmla="*/ 126 w 146"/>
                <a:gd name="T17" fmla="*/ 21 h 91"/>
                <a:gd name="T18" fmla="*/ 125 w 146"/>
                <a:gd name="T19" fmla="*/ 13 h 91"/>
                <a:gd name="T20" fmla="*/ 125 w 146"/>
                <a:gd name="T21" fmla="*/ 12 h 91"/>
                <a:gd name="T22" fmla="*/ 140 w 146"/>
                <a:gd name="T23" fmla="*/ 0 h 91"/>
                <a:gd name="T24" fmla="*/ 144 w 146"/>
                <a:gd name="T25" fmla="*/ 9 h 91"/>
                <a:gd name="T26" fmla="*/ 146 w 146"/>
                <a:gd name="T27" fmla="*/ 18 h 91"/>
                <a:gd name="T28" fmla="*/ 146 w 146"/>
                <a:gd name="T29" fmla="*/ 19 h 91"/>
                <a:gd name="T30" fmla="*/ 146 w 146"/>
                <a:gd name="T31" fmla="*/ 26 h 91"/>
                <a:gd name="T32" fmla="*/ 145 w 146"/>
                <a:gd name="T33" fmla="*/ 30 h 91"/>
                <a:gd name="T34" fmla="*/ 128 w 146"/>
                <a:gd name="T35" fmla="*/ 61 h 91"/>
                <a:gd name="T36" fmla="*/ 96 w 146"/>
                <a:gd name="T37" fmla="*/ 71 h 91"/>
                <a:gd name="T38" fmla="*/ 41 w 146"/>
                <a:gd name="T39" fmla="*/ 71 h 91"/>
                <a:gd name="T40" fmla="*/ 39 w 146"/>
                <a:gd name="T41" fmla="*/ 71 h 91"/>
                <a:gd name="T42" fmla="*/ 39 w 146"/>
                <a:gd name="T43" fmla="*/ 91 h 91"/>
                <a:gd name="T44" fmla="*/ 39 w 146"/>
                <a:gd name="T4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6" h="91">
                  <a:moveTo>
                    <a:pt x="39" y="91"/>
                  </a:moveTo>
                  <a:cubicBezTo>
                    <a:pt x="38" y="91"/>
                    <a:pt x="38" y="90"/>
                    <a:pt x="38" y="90"/>
                  </a:cubicBezTo>
                  <a:cubicBezTo>
                    <a:pt x="26" y="81"/>
                    <a:pt x="13" y="72"/>
                    <a:pt x="1" y="63"/>
                  </a:cubicBezTo>
                  <a:cubicBezTo>
                    <a:pt x="1" y="63"/>
                    <a:pt x="1" y="62"/>
                    <a:pt x="0" y="62"/>
                  </a:cubicBezTo>
                  <a:cubicBezTo>
                    <a:pt x="13" y="52"/>
                    <a:pt x="26" y="42"/>
                    <a:pt x="39" y="33"/>
                  </a:cubicBezTo>
                  <a:cubicBezTo>
                    <a:pt x="39" y="39"/>
                    <a:pt x="39" y="45"/>
                    <a:pt x="39" y="52"/>
                  </a:cubicBezTo>
                  <a:cubicBezTo>
                    <a:pt x="39" y="52"/>
                    <a:pt x="40" y="52"/>
                    <a:pt x="40" y="52"/>
                  </a:cubicBezTo>
                  <a:cubicBezTo>
                    <a:pt x="59" y="52"/>
                    <a:pt x="78" y="52"/>
                    <a:pt x="97" y="52"/>
                  </a:cubicBezTo>
                  <a:cubicBezTo>
                    <a:pt x="114" y="52"/>
                    <a:pt x="127" y="38"/>
                    <a:pt x="126" y="21"/>
                  </a:cubicBezTo>
                  <a:cubicBezTo>
                    <a:pt x="126" y="19"/>
                    <a:pt x="125" y="16"/>
                    <a:pt x="125" y="13"/>
                  </a:cubicBezTo>
                  <a:cubicBezTo>
                    <a:pt x="125" y="13"/>
                    <a:pt x="125" y="12"/>
                    <a:pt x="125" y="12"/>
                  </a:cubicBezTo>
                  <a:cubicBezTo>
                    <a:pt x="130" y="8"/>
                    <a:pt x="135" y="4"/>
                    <a:pt x="140" y="0"/>
                  </a:cubicBezTo>
                  <a:cubicBezTo>
                    <a:pt x="142" y="3"/>
                    <a:pt x="143" y="6"/>
                    <a:pt x="144" y="9"/>
                  </a:cubicBezTo>
                  <a:cubicBezTo>
                    <a:pt x="145" y="12"/>
                    <a:pt x="145" y="15"/>
                    <a:pt x="146" y="18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46" y="21"/>
                    <a:pt x="146" y="24"/>
                    <a:pt x="146" y="26"/>
                  </a:cubicBezTo>
                  <a:cubicBezTo>
                    <a:pt x="146" y="27"/>
                    <a:pt x="145" y="29"/>
                    <a:pt x="145" y="30"/>
                  </a:cubicBezTo>
                  <a:cubicBezTo>
                    <a:pt x="143" y="43"/>
                    <a:pt x="137" y="53"/>
                    <a:pt x="128" y="61"/>
                  </a:cubicBezTo>
                  <a:cubicBezTo>
                    <a:pt x="119" y="68"/>
                    <a:pt x="108" y="72"/>
                    <a:pt x="96" y="71"/>
                  </a:cubicBezTo>
                  <a:cubicBezTo>
                    <a:pt x="78" y="71"/>
                    <a:pt x="59" y="71"/>
                    <a:pt x="41" y="71"/>
                  </a:cubicBezTo>
                  <a:cubicBezTo>
                    <a:pt x="40" y="71"/>
                    <a:pt x="40" y="71"/>
                    <a:pt x="39" y="71"/>
                  </a:cubicBezTo>
                  <a:cubicBezTo>
                    <a:pt x="39" y="78"/>
                    <a:pt x="39" y="84"/>
                    <a:pt x="39" y="91"/>
                  </a:cubicBezTo>
                  <a:cubicBezTo>
                    <a:pt x="39" y="91"/>
                    <a:pt x="39" y="91"/>
                    <a:pt x="39" y="9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34"/>
            <p:cNvSpPr>
              <a:spLocks noEditPoints="1"/>
            </p:cNvSpPr>
            <p:nvPr/>
          </p:nvSpPr>
          <p:spPr bwMode="auto">
            <a:xfrm>
              <a:off x="7933009" y="1644983"/>
              <a:ext cx="866775" cy="866775"/>
            </a:xfrm>
            <a:custGeom>
              <a:avLst/>
              <a:gdLst>
                <a:gd name="T0" fmla="*/ 447 w 450"/>
                <a:gd name="T1" fmla="*/ 224 h 450"/>
                <a:gd name="T2" fmla="*/ 446 w 450"/>
                <a:gd name="T3" fmla="*/ 186 h 450"/>
                <a:gd name="T4" fmla="*/ 435 w 450"/>
                <a:gd name="T5" fmla="*/ 164 h 450"/>
                <a:gd name="T6" fmla="*/ 425 w 450"/>
                <a:gd name="T7" fmla="*/ 131 h 450"/>
                <a:gd name="T8" fmla="*/ 407 w 450"/>
                <a:gd name="T9" fmla="*/ 100 h 450"/>
                <a:gd name="T10" fmla="*/ 388 w 450"/>
                <a:gd name="T11" fmla="*/ 70 h 450"/>
                <a:gd name="T12" fmla="*/ 351 w 450"/>
                <a:gd name="T13" fmla="*/ 39 h 450"/>
                <a:gd name="T14" fmla="*/ 331 w 450"/>
                <a:gd name="T15" fmla="*/ 27 h 450"/>
                <a:gd name="T16" fmla="*/ 299 w 450"/>
                <a:gd name="T17" fmla="*/ 13 h 450"/>
                <a:gd name="T18" fmla="*/ 252 w 450"/>
                <a:gd name="T19" fmla="*/ 2 h 450"/>
                <a:gd name="T20" fmla="*/ 228 w 450"/>
                <a:gd name="T21" fmla="*/ 2 h 450"/>
                <a:gd name="T22" fmla="*/ 193 w 450"/>
                <a:gd name="T23" fmla="*/ 6 h 450"/>
                <a:gd name="T24" fmla="*/ 182 w 450"/>
                <a:gd name="T25" fmla="*/ 8 h 450"/>
                <a:gd name="T26" fmla="*/ 148 w 450"/>
                <a:gd name="T27" fmla="*/ 14 h 450"/>
                <a:gd name="T28" fmla="*/ 125 w 450"/>
                <a:gd name="T29" fmla="*/ 24 h 450"/>
                <a:gd name="T30" fmla="*/ 115 w 450"/>
                <a:gd name="T31" fmla="*/ 51 h 450"/>
                <a:gd name="T32" fmla="*/ 88 w 450"/>
                <a:gd name="T33" fmla="*/ 51 h 450"/>
                <a:gd name="T34" fmla="*/ 69 w 450"/>
                <a:gd name="T35" fmla="*/ 65 h 450"/>
                <a:gd name="T36" fmla="*/ 66 w 450"/>
                <a:gd name="T37" fmla="*/ 92 h 450"/>
                <a:gd name="T38" fmla="*/ 40 w 450"/>
                <a:gd name="T39" fmla="*/ 100 h 450"/>
                <a:gd name="T40" fmla="*/ 28 w 450"/>
                <a:gd name="T41" fmla="*/ 120 h 450"/>
                <a:gd name="T42" fmla="*/ 32 w 450"/>
                <a:gd name="T43" fmla="*/ 147 h 450"/>
                <a:gd name="T44" fmla="*/ 12 w 450"/>
                <a:gd name="T45" fmla="*/ 164 h 450"/>
                <a:gd name="T46" fmla="*/ 3 w 450"/>
                <a:gd name="T47" fmla="*/ 185 h 450"/>
                <a:gd name="T48" fmla="*/ 17 w 450"/>
                <a:gd name="T49" fmla="*/ 209 h 450"/>
                <a:gd name="T50" fmla="*/ 2 w 450"/>
                <a:gd name="T51" fmla="*/ 231 h 450"/>
                <a:gd name="T52" fmla="*/ 4 w 450"/>
                <a:gd name="T53" fmla="*/ 254 h 450"/>
                <a:gd name="T54" fmla="*/ 7 w 450"/>
                <a:gd name="T55" fmla="*/ 265 h 450"/>
                <a:gd name="T56" fmla="*/ 15 w 450"/>
                <a:gd name="T57" fmla="*/ 299 h 450"/>
                <a:gd name="T58" fmla="*/ 23 w 450"/>
                <a:gd name="T59" fmla="*/ 320 h 450"/>
                <a:gd name="T60" fmla="*/ 41 w 450"/>
                <a:gd name="T61" fmla="*/ 348 h 450"/>
                <a:gd name="T62" fmla="*/ 48 w 450"/>
                <a:gd name="T63" fmla="*/ 358 h 450"/>
                <a:gd name="T64" fmla="*/ 70 w 450"/>
                <a:gd name="T65" fmla="*/ 384 h 450"/>
                <a:gd name="T66" fmla="*/ 95 w 450"/>
                <a:gd name="T67" fmla="*/ 408 h 450"/>
                <a:gd name="T68" fmla="*/ 116 w 450"/>
                <a:gd name="T69" fmla="*/ 418 h 450"/>
                <a:gd name="T70" fmla="*/ 147 w 450"/>
                <a:gd name="T71" fmla="*/ 433 h 450"/>
                <a:gd name="T72" fmla="*/ 180 w 450"/>
                <a:gd name="T73" fmla="*/ 440 h 450"/>
                <a:gd name="T74" fmla="*/ 191 w 450"/>
                <a:gd name="T75" fmla="*/ 443 h 450"/>
                <a:gd name="T76" fmla="*/ 226 w 450"/>
                <a:gd name="T77" fmla="*/ 449 h 450"/>
                <a:gd name="T78" fmla="*/ 250 w 450"/>
                <a:gd name="T79" fmla="*/ 448 h 450"/>
                <a:gd name="T80" fmla="*/ 295 w 450"/>
                <a:gd name="T81" fmla="*/ 438 h 450"/>
                <a:gd name="T82" fmla="*/ 325 w 450"/>
                <a:gd name="T83" fmla="*/ 421 h 450"/>
                <a:gd name="T84" fmla="*/ 354 w 450"/>
                <a:gd name="T85" fmla="*/ 384 h 450"/>
                <a:gd name="T86" fmla="*/ 381 w 450"/>
                <a:gd name="T87" fmla="*/ 380 h 450"/>
                <a:gd name="T88" fmla="*/ 406 w 450"/>
                <a:gd name="T89" fmla="*/ 355 h 450"/>
                <a:gd name="T90" fmla="*/ 425 w 450"/>
                <a:gd name="T91" fmla="*/ 325 h 450"/>
                <a:gd name="T92" fmla="*/ 431 w 450"/>
                <a:gd name="T93" fmla="*/ 304 h 450"/>
                <a:gd name="T94" fmla="*/ 421 w 450"/>
                <a:gd name="T95" fmla="*/ 276 h 450"/>
                <a:gd name="T96" fmla="*/ 445 w 450"/>
                <a:gd name="T97" fmla="*/ 257 h 450"/>
                <a:gd name="T98" fmla="*/ 447 w 450"/>
                <a:gd name="T99" fmla="*/ 234 h 450"/>
                <a:gd name="T100" fmla="*/ 280 w 450"/>
                <a:gd name="T101" fmla="*/ 313 h 450"/>
                <a:gd name="T102" fmla="*/ 277 w 450"/>
                <a:gd name="T103" fmla="*/ 75 h 450"/>
                <a:gd name="T104" fmla="*/ 120 w 450"/>
                <a:gd name="T105" fmla="*/ 170 h 450"/>
                <a:gd name="T106" fmla="*/ 125 w 450"/>
                <a:gd name="T107" fmla="*/ 287 h 450"/>
                <a:gd name="T108" fmla="*/ 231 w 450"/>
                <a:gd name="T109" fmla="*/ 399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50" h="450">
                  <a:moveTo>
                    <a:pt x="447" y="234"/>
                  </a:moveTo>
                  <a:cubicBezTo>
                    <a:pt x="448" y="234"/>
                    <a:pt x="449" y="234"/>
                    <a:pt x="449" y="234"/>
                  </a:cubicBezTo>
                  <a:cubicBezTo>
                    <a:pt x="450" y="230"/>
                    <a:pt x="449" y="226"/>
                    <a:pt x="449" y="222"/>
                  </a:cubicBezTo>
                  <a:cubicBezTo>
                    <a:pt x="449" y="222"/>
                    <a:pt x="448" y="223"/>
                    <a:pt x="447" y="223"/>
                  </a:cubicBezTo>
                  <a:cubicBezTo>
                    <a:pt x="447" y="223"/>
                    <a:pt x="447" y="224"/>
                    <a:pt x="447" y="224"/>
                  </a:cubicBezTo>
                  <a:cubicBezTo>
                    <a:pt x="447" y="224"/>
                    <a:pt x="447" y="224"/>
                    <a:pt x="447" y="224"/>
                  </a:cubicBezTo>
                  <a:cubicBezTo>
                    <a:pt x="435" y="224"/>
                    <a:pt x="427" y="219"/>
                    <a:pt x="427" y="213"/>
                  </a:cubicBezTo>
                  <a:cubicBezTo>
                    <a:pt x="426" y="206"/>
                    <a:pt x="435" y="200"/>
                    <a:pt x="443" y="199"/>
                  </a:cubicBezTo>
                  <a:cubicBezTo>
                    <a:pt x="443" y="199"/>
                    <a:pt x="443" y="199"/>
                    <a:pt x="443" y="199"/>
                  </a:cubicBezTo>
                  <a:cubicBezTo>
                    <a:pt x="444" y="198"/>
                    <a:pt x="444" y="198"/>
                    <a:pt x="444" y="198"/>
                  </a:cubicBezTo>
                  <a:cubicBezTo>
                    <a:pt x="445" y="198"/>
                    <a:pt x="446" y="198"/>
                    <a:pt x="447" y="198"/>
                  </a:cubicBezTo>
                  <a:cubicBezTo>
                    <a:pt x="447" y="194"/>
                    <a:pt x="446" y="190"/>
                    <a:pt x="446" y="186"/>
                  </a:cubicBezTo>
                  <a:cubicBezTo>
                    <a:pt x="445" y="187"/>
                    <a:pt x="444" y="187"/>
                    <a:pt x="443" y="187"/>
                  </a:cubicBezTo>
                  <a:cubicBezTo>
                    <a:pt x="442" y="188"/>
                    <a:pt x="442" y="188"/>
                    <a:pt x="442" y="188"/>
                  </a:cubicBezTo>
                  <a:cubicBezTo>
                    <a:pt x="442" y="188"/>
                    <a:pt x="442" y="188"/>
                    <a:pt x="442" y="188"/>
                  </a:cubicBezTo>
                  <a:cubicBezTo>
                    <a:pt x="432" y="188"/>
                    <a:pt x="422" y="187"/>
                    <a:pt x="421" y="180"/>
                  </a:cubicBezTo>
                  <a:cubicBezTo>
                    <a:pt x="419" y="174"/>
                    <a:pt x="427" y="166"/>
                    <a:pt x="435" y="164"/>
                  </a:cubicBezTo>
                  <a:cubicBezTo>
                    <a:pt x="435" y="164"/>
                    <a:pt x="435" y="164"/>
                    <a:pt x="435" y="164"/>
                  </a:cubicBezTo>
                  <a:cubicBezTo>
                    <a:pt x="436" y="164"/>
                    <a:pt x="436" y="164"/>
                    <a:pt x="436" y="164"/>
                  </a:cubicBezTo>
                  <a:cubicBezTo>
                    <a:pt x="438" y="163"/>
                    <a:pt x="439" y="163"/>
                    <a:pt x="440" y="163"/>
                  </a:cubicBezTo>
                  <a:cubicBezTo>
                    <a:pt x="439" y="159"/>
                    <a:pt x="438" y="155"/>
                    <a:pt x="437" y="151"/>
                  </a:cubicBezTo>
                  <a:cubicBezTo>
                    <a:pt x="436" y="152"/>
                    <a:pt x="435" y="152"/>
                    <a:pt x="434" y="153"/>
                  </a:cubicBezTo>
                  <a:cubicBezTo>
                    <a:pt x="424" y="157"/>
                    <a:pt x="414" y="155"/>
                    <a:pt x="412" y="149"/>
                  </a:cubicBezTo>
                  <a:cubicBezTo>
                    <a:pt x="409" y="143"/>
                    <a:pt x="415" y="135"/>
                    <a:pt x="425" y="131"/>
                  </a:cubicBezTo>
                  <a:cubicBezTo>
                    <a:pt x="426" y="130"/>
                    <a:pt x="427" y="130"/>
                    <a:pt x="428" y="130"/>
                  </a:cubicBezTo>
                  <a:cubicBezTo>
                    <a:pt x="426" y="126"/>
                    <a:pt x="424" y="122"/>
                    <a:pt x="423" y="119"/>
                  </a:cubicBezTo>
                  <a:cubicBezTo>
                    <a:pt x="422" y="119"/>
                    <a:pt x="421" y="120"/>
                    <a:pt x="420" y="120"/>
                  </a:cubicBezTo>
                  <a:cubicBezTo>
                    <a:pt x="419" y="121"/>
                    <a:pt x="419" y="121"/>
                    <a:pt x="419" y="121"/>
                  </a:cubicBezTo>
                  <a:cubicBezTo>
                    <a:pt x="410" y="126"/>
                    <a:pt x="401" y="126"/>
                    <a:pt x="397" y="121"/>
                  </a:cubicBezTo>
                  <a:cubicBezTo>
                    <a:pt x="394" y="115"/>
                    <a:pt x="398" y="106"/>
                    <a:pt x="407" y="100"/>
                  </a:cubicBezTo>
                  <a:cubicBezTo>
                    <a:pt x="408" y="99"/>
                    <a:pt x="409" y="99"/>
                    <a:pt x="410" y="98"/>
                  </a:cubicBezTo>
                  <a:cubicBezTo>
                    <a:pt x="408" y="95"/>
                    <a:pt x="406" y="92"/>
                    <a:pt x="403" y="89"/>
                  </a:cubicBezTo>
                  <a:cubicBezTo>
                    <a:pt x="402" y="89"/>
                    <a:pt x="402" y="90"/>
                    <a:pt x="401" y="91"/>
                  </a:cubicBezTo>
                  <a:cubicBezTo>
                    <a:pt x="393" y="98"/>
                    <a:pt x="383" y="99"/>
                    <a:pt x="379" y="94"/>
                  </a:cubicBezTo>
                  <a:cubicBezTo>
                    <a:pt x="374" y="89"/>
                    <a:pt x="377" y="80"/>
                    <a:pt x="385" y="73"/>
                  </a:cubicBezTo>
                  <a:cubicBezTo>
                    <a:pt x="386" y="72"/>
                    <a:pt x="387" y="71"/>
                    <a:pt x="388" y="70"/>
                  </a:cubicBezTo>
                  <a:cubicBezTo>
                    <a:pt x="385" y="68"/>
                    <a:pt x="382" y="65"/>
                    <a:pt x="379" y="62"/>
                  </a:cubicBezTo>
                  <a:cubicBezTo>
                    <a:pt x="379" y="63"/>
                    <a:pt x="378" y="63"/>
                    <a:pt x="377" y="64"/>
                  </a:cubicBezTo>
                  <a:cubicBezTo>
                    <a:pt x="371" y="72"/>
                    <a:pt x="361" y="76"/>
                    <a:pt x="356" y="71"/>
                  </a:cubicBezTo>
                  <a:cubicBezTo>
                    <a:pt x="351" y="67"/>
                    <a:pt x="352" y="57"/>
                    <a:pt x="359" y="49"/>
                  </a:cubicBezTo>
                  <a:cubicBezTo>
                    <a:pt x="360" y="48"/>
                    <a:pt x="361" y="47"/>
                    <a:pt x="361" y="46"/>
                  </a:cubicBezTo>
                  <a:cubicBezTo>
                    <a:pt x="358" y="44"/>
                    <a:pt x="355" y="42"/>
                    <a:pt x="351" y="39"/>
                  </a:cubicBezTo>
                  <a:cubicBezTo>
                    <a:pt x="351" y="40"/>
                    <a:pt x="351" y="41"/>
                    <a:pt x="350" y="42"/>
                  </a:cubicBezTo>
                  <a:cubicBezTo>
                    <a:pt x="345" y="51"/>
                    <a:pt x="336" y="56"/>
                    <a:pt x="330" y="52"/>
                  </a:cubicBezTo>
                  <a:cubicBezTo>
                    <a:pt x="324" y="49"/>
                    <a:pt x="324" y="39"/>
                    <a:pt x="329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30" y="30"/>
                    <a:pt x="330" y="30"/>
                    <a:pt x="330" y="30"/>
                  </a:cubicBezTo>
                  <a:cubicBezTo>
                    <a:pt x="330" y="29"/>
                    <a:pt x="331" y="28"/>
                    <a:pt x="331" y="27"/>
                  </a:cubicBezTo>
                  <a:cubicBezTo>
                    <a:pt x="328" y="25"/>
                    <a:pt x="324" y="23"/>
                    <a:pt x="321" y="22"/>
                  </a:cubicBezTo>
                  <a:cubicBezTo>
                    <a:pt x="320" y="22"/>
                    <a:pt x="320" y="23"/>
                    <a:pt x="320" y="24"/>
                  </a:cubicBezTo>
                  <a:cubicBezTo>
                    <a:pt x="316" y="34"/>
                    <a:pt x="307" y="40"/>
                    <a:pt x="301" y="37"/>
                  </a:cubicBezTo>
                  <a:cubicBezTo>
                    <a:pt x="295" y="35"/>
                    <a:pt x="294" y="26"/>
                    <a:pt x="297" y="16"/>
                  </a:cubicBezTo>
                  <a:cubicBezTo>
                    <a:pt x="297" y="16"/>
                    <a:pt x="297" y="15"/>
                    <a:pt x="297" y="15"/>
                  </a:cubicBezTo>
                  <a:cubicBezTo>
                    <a:pt x="298" y="14"/>
                    <a:pt x="298" y="13"/>
                    <a:pt x="299" y="13"/>
                  </a:cubicBezTo>
                  <a:cubicBezTo>
                    <a:pt x="295" y="11"/>
                    <a:pt x="291" y="10"/>
                    <a:pt x="287" y="9"/>
                  </a:cubicBezTo>
                  <a:cubicBezTo>
                    <a:pt x="287" y="10"/>
                    <a:pt x="287" y="10"/>
                    <a:pt x="287" y="11"/>
                  </a:cubicBezTo>
                  <a:cubicBezTo>
                    <a:pt x="284" y="21"/>
                    <a:pt x="277" y="29"/>
                    <a:pt x="271" y="27"/>
                  </a:cubicBezTo>
                  <a:cubicBezTo>
                    <a:pt x="264" y="26"/>
                    <a:pt x="261" y="16"/>
                    <a:pt x="263" y="6"/>
                  </a:cubicBezTo>
                  <a:cubicBezTo>
                    <a:pt x="264" y="5"/>
                    <a:pt x="264" y="4"/>
                    <a:pt x="264" y="4"/>
                  </a:cubicBezTo>
                  <a:cubicBezTo>
                    <a:pt x="260" y="3"/>
                    <a:pt x="256" y="2"/>
                    <a:pt x="252" y="2"/>
                  </a:cubicBezTo>
                  <a:cubicBezTo>
                    <a:pt x="252" y="2"/>
                    <a:pt x="252" y="3"/>
                    <a:pt x="252" y="4"/>
                  </a:cubicBezTo>
                  <a:cubicBezTo>
                    <a:pt x="252" y="4"/>
                    <a:pt x="252" y="5"/>
                    <a:pt x="252" y="6"/>
                  </a:cubicBezTo>
                  <a:cubicBezTo>
                    <a:pt x="251" y="15"/>
                    <a:pt x="245" y="22"/>
                    <a:pt x="239" y="22"/>
                  </a:cubicBezTo>
                  <a:cubicBezTo>
                    <a:pt x="233" y="21"/>
                    <a:pt x="228" y="13"/>
                    <a:pt x="228" y="4"/>
                  </a:cubicBezTo>
                  <a:cubicBezTo>
                    <a:pt x="228" y="4"/>
                    <a:pt x="228" y="4"/>
                    <a:pt x="228" y="4"/>
                  </a:cubicBezTo>
                  <a:cubicBezTo>
                    <a:pt x="228" y="4"/>
                    <a:pt x="228" y="2"/>
                    <a:pt x="228" y="2"/>
                  </a:cubicBezTo>
                  <a:cubicBezTo>
                    <a:pt x="228" y="1"/>
                    <a:pt x="228" y="1"/>
                    <a:pt x="228" y="0"/>
                  </a:cubicBezTo>
                  <a:cubicBezTo>
                    <a:pt x="225" y="0"/>
                    <a:pt x="221" y="0"/>
                    <a:pt x="217" y="0"/>
                  </a:cubicBezTo>
                  <a:cubicBezTo>
                    <a:pt x="217" y="1"/>
                    <a:pt x="217" y="1"/>
                    <a:pt x="217" y="1"/>
                  </a:cubicBezTo>
                  <a:cubicBezTo>
                    <a:pt x="217" y="2"/>
                    <a:pt x="217" y="3"/>
                    <a:pt x="217" y="4"/>
                  </a:cubicBezTo>
                  <a:cubicBezTo>
                    <a:pt x="217" y="14"/>
                    <a:pt x="213" y="21"/>
                    <a:pt x="207" y="22"/>
                  </a:cubicBezTo>
                  <a:cubicBezTo>
                    <a:pt x="201" y="22"/>
                    <a:pt x="195" y="16"/>
                    <a:pt x="193" y="6"/>
                  </a:cubicBezTo>
                  <a:cubicBezTo>
                    <a:pt x="193" y="6"/>
                    <a:pt x="193" y="6"/>
                    <a:pt x="193" y="6"/>
                  </a:cubicBezTo>
                  <a:cubicBezTo>
                    <a:pt x="193" y="6"/>
                    <a:pt x="193" y="4"/>
                    <a:pt x="193" y="4"/>
                  </a:cubicBezTo>
                  <a:cubicBezTo>
                    <a:pt x="193" y="3"/>
                    <a:pt x="193" y="3"/>
                    <a:pt x="193" y="2"/>
                  </a:cubicBezTo>
                  <a:cubicBezTo>
                    <a:pt x="189" y="3"/>
                    <a:pt x="185" y="3"/>
                    <a:pt x="182" y="4"/>
                  </a:cubicBezTo>
                  <a:cubicBezTo>
                    <a:pt x="182" y="5"/>
                    <a:pt x="182" y="5"/>
                    <a:pt x="182" y="5"/>
                  </a:cubicBezTo>
                  <a:cubicBezTo>
                    <a:pt x="182" y="6"/>
                    <a:pt x="182" y="7"/>
                    <a:pt x="182" y="8"/>
                  </a:cubicBezTo>
                  <a:cubicBezTo>
                    <a:pt x="184" y="17"/>
                    <a:pt x="181" y="25"/>
                    <a:pt x="175" y="27"/>
                  </a:cubicBezTo>
                  <a:cubicBezTo>
                    <a:pt x="169" y="28"/>
                    <a:pt x="163" y="22"/>
                    <a:pt x="159" y="14"/>
                  </a:cubicBezTo>
                  <a:cubicBezTo>
                    <a:pt x="159" y="13"/>
                    <a:pt x="159" y="12"/>
                    <a:pt x="158" y="11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55" y="11"/>
                    <a:pt x="151" y="12"/>
                    <a:pt x="147" y="14"/>
                  </a:cubicBezTo>
                  <a:cubicBezTo>
                    <a:pt x="148" y="14"/>
                    <a:pt x="148" y="14"/>
                    <a:pt x="148" y="14"/>
                  </a:cubicBezTo>
                  <a:cubicBezTo>
                    <a:pt x="148" y="14"/>
                    <a:pt x="148" y="15"/>
                    <a:pt x="148" y="16"/>
                  </a:cubicBezTo>
                  <a:cubicBezTo>
                    <a:pt x="148" y="16"/>
                    <a:pt x="149" y="17"/>
                    <a:pt x="149" y="17"/>
                  </a:cubicBezTo>
                  <a:cubicBezTo>
                    <a:pt x="151" y="26"/>
                    <a:pt x="149" y="34"/>
                    <a:pt x="144" y="37"/>
                  </a:cubicBezTo>
                  <a:cubicBezTo>
                    <a:pt x="139" y="39"/>
                    <a:pt x="132" y="35"/>
                    <a:pt x="127" y="27"/>
                  </a:cubicBezTo>
                  <a:cubicBezTo>
                    <a:pt x="127" y="27"/>
                    <a:pt x="127" y="27"/>
                    <a:pt x="127" y="27"/>
                  </a:cubicBezTo>
                  <a:cubicBezTo>
                    <a:pt x="127" y="25"/>
                    <a:pt x="126" y="25"/>
                    <a:pt x="125" y="24"/>
                  </a:cubicBezTo>
                  <a:cubicBezTo>
                    <a:pt x="125" y="23"/>
                    <a:pt x="125" y="23"/>
                    <a:pt x="125" y="23"/>
                  </a:cubicBezTo>
                  <a:cubicBezTo>
                    <a:pt x="122" y="25"/>
                    <a:pt x="119" y="27"/>
                    <a:pt x="115" y="28"/>
                  </a:cubicBezTo>
                  <a:cubicBezTo>
                    <a:pt x="116" y="29"/>
                    <a:pt x="116" y="30"/>
                    <a:pt x="116" y="30"/>
                  </a:cubicBezTo>
                  <a:cubicBezTo>
                    <a:pt x="116" y="30"/>
                    <a:pt x="116" y="30"/>
                    <a:pt x="116" y="30"/>
                  </a:cubicBezTo>
                  <a:cubicBezTo>
                    <a:pt x="117" y="31"/>
                    <a:pt x="117" y="31"/>
                    <a:pt x="117" y="32"/>
                  </a:cubicBezTo>
                  <a:cubicBezTo>
                    <a:pt x="121" y="40"/>
                    <a:pt x="120" y="48"/>
                    <a:pt x="115" y="51"/>
                  </a:cubicBezTo>
                  <a:cubicBezTo>
                    <a:pt x="110" y="54"/>
                    <a:pt x="103" y="51"/>
                    <a:pt x="97" y="44"/>
                  </a:cubicBezTo>
                  <a:cubicBezTo>
                    <a:pt x="97" y="43"/>
                    <a:pt x="96" y="42"/>
                    <a:pt x="95" y="41"/>
                  </a:cubicBezTo>
                  <a:cubicBezTo>
                    <a:pt x="92" y="43"/>
                    <a:pt x="89" y="45"/>
                    <a:pt x="86" y="48"/>
                  </a:cubicBezTo>
                  <a:cubicBezTo>
                    <a:pt x="86" y="48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8" y="50"/>
                    <a:pt x="88" y="51"/>
                    <a:pt x="88" y="51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93" y="58"/>
                    <a:pt x="93" y="66"/>
                    <a:pt x="89" y="70"/>
                  </a:cubicBezTo>
                  <a:cubicBezTo>
                    <a:pt x="85" y="73"/>
                    <a:pt x="77" y="72"/>
                    <a:pt x="71" y="66"/>
                  </a:cubicBezTo>
                  <a:cubicBezTo>
                    <a:pt x="71" y="66"/>
                    <a:pt x="71" y="66"/>
                    <a:pt x="71" y="66"/>
                  </a:cubicBezTo>
                  <a:cubicBezTo>
                    <a:pt x="70" y="66"/>
                    <a:pt x="70" y="65"/>
                    <a:pt x="69" y="65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69" y="64"/>
                    <a:pt x="68" y="64"/>
                    <a:pt x="68" y="63"/>
                  </a:cubicBezTo>
                  <a:cubicBezTo>
                    <a:pt x="65" y="66"/>
                    <a:pt x="63" y="69"/>
                    <a:pt x="60" y="71"/>
                  </a:cubicBezTo>
                  <a:cubicBezTo>
                    <a:pt x="61" y="72"/>
                    <a:pt x="61" y="72"/>
                    <a:pt x="61" y="73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62" y="73"/>
                    <a:pt x="62" y="74"/>
                    <a:pt x="63" y="74"/>
                  </a:cubicBezTo>
                  <a:cubicBezTo>
                    <a:pt x="68" y="81"/>
                    <a:pt x="70" y="88"/>
                    <a:pt x="66" y="92"/>
                  </a:cubicBezTo>
                  <a:cubicBezTo>
                    <a:pt x="63" y="96"/>
                    <a:pt x="55" y="96"/>
                    <a:pt x="48" y="92"/>
                  </a:cubicBezTo>
                  <a:cubicBezTo>
                    <a:pt x="48" y="92"/>
                    <a:pt x="47" y="91"/>
                    <a:pt x="46" y="91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46" y="91"/>
                    <a:pt x="45" y="90"/>
                    <a:pt x="45" y="90"/>
                  </a:cubicBezTo>
                  <a:cubicBezTo>
                    <a:pt x="42" y="93"/>
                    <a:pt x="40" y="96"/>
                    <a:pt x="38" y="99"/>
                  </a:cubicBezTo>
                  <a:cubicBezTo>
                    <a:pt x="39" y="99"/>
                    <a:pt x="39" y="100"/>
                    <a:pt x="40" y="100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40" y="101"/>
                    <a:pt x="41" y="101"/>
                    <a:pt x="41" y="101"/>
                  </a:cubicBezTo>
                  <a:cubicBezTo>
                    <a:pt x="47" y="107"/>
                    <a:pt x="50" y="114"/>
                    <a:pt x="47" y="118"/>
                  </a:cubicBezTo>
                  <a:cubicBezTo>
                    <a:pt x="44" y="123"/>
                    <a:pt x="37" y="124"/>
                    <a:pt x="30" y="121"/>
                  </a:cubicBezTo>
                  <a:cubicBezTo>
                    <a:pt x="30" y="121"/>
                    <a:pt x="30" y="121"/>
                    <a:pt x="30" y="121"/>
                  </a:cubicBezTo>
                  <a:cubicBezTo>
                    <a:pt x="29" y="121"/>
                    <a:pt x="28" y="121"/>
                    <a:pt x="28" y="120"/>
                  </a:cubicBezTo>
                  <a:cubicBezTo>
                    <a:pt x="28" y="120"/>
                    <a:pt x="28" y="120"/>
                    <a:pt x="28" y="120"/>
                  </a:cubicBezTo>
                  <a:cubicBezTo>
                    <a:pt x="27" y="120"/>
                    <a:pt x="27" y="120"/>
                    <a:pt x="26" y="119"/>
                  </a:cubicBezTo>
                  <a:cubicBezTo>
                    <a:pt x="24" y="123"/>
                    <a:pt x="22" y="126"/>
                    <a:pt x="21" y="129"/>
                  </a:cubicBezTo>
                  <a:cubicBezTo>
                    <a:pt x="22" y="130"/>
                    <a:pt x="24" y="131"/>
                    <a:pt x="24" y="131"/>
                  </a:cubicBezTo>
                  <a:cubicBezTo>
                    <a:pt x="24" y="131"/>
                    <a:pt x="24" y="131"/>
                    <a:pt x="24" y="131"/>
                  </a:cubicBezTo>
                  <a:cubicBezTo>
                    <a:pt x="32" y="136"/>
                    <a:pt x="34" y="142"/>
                    <a:pt x="32" y="147"/>
                  </a:cubicBezTo>
                  <a:cubicBezTo>
                    <a:pt x="30" y="152"/>
                    <a:pt x="24" y="154"/>
                    <a:pt x="16" y="152"/>
                  </a:cubicBezTo>
                  <a:cubicBezTo>
                    <a:pt x="15" y="152"/>
                    <a:pt x="15" y="152"/>
                    <a:pt x="14" y="152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3" y="152"/>
                    <a:pt x="13" y="152"/>
                    <a:pt x="12" y="151"/>
                  </a:cubicBezTo>
                  <a:cubicBezTo>
                    <a:pt x="11" y="155"/>
                    <a:pt x="10" y="159"/>
                    <a:pt x="9" y="162"/>
                  </a:cubicBezTo>
                  <a:cubicBezTo>
                    <a:pt x="10" y="163"/>
                    <a:pt x="11" y="163"/>
                    <a:pt x="12" y="164"/>
                  </a:cubicBezTo>
                  <a:cubicBezTo>
                    <a:pt x="19" y="167"/>
                    <a:pt x="23" y="172"/>
                    <a:pt x="22" y="177"/>
                  </a:cubicBezTo>
                  <a:cubicBezTo>
                    <a:pt x="21" y="182"/>
                    <a:pt x="15" y="185"/>
                    <a:pt x="7" y="185"/>
                  </a:cubicBezTo>
                  <a:cubicBezTo>
                    <a:pt x="7" y="185"/>
                    <a:pt x="7" y="185"/>
                    <a:pt x="7" y="185"/>
                  </a:cubicBezTo>
                  <a:cubicBezTo>
                    <a:pt x="7" y="185"/>
                    <a:pt x="6" y="185"/>
                    <a:pt x="5" y="185"/>
                  </a:cubicBezTo>
                  <a:cubicBezTo>
                    <a:pt x="5" y="185"/>
                    <a:pt x="5" y="185"/>
                    <a:pt x="5" y="185"/>
                  </a:cubicBezTo>
                  <a:cubicBezTo>
                    <a:pt x="5" y="185"/>
                    <a:pt x="4" y="185"/>
                    <a:pt x="3" y="185"/>
                  </a:cubicBezTo>
                  <a:cubicBezTo>
                    <a:pt x="3" y="189"/>
                    <a:pt x="2" y="193"/>
                    <a:pt x="2" y="196"/>
                  </a:cubicBezTo>
                  <a:cubicBezTo>
                    <a:pt x="2" y="196"/>
                    <a:pt x="3" y="197"/>
                    <a:pt x="4" y="197"/>
                  </a:cubicBezTo>
                  <a:cubicBezTo>
                    <a:pt x="4" y="197"/>
                    <a:pt x="4" y="197"/>
                    <a:pt x="4" y="197"/>
                  </a:cubicBezTo>
                  <a:cubicBezTo>
                    <a:pt x="4" y="197"/>
                    <a:pt x="5" y="197"/>
                    <a:pt x="5" y="197"/>
                  </a:cubicBezTo>
                  <a:cubicBezTo>
                    <a:pt x="5" y="197"/>
                    <a:pt x="5" y="197"/>
                    <a:pt x="5" y="197"/>
                  </a:cubicBezTo>
                  <a:cubicBezTo>
                    <a:pt x="12" y="199"/>
                    <a:pt x="17" y="204"/>
                    <a:pt x="17" y="209"/>
                  </a:cubicBezTo>
                  <a:cubicBezTo>
                    <a:pt x="16" y="214"/>
                    <a:pt x="11" y="218"/>
                    <a:pt x="4" y="219"/>
                  </a:cubicBezTo>
                  <a:cubicBezTo>
                    <a:pt x="3" y="219"/>
                    <a:pt x="3" y="220"/>
                    <a:pt x="2" y="220"/>
                  </a:cubicBezTo>
                  <a:cubicBezTo>
                    <a:pt x="2" y="220"/>
                    <a:pt x="2" y="220"/>
                    <a:pt x="2" y="220"/>
                  </a:cubicBezTo>
                  <a:cubicBezTo>
                    <a:pt x="1" y="220"/>
                    <a:pt x="0" y="220"/>
                    <a:pt x="0" y="220"/>
                  </a:cubicBezTo>
                  <a:cubicBezTo>
                    <a:pt x="0" y="224"/>
                    <a:pt x="0" y="227"/>
                    <a:pt x="0" y="231"/>
                  </a:cubicBezTo>
                  <a:cubicBezTo>
                    <a:pt x="0" y="231"/>
                    <a:pt x="1" y="231"/>
                    <a:pt x="2" y="231"/>
                  </a:cubicBezTo>
                  <a:cubicBezTo>
                    <a:pt x="2" y="231"/>
                    <a:pt x="2" y="231"/>
                    <a:pt x="2" y="231"/>
                  </a:cubicBezTo>
                  <a:cubicBezTo>
                    <a:pt x="3" y="231"/>
                    <a:pt x="3" y="231"/>
                    <a:pt x="4" y="231"/>
                  </a:cubicBezTo>
                  <a:cubicBezTo>
                    <a:pt x="11" y="233"/>
                    <a:pt x="16" y="236"/>
                    <a:pt x="16" y="241"/>
                  </a:cubicBezTo>
                  <a:cubicBezTo>
                    <a:pt x="17" y="246"/>
                    <a:pt x="12" y="251"/>
                    <a:pt x="6" y="253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5" y="254"/>
                    <a:pt x="4" y="254"/>
                    <a:pt x="4" y="254"/>
                  </a:cubicBezTo>
                  <a:cubicBezTo>
                    <a:pt x="4" y="254"/>
                    <a:pt x="4" y="254"/>
                    <a:pt x="4" y="254"/>
                  </a:cubicBezTo>
                  <a:cubicBezTo>
                    <a:pt x="3" y="254"/>
                    <a:pt x="2" y="254"/>
                    <a:pt x="2" y="255"/>
                  </a:cubicBezTo>
                  <a:cubicBezTo>
                    <a:pt x="2" y="258"/>
                    <a:pt x="3" y="262"/>
                    <a:pt x="3" y="266"/>
                  </a:cubicBezTo>
                  <a:cubicBezTo>
                    <a:pt x="4" y="266"/>
                    <a:pt x="5" y="265"/>
                    <a:pt x="5" y="265"/>
                  </a:cubicBezTo>
                  <a:cubicBezTo>
                    <a:pt x="6" y="265"/>
                    <a:pt x="6" y="265"/>
                    <a:pt x="6" y="265"/>
                  </a:cubicBezTo>
                  <a:cubicBezTo>
                    <a:pt x="6" y="265"/>
                    <a:pt x="7" y="265"/>
                    <a:pt x="7" y="265"/>
                  </a:cubicBezTo>
                  <a:cubicBezTo>
                    <a:pt x="14" y="266"/>
                    <a:pt x="20" y="268"/>
                    <a:pt x="21" y="273"/>
                  </a:cubicBezTo>
                  <a:cubicBezTo>
                    <a:pt x="22" y="278"/>
                    <a:pt x="19" y="283"/>
                    <a:pt x="13" y="287"/>
                  </a:cubicBezTo>
                  <a:cubicBezTo>
                    <a:pt x="13" y="287"/>
                    <a:pt x="13" y="287"/>
                    <a:pt x="13" y="287"/>
                  </a:cubicBezTo>
                  <a:cubicBezTo>
                    <a:pt x="11" y="287"/>
                    <a:pt x="10" y="288"/>
                    <a:pt x="9" y="288"/>
                  </a:cubicBezTo>
                  <a:cubicBezTo>
                    <a:pt x="10" y="292"/>
                    <a:pt x="11" y="296"/>
                    <a:pt x="12" y="299"/>
                  </a:cubicBezTo>
                  <a:cubicBezTo>
                    <a:pt x="13" y="299"/>
                    <a:pt x="14" y="299"/>
                    <a:pt x="15" y="299"/>
                  </a:cubicBezTo>
                  <a:cubicBezTo>
                    <a:pt x="16" y="298"/>
                    <a:pt x="16" y="298"/>
                    <a:pt x="16" y="298"/>
                  </a:cubicBezTo>
                  <a:cubicBezTo>
                    <a:pt x="23" y="297"/>
                    <a:pt x="29" y="299"/>
                    <a:pt x="31" y="304"/>
                  </a:cubicBezTo>
                  <a:cubicBezTo>
                    <a:pt x="33" y="308"/>
                    <a:pt x="30" y="314"/>
                    <a:pt x="25" y="319"/>
                  </a:cubicBezTo>
                  <a:cubicBezTo>
                    <a:pt x="25" y="319"/>
                    <a:pt x="25" y="319"/>
                    <a:pt x="25" y="319"/>
                  </a:cubicBezTo>
                  <a:cubicBezTo>
                    <a:pt x="24" y="319"/>
                    <a:pt x="24" y="319"/>
                    <a:pt x="23" y="320"/>
                  </a:cubicBezTo>
                  <a:cubicBezTo>
                    <a:pt x="23" y="320"/>
                    <a:pt x="23" y="320"/>
                    <a:pt x="23" y="320"/>
                  </a:cubicBezTo>
                  <a:cubicBezTo>
                    <a:pt x="22" y="320"/>
                    <a:pt x="22" y="321"/>
                    <a:pt x="21" y="321"/>
                  </a:cubicBezTo>
                  <a:cubicBezTo>
                    <a:pt x="23" y="324"/>
                    <a:pt x="25" y="328"/>
                    <a:pt x="26" y="331"/>
                  </a:cubicBezTo>
                  <a:cubicBezTo>
                    <a:pt x="27" y="331"/>
                    <a:pt x="28" y="330"/>
                    <a:pt x="29" y="330"/>
                  </a:cubicBezTo>
                  <a:cubicBezTo>
                    <a:pt x="30" y="330"/>
                    <a:pt x="30" y="330"/>
                    <a:pt x="30" y="330"/>
                  </a:cubicBezTo>
                  <a:cubicBezTo>
                    <a:pt x="37" y="328"/>
                    <a:pt x="43" y="329"/>
                    <a:pt x="45" y="333"/>
                  </a:cubicBezTo>
                  <a:cubicBezTo>
                    <a:pt x="48" y="337"/>
                    <a:pt x="46" y="343"/>
                    <a:pt x="41" y="348"/>
                  </a:cubicBezTo>
                  <a:cubicBezTo>
                    <a:pt x="41" y="349"/>
                    <a:pt x="41" y="349"/>
                    <a:pt x="40" y="350"/>
                  </a:cubicBezTo>
                  <a:cubicBezTo>
                    <a:pt x="40" y="350"/>
                    <a:pt x="40" y="350"/>
                    <a:pt x="40" y="350"/>
                  </a:cubicBezTo>
                  <a:cubicBezTo>
                    <a:pt x="40" y="350"/>
                    <a:pt x="39" y="351"/>
                    <a:pt x="39" y="351"/>
                  </a:cubicBezTo>
                  <a:cubicBezTo>
                    <a:pt x="41" y="354"/>
                    <a:pt x="43" y="357"/>
                    <a:pt x="45" y="360"/>
                  </a:cubicBezTo>
                  <a:cubicBezTo>
                    <a:pt x="46" y="360"/>
                    <a:pt x="47" y="359"/>
                    <a:pt x="47" y="359"/>
                  </a:cubicBezTo>
                  <a:cubicBezTo>
                    <a:pt x="48" y="358"/>
                    <a:pt x="48" y="358"/>
                    <a:pt x="48" y="358"/>
                  </a:cubicBezTo>
                  <a:cubicBezTo>
                    <a:pt x="55" y="355"/>
                    <a:pt x="61" y="355"/>
                    <a:pt x="64" y="359"/>
                  </a:cubicBezTo>
                  <a:cubicBezTo>
                    <a:pt x="68" y="363"/>
                    <a:pt x="67" y="369"/>
                    <a:pt x="62" y="375"/>
                  </a:cubicBezTo>
                  <a:cubicBezTo>
                    <a:pt x="62" y="376"/>
                    <a:pt x="62" y="376"/>
                    <a:pt x="62" y="376"/>
                  </a:cubicBezTo>
                  <a:cubicBezTo>
                    <a:pt x="61" y="377"/>
                    <a:pt x="61" y="377"/>
                    <a:pt x="60" y="378"/>
                  </a:cubicBezTo>
                  <a:cubicBezTo>
                    <a:pt x="63" y="381"/>
                    <a:pt x="65" y="384"/>
                    <a:pt x="68" y="386"/>
                  </a:cubicBezTo>
                  <a:cubicBezTo>
                    <a:pt x="69" y="386"/>
                    <a:pt x="69" y="385"/>
                    <a:pt x="70" y="384"/>
                  </a:cubicBezTo>
                  <a:cubicBezTo>
                    <a:pt x="71" y="384"/>
                    <a:pt x="71" y="384"/>
                    <a:pt x="71" y="384"/>
                  </a:cubicBezTo>
                  <a:cubicBezTo>
                    <a:pt x="77" y="380"/>
                    <a:pt x="83" y="379"/>
                    <a:pt x="87" y="382"/>
                  </a:cubicBezTo>
                  <a:cubicBezTo>
                    <a:pt x="91" y="385"/>
                    <a:pt x="91" y="392"/>
                    <a:pt x="88" y="398"/>
                  </a:cubicBezTo>
                  <a:cubicBezTo>
                    <a:pt x="87" y="399"/>
                    <a:pt x="87" y="399"/>
                    <a:pt x="87" y="399"/>
                  </a:cubicBezTo>
                  <a:cubicBezTo>
                    <a:pt x="87" y="400"/>
                    <a:pt x="86" y="401"/>
                    <a:pt x="86" y="402"/>
                  </a:cubicBezTo>
                  <a:cubicBezTo>
                    <a:pt x="89" y="404"/>
                    <a:pt x="92" y="406"/>
                    <a:pt x="95" y="408"/>
                  </a:cubicBezTo>
                  <a:cubicBezTo>
                    <a:pt x="95" y="408"/>
                    <a:pt x="96" y="407"/>
                    <a:pt x="96" y="407"/>
                  </a:cubicBezTo>
                  <a:cubicBezTo>
                    <a:pt x="96" y="407"/>
                    <a:pt x="96" y="407"/>
                    <a:pt x="96" y="407"/>
                  </a:cubicBezTo>
                  <a:cubicBezTo>
                    <a:pt x="97" y="406"/>
                    <a:pt x="97" y="406"/>
                    <a:pt x="97" y="405"/>
                  </a:cubicBezTo>
                  <a:cubicBezTo>
                    <a:pt x="102" y="400"/>
                    <a:pt x="109" y="399"/>
                    <a:pt x="113" y="401"/>
                  </a:cubicBezTo>
                  <a:cubicBezTo>
                    <a:pt x="117" y="404"/>
                    <a:pt x="118" y="410"/>
                    <a:pt x="116" y="417"/>
                  </a:cubicBezTo>
                  <a:cubicBezTo>
                    <a:pt x="116" y="418"/>
                    <a:pt x="116" y="418"/>
                    <a:pt x="116" y="418"/>
                  </a:cubicBezTo>
                  <a:cubicBezTo>
                    <a:pt x="115" y="419"/>
                    <a:pt x="115" y="420"/>
                    <a:pt x="115" y="421"/>
                  </a:cubicBezTo>
                  <a:cubicBezTo>
                    <a:pt x="118" y="423"/>
                    <a:pt x="121" y="424"/>
                    <a:pt x="125" y="426"/>
                  </a:cubicBezTo>
                  <a:cubicBezTo>
                    <a:pt x="125" y="425"/>
                    <a:pt x="126" y="424"/>
                    <a:pt x="127" y="423"/>
                  </a:cubicBezTo>
                  <a:cubicBezTo>
                    <a:pt x="131" y="417"/>
                    <a:pt x="137" y="414"/>
                    <a:pt x="141" y="416"/>
                  </a:cubicBezTo>
                  <a:cubicBezTo>
                    <a:pt x="146" y="418"/>
                    <a:pt x="148" y="424"/>
                    <a:pt x="147" y="432"/>
                  </a:cubicBezTo>
                  <a:cubicBezTo>
                    <a:pt x="147" y="432"/>
                    <a:pt x="147" y="433"/>
                    <a:pt x="147" y="433"/>
                  </a:cubicBezTo>
                  <a:cubicBezTo>
                    <a:pt x="147" y="434"/>
                    <a:pt x="147" y="434"/>
                    <a:pt x="147" y="434"/>
                  </a:cubicBezTo>
                  <a:cubicBezTo>
                    <a:pt x="147" y="434"/>
                    <a:pt x="147" y="435"/>
                    <a:pt x="146" y="435"/>
                  </a:cubicBezTo>
                  <a:cubicBezTo>
                    <a:pt x="150" y="437"/>
                    <a:pt x="153" y="438"/>
                    <a:pt x="157" y="439"/>
                  </a:cubicBezTo>
                  <a:cubicBezTo>
                    <a:pt x="157" y="438"/>
                    <a:pt x="158" y="437"/>
                    <a:pt x="158" y="436"/>
                  </a:cubicBezTo>
                  <a:cubicBezTo>
                    <a:pt x="162" y="429"/>
                    <a:pt x="167" y="424"/>
                    <a:pt x="172" y="426"/>
                  </a:cubicBezTo>
                  <a:cubicBezTo>
                    <a:pt x="177" y="427"/>
                    <a:pt x="180" y="433"/>
                    <a:pt x="180" y="440"/>
                  </a:cubicBezTo>
                  <a:cubicBezTo>
                    <a:pt x="180" y="442"/>
                    <a:pt x="180" y="443"/>
                    <a:pt x="180" y="444"/>
                  </a:cubicBezTo>
                  <a:cubicBezTo>
                    <a:pt x="184" y="445"/>
                    <a:pt x="187" y="446"/>
                    <a:pt x="191" y="447"/>
                  </a:cubicBezTo>
                  <a:cubicBezTo>
                    <a:pt x="191" y="446"/>
                    <a:pt x="191" y="446"/>
                    <a:pt x="191" y="445"/>
                  </a:cubicBezTo>
                  <a:cubicBezTo>
                    <a:pt x="191" y="445"/>
                    <a:pt x="191" y="445"/>
                    <a:pt x="191" y="445"/>
                  </a:cubicBezTo>
                  <a:cubicBezTo>
                    <a:pt x="191" y="444"/>
                    <a:pt x="191" y="444"/>
                    <a:pt x="191" y="443"/>
                  </a:cubicBezTo>
                  <a:cubicBezTo>
                    <a:pt x="191" y="443"/>
                    <a:pt x="191" y="443"/>
                    <a:pt x="191" y="443"/>
                  </a:cubicBezTo>
                  <a:cubicBezTo>
                    <a:pt x="191" y="436"/>
                    <a:pt x="198" y="431"/>
                    <a:pt x="203" y="431"/>
                  </a:cubicBezTo>
                  <a:cubicBezTo>
                    <a:pt x="209" y="432"/>
                    <a:pt x="213" y="438"/>
                    <a:pt x="214" y="445"/>
                  </a:cubicBezTo>
                  <a:cubicBezTo>
                    <a:pt x="214" y="446"/>
                    <a:pt x="214" y="447"/>
                    <a:pt x="214" y="447"/>
                  </a:cubicBezTo>
                  <a:cubicBezTo>
                    <a:pt x="214" y="447"/>
                    <a:pt x="214" y="447"/>
                    <a:pt x="214" y="447"/>
                  </a:cubicBezTo>
                  <a:cubicBezTo>
                    <a:pt x="214" y="448"/>
                    <a:pt x="215" y="449"/>
                    <a:pt x="215" y="449"/>
                  </a:cubicBezTo>
                  <a:cubicBezTo>
                    <a:pt x="218" y="449"/>
                    <a:pt x="222" y="450"/>
                    <a:pt x="226" y="449"/>
                  </a:cubicBezTo>
                  <a:cubicBezTo>
                    <a:pt x="226" y="449"/>
                    <a:pt x="226" y="448"/>
                    <a:pt x="226" y="448"/>
                  </a:cubicBezTo>
                  <a:cubicBezTo>
                    <a:pt x="226" y="447"/>
                    <a:pt x="226" y="447"/>
                    <a:pt x="226" y="447"/>
                  </a:cubicBezTo>
                  <a:cubicBezTo>
                    <a:pt x="226" y="447"/>
                    <a:pt x="226" y="446"/>
                    <a:pt x="226" y="446"/>
                  </a:cubicBezTo>
                  <a:cubicBezTo>
                    <a:pt x="227" y="438"/>
                    <a:pt x="231" y="432"/>
                    <a:pt x="236" y="432"/>
                  </a:cubicBezTo>
                  <a:cubicBezTo>
                    <a:pt x="241" y="431"/>
                    <a:pt x="247" y="437"/>
                    <a:pt x="249" y="444"/>
                  </a:cubicBezTo>
                  <a:cubicBezTo>
                    <a:pt x="249" y="446"/>
                    <a:pt x="249" y="447"/>
                    <a:pt x="250" y="448"/>
                  </a:cubicBezTo>
                  <a:cubicBezTo>
                    <a:pt x="253" y="448"/>
                    <a:pt x="257" y="447"/>
                    <a:pt x="261" y="447"/>
                  </a:cubicBezTo>
                  <a:cubicBezTo>
                    <a:pt x="260" y="445"/>
                    <a:pt x="260" y="444"/>
                    <a:pt x="260" y="443"/>
                  </a:cubicBezTo>
                  <a:cubicBezTo>
                    <a:pt x="260" y="435"/>
                    <a:pt x="263" y="428"/>
                    <a:pt x="268" y="427"/>
                  </a:cubicBezTo>
                  <a:cubicBezTo>
                    <a:pt x="273" y="425"/>
                    <a:pt x="279" y="430"/>
                    <a:pt x="283" y="438"/>
                  </a:cubicBezTo>
                  <a:cubicBezTo>
                    <a:pt x="283" y="439"/>
                    <a:pt x="284" y="440"/>
                    <a:pt x="284" y="441"/>
                  </a:cubicBezTo>
                  <a:cubicBezTo>
                    <a:pt x="288" y="441"/>
                    <a:pt x="291" y="439"/>
                    <a:pt x="295" y="438"/>
                  </a:cubicBezTo>
                  <a:cubicBezTo>
                    <a:pt x="294" y="437"/>
                    <a:pt x="294" y="436"/>
                    <a:pt x="294" y="435"/>
                  </a:cubicBezTo>
                  <a:cubicBezTo>
                    <a:pt x="292" y="427"/>
                    <a:pt x="294" y="419"/>
                    <a:pt x="299" y="417"/>
                  </a:cubicBezTo>
                  <a:cubicBezTo>
                    <a:pt x="304" y="415"/>
                    <a:pt x="311" y="419"/>
                    <a:pt x="315" y="426"/>
                  </a:cubicBezTo>
                  <a:cubicBezTo>
                    <a:pt x="316" y="427"/>
                    <a:pt x="316" y="428"/>
                    <a:pt x="317" y="430"/>
                  </a:cubicBezTo>
                  <a:cubicBezTo>
                    <a:pt x="320" y="428"/>
                    <a:pt x="324" y="426"/>
                    <a:pt x="327" y="425"/>
                  </a:cubicBezTo>
                  <a:cubicBezTo>
                    <a:pt x="327" y="423"/>
                    <a:pt x="326" y="422"/>
                    <a:pt x="325" y="421"/>
                  </a:cubicBezTo>
                  <a:cubicBezTo>
                    <a:pt x="322" y="413"/>
                    <a:pt x="323" y="406"/>
                    <a:pt x="327" y="403"/>
                  </a:cubicBezTo>
                  <a:cubicBezTo>
                    <a:pt x="332" y="400"/>
                    <a:pt x="340" y="403"/>
                    <a:pt x="346" y="409"/>
                  </a:cubicBezTo>
                  <a:cubicBezTo>
                    <a:pt x="346" y="410"/>
                    <a:pt x="347" y="411"/>
                    <a:pt x="348" y="413"/>
                  </a:cubicBezTo>
                  <a:cubicBezTo>
                    <a:pt x="351" y="410"/>
                    <a:pt x="354" y="408"/>
                    <a:pt x="357" y="406"/>
                  </a:cubicBezTo>
                  <a:cubicBezTo>
                    <a:pt x="356" y="405"/>
                    <a:pt x="356" y="404"/>
                    <a:pt x="355" y="403"/>
                  </a:cubicBezTo>
                  <a:cubicBezTo>
                    <a:pt x="350" y="396"/>
                    <a:pt x="349" y="388"/>
                    <a:pt x="354" y="384"/>
                  </a:cubicBezTo>
                  <a:cubicBezTo>
                    <a:pt x="358" y="380"/>
                    <a:pt x="366" y="382"/>
                    <a:pt x="373" y="388"/>
                  </a:cubicBezTo>
                  <a:cubicBezTo>
                    <a:pt x="374" y="389"/>
                    <a:pt x="375" y="390"/>
                    <a:pt x="375" y="390"/>
                  </a:cubicBezTo>
                  <a:cubicBezTo>
                    <a:pt x="376" y="391"/>
                    <a:pt x="376" y="391"/>
                    <a:pt x="376" y="391"/>
                  </a:cubicBezTo>
                  <a:cubicBezTo>
                    <a:pt x="379" y="388"/>
                    <a:pt x="381" y="386"/>
                    <a:pt x="384" y="383"/>
                  </a:cubicBezTo>
                  <a:cubicBezTo>
                    <a:pt x="384" y="383"/>
                    <a:pt x="384" y="383"/>
                    <a:pt x="384" y="383"/>
                  </a:cubicBezTo>
                  <a:cubicBezTo>
                    <a:pt x="383" y="382"/>
                    <a:pt x="382" y="381"/>
                    <a:pt x="381" y="380"/>
                  </a:cubicBezTo>
                  <a:cubicBezTo>
                    <a:pt x="375" y="374"/>
                    <a:pt x="373" y="366"/>
                    <a:pt x="377" y="361"/>
                  </a:cubicBezTo>
                  <a:cubicBezTo>
                    <a:pt x="381" y="357"/>
                    <a:pt x="389" y="357"/>
                    <a:pt x="397" y="363"/>
                  </a:cubicBezTo>
                  <a:cubicBezTo>
                    <a:pt x="398" y="363"/>
                    <a:pt x="398" y="364"/>
                    <a:pt x="399" y="364"/>
                  </a:cubicBezTo>
                  <a:cubicBezTo>
                    <a:pt x="400" y="365"/>
                    <a:pt x="400" y="365"/>
                    <a:pt x="400" y="365"/>
                  </a:cubicBezTo>
                  <a:cubicBezTo>
                    <a:pt x="402" y="362"/>
                    <a:pt x="405" y="359"/>
                    <a:pt x="407" y="356"/>
                  </a:cubicBezTo>
                  <a:cubicBezTo>
                    <a:pt x="406" y="355"/>
                    <a:pt x="406" y="355"/>
                    <a:pt x="406" y="355"/>
                  </a:cubicBezTo>
                  <a:cubicBezTo>
                    <a:pt x="405" y="355"/>
                    <a:pt x="405" y="354"/>
                    <a:pt x="404" y="354"/>
                  </a:cubicBezTo>
                  <a:cubicBezTo>
                    <a:pt x="396" y="348"/>
                    <a:pt x="393" y="340"/>
                    <a:pt x="396" y="335"/>
                  </a:cubicBezTo>
                  <a:cubicBezTo>
                    <a:pt x="399" y="330"/>
                    <a:pt x="408" y="329"/>
                    <a:pt x="417" y="334"/>
                  </a:cubicBezTo>
                  <a:cubicBezTo>
                    <a:pt x="417" y="334"/>
                    <a:pt x="418" y="334"/>
                    <a:pt x="419" y="335"/>
                  </a:cubicBezTo>
                  <a:cubicBezTo>
                    <a:pt x="419" y="335"/>
                    <a:pt x="419" y="335"/>
                    <a:pt x="420" y="336"/>
                  </a:cubicBezTo>
                  <a:cubicBezTo>
                    <a:pt x="422" y="332"/>
                    <a:pt x="424" y="329"/>
                    <a:pt x="425" y="325"/>
                  </a:cubicBezTo>
                  <a:cubicBezTo>
                    <a:pt x="425" y="325"/>
                    <a:pt x="425" y="325"/>
                    <a:pt x="425" y="325"/>
                  </a:cubicBezTo>
                  <a:cubicBezTo>
                    <a:pt x="424" y="325"/>
                    <a:pt x="423" y="324"/>
                    <a:pt x="423" y="324"/>
                  </a:cubicBezTo>
                  <a:cubicBezTo>
                    <a:pt x="423" y="324"/>
                    <a:pt x="423" y="324"/>
                    <a:pt x="423" y="324"/>
                  </a:cubicBezTo>
                  <a:cubicBezTo>
                    <a:pt x="413" y="320"/>
                    <a:pt x="409" y="313"/>
                    <a:pt x="411" y="308"/>
                  </a:cubicBezTo>
                  <a:cubicBezTo>
                    <a:pt x="413" y="302"/>
                    <a:pt x="422" y="296"/>
                    <a:pt x="432" y="304"/>
                  </a:cubicBezTo>
                  <a:cubicBezTo>
                    <a:pt x="431" y="304"/>
                    <a:pt x="431" y="304"/>
                    <a:pt x="431" y="304"/>
                  </a:cubicBezTo>
                  <a:cubicBezTo>
                    <a:pt x="432" y="304"/>
                    <a:pt x="433" y="303"/>
                    <a:pt x="433" y="304"/>
                  </a:cubicBezTo>
                  <a:cubicBezTo>
                    <a:pt x="434" y="304"/>
                    <a:pt x="434" y="304"/>
                    <a:pt x="435" y="304"/>
                  </a:cubicBezTo>
                  <a:cubicBezTo>
                    <a:pt x="436" y="300"/>
                    <a:pt x="438" y="296"/>
                    <a:pt x="439" y="293"/>
                  </a:cubicBezTo>
                  <a:cubicBezTo>
                    <a:pt x="438" y="293"/>
                    <a:pt x="438" y="292"/>
                    <a:pt x="437" y="292"/>
                  </a:cubicBezTo>
                  <a:cubicBezTo>
                    <a:pt x="436" y="292"/>
                    <a:pt x="436" y="292"/>
                    <a:pt x="435" y="292"/>
                  </a:cubicBezTo>
                  <a:cubicBezTo>
                    <a:pt x="426" y="289"/>
                    <a:pt x="420" y="282"/>
                    <a:pt x="421" y="276"/>
                  </a:cubicBezTo>
                  <a:cubicBezTo>
                    <a:pt x="423" y="270"/>
                    <a:pt x="432" y="267"/>
                    <a:pt x="442" y="268"/>
                  </a:cubicBezTo>
                  <a:cubicBezTo>
                    <a:pt x="442" y="268"/>
                    <a:pt x="442" y="268"/>
                    <a:pt x="442" y="268"/>
                  </a:cubicBezTo>
                  <a:cubicBezTo>
                    <a:pt x="442" y="268"/>
                    <a:pt x="442" y="269"/>
                    <a:pt x="443" y="269"/>
                  </a:cubicBezTo>
                  <a:cubicBezTo>
                    <a:pt x="444" y="269"/>
                    <a:pt x="444" y="269"/>
                    <a:pt x="445" y="269"/>
                  </a:cubicBezTo>
                  <a:cubicBezTo>
                    <a:pt x="446" y="265"/>
                    <a:pt x="446" y="261"/>
                    <a:pt x="447" y="258"/>
                  </a:cubicBezTo>
                  <a:cubicBezTo>
                    <a:pt x="446" y="258"/>
                    <a:pt x="445" y="257"/>
                    <a:pt x="445" y="257"/>
                  </a:cubicBezTo>
                  <a:cubicBezTo>
                    <a:pt x="444" y="257"/>
                    <a:pt x="443" y="256"/>
                    <a:pt x="443" y="256"/>
                  </a:cubicBezTo>
                  <a:cubicBezTo>
                    <a:pt x="443" y="256"/>
                    <a:pt x="443" y="256"/>
                    <a:pt x="443" y="256"/>
                  </a:cubicBezTo>
                  <a:cubicBezTo>
                    <a:pt x="433" y="256"/>
                    <a:pt x="427" y="250"/>
                    <a:pt x="427" y="244"/>
                  </a:cubicBezTo>
                  <a:cubicBezTo>
                    <a:pt x="427" y="237"/>
                    <a:pt x="435" y="233"/>
                    <a:pt x="447" y="234"/>
                  </a:cubicBezTo>
                  <a:cubicBezTo>
                    <a:pt x="447" y="234"/>
                    <a:pt x="447" y="234"/>
                    <a:pt x="447" y="234"/>
                  </a:cubicBezTo>
                  <a:cubicBezTo>
                    <a:pt x="447" y="234"/>
                    <a:pt x="447" y="234"/>
                    <a:pt x="447" y="234"/>
                  </a:cubicBezTo>
                  <a:moveTo>
                    <a:pt x="319" y="97"/>
                  </a:moveTo>
                  <a:cubicBezTo>
                    <a:pt x="333" y="88"/>
                    <a:pt x="355" y="106"/>
                    <a:pt x="372" y="132"/>
                  </a:cubicBezTo>
                  <a:cubicBezTo>
                    <a:pt x="388" y="159"/>
                    <a:pt x="395" y="187"/>
                    <a:pt x="381" y="196"/>
                  </a:cubicBezTo>
                  <a:cubicBezTo>
                    <a:pt x="369" y="203"/>
                    <a:pt x="340" y="187"/>
                    <a:pt x="324" y="162"/>
                  </a:cubicBezTo>
                  <a:cubicBezTo>
                    <a:pt x="309" y="138"/>
                    <a:pt x="307" y="104"/>
                    <a:pt x="319" y="97"/>
                  </a:cubicBezTo>
                  <a:moveTo>
                    <a:pt x="280" y="313"/>
                  </a:moveTo>
                  <a:cubicBezTo>
                    <a:pt x="231" y="344"/>
                    <a:pt x="167" y="329"/>
                    <a:pt x="136" y="280"/>
                  </a:cubicBezTo>
                  <a:cubicBezTo>
                    <a:pt x="106" y="231"/>
                    <a:pt x="120" y="167"/>
                    <a:pt x="169" y="137"/>
                  </a:cubicBezTo>
                  <a:cubicBezTo>
                    <a:pt x="218" y="106"/>
                    <a:pt x="282" y="121"/>
                    <a:pt x="313" y="169"/>
                  </a:cubicBezTo>
                  <a:cubicBezTo>
                    <a:pt x="343" y="218"/>
                    <a:pt x="329" y="283"/>
                    <a:pt x="280" y="313"/>
                  </a:cubicBezTo>
                  <a:moveTo>
                    <a:pt x="218" y="51"/>
                  </a:moveTo>
                  <a:cubicBezTo>
                    <a:pt x="249" y="50"/>
                    <a:pt x="277" y="58"/>
                    <a:pt x="277" y="75"/>
                  </a:cubicBezTo>
                  <a:cubicBezTo>
                    <a:pt x="278" y="89"/>
                    <a:pt x="249" y="106"/>
                    <a:pt x="220" y="107"/>
                  </a:cubicBezTo>
                  <a:cubicBezTo>
                    <a:pt x="191" y="108"/>
                    <a:pt x="161" y="93"/>
                    <a:pt x="161" y="79"/>
                  </a:cubicBezTo>
                  <a:cubicBezTo>
                    <a:pt x="160" y="62"/>
                    <a:pt x="187" y="52"/>
                    <a:pt x="218" y="51"/>
                  </a:cubicBezTo>
                  <a:moveTo>
                    <a:pt x="71" y="144"/>
                  </a:moveTo>
                  <a:cubicBezTo>
                    <a:pt x="85" y="116"/>
                    <a:pt x="106" y="96"/>
                    <a:pt x="121" y="104"/>
                  </a:cubicBezTo>
                  <a:cubicBezTo>
                    <a:pt x="133" y="110"/>
                    <a:pt x="134" y="144"/>
                    <a:pt x="120" y="170"/>
                  </a:cubicBezTo>
                  <a:cubicBezTo>
                    <a:pt x="107" y="195"/>
                    <a:pt x="79" y="214"/>
                    <a:pt x="66" y="207"/>
                  </a:cubicBezTo>
                  <a:cubicBezTo>
                    <a:pt x="51" y="199"/>
                    <a:pt x="56" y="171"/>
                    <a:pt x="71" y="144"/>
                  </a:cubicBezTo>
                  <a:moveTo>
                    <a:pt x="130" y="353"/>
                  </a:moveTo>
                  <a:cubicBezTo>
                    <a:pt x="116" y="362"/>
                    <a:pt x="94" y="343"/>
                    <a:pt x="77" y="317"/>
                  </a:cubicBezTo>
                  <a:cubicBezTo>
                    <a:pt x="61" y="291"/>
                    <a:pt x="54" y="263"/>
                    <a:pt x="68" y="254"/>
                  </a:cubicBezTo>
                  <a:cubicBezTo>
                    <a:pt x="80" y="247"/>
                    <a:pt x="109" y="263"/>
                    <a:pt x="125" y="287"/>
                  </a:cubicBezTo>
                  <a:cubicBezTo>
                    <a:pt x="140" y="312"/>
                    <a:pt x="142" y="346"/>
                    <a:pt x="130" y="353"/>
                  </a:cubicBezTo>
                  <a:moveTo>
                    <a:pt x="231" y="399"/>
                  </a:moveTo>
                  <a:cubicBezTo>
                    <a:pt x="200" y="400"/>
                    <a:pt x="172" y="392"/>
                    <a:pt x="172" y="375"/>
                  </a:cubicBezTo>
                  <a:cubicBezTo>
                    <a:pt x="171" y="361"/>
                    <a:pt x="200" y="344"/>
                    <a:pt x="229" y="343"/>
                  </a:cubicBezTo>
                  <a:cubicBezTo>
                    <a:pt x="258" y="342"/>
                    <a:pt x="288" y="357"/>
                    <a:pt x="288" y="371"/>
                  </a:cubicBezTo>
                  <a:cubicBezTo>
                    <a:pt x="289" y="387"/>
                    <a:pt x="262" y="397"/>
                    <a:pt x="231" y="399"/>
                  </a:cubicBezTo>
                  <a:moveTo>
                    <a:pt x="378" y="306"/>
                  </a:moveTo>
                  <a:cubicBezTo>
                    <a:pt x="364" y="334"/>
                    <a:pt x="343" y="354"/>
                    <a:pt x="328" y="346"/>
                  </a:cubicBezTo>
                  <a:cubicBezTo>
                    <a:pt x="316" y="339"/>
                    <a:pt x="315" y="306"/>
                    <a:pt x="329" y="280"/>
                  </a:cubicBezTo>
                  <a:cubicBezTo>
                    <a:pt x="342" y="254"/>
                    <a:pt x="370" y="236"/>
                    <a:pt x="383" y="243"/>
                  </a:cubicBezTo>
                  <a:cubicBezTo>
                    <a:pt x="398" y="250"/>
                    <a:pt x="393" y="279"/>
                    <a:pt x="378" y="30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35"/>
            <p:cNvSpPr>
              <a:spLocks noEditPoints="1"/>
            </p:cNvSpPr>
            <p:nvPr/>
          </p:nvSpPr>
          <p:spPr bwMode="auto">
            <a:xfrm>
              <a:off x="6932633" y="2390376"/>
              <a:ext cx="1191002" cy="1192631"/>
            </a:xfrm>
            <a:custGeom>
              <a:avLst/>
              <a:gdLst>
                <a:gd name="T0" fmla="*/ 207 w 618"/>
                <a:gd name="T1" fmla="*/ 17 h 619"/>
                <a:gd name="T2" fmla="*/ 187 w 618"/>
                <a:gd name="T3" fmla="*/ 58 h 619"/>
                <a:gd name="T4" fmla="*/ 140 w 618"/>
                <a:gd name="T5" fmla="*/ 72 h 619"/>
                <a:gd name="T6" fmla="*/ 105 w 618"/>
                <a:gd name="T7" fmla="*/ 77 h 619"/>
                <a:gd name="T8" fmla="*/ 60 w 618"/>
                <a:gd name="T9" fmla="*/ 126 h 619"/>
                <a:gd name="T10" fmla="*/ 67 w 618"/>
                <a:gd name="T11" fmla="*/ 170 h 619"/>
                <a:gd name="T12" fmla="*/ 13 w 618"/>
                <a:gd name="T13" fmla="*/ 220 h 619"/>
                <a:gd name="T14" fmla="*/ 30 w 618"/>
                <a:gd name="T15" fmla="*/ 291 h 619"/>
                <a:gd name="T16" fmla="*/ 0 w 618"/>
                <a:gd name="T17" fmla="*/ 324 h 619"/>
                <a:gd name="T18" fmla="*/ 10 w 618"/>
                <a:gd name="T19" fmla="*/ 390 h 619"/>
                <a:gd name="T20" fmla="*/ 49 w 618"/>
                <a:gd name="T21" fmla="*/ 413 h 619"/>
                <a:gd name="T22" fmla="*/ 55 w 618"/>
                <a:gd name="T23" fmla="*/ 485 h 619"/>
                <a:gd name="T24" fmla="*/ 121 w 618"/>
                <a:gd name="T25" fmla="*/ 516 h 619"/>
                <a:gd name="T26" fmla="*/ 128 w 618"/>
                <a:gd name="T27" fmla="*/ 561 h 619"/>
                <a:gd name="T28" fmla="*/ 186 w 618"/>
                <a:gd name="T29" fmla="*/ 594 h 619"/>
                <a:gd name="T30" fmla="*/ 228 w 618"/>
                <a:gd name="T31" fmla="*/ 577 h 619"/>
                <a:gd name="T32" fmla="*/ 288 w 618"/>
                <a:gd name="T33" fmla="*/ 618 h 619"/>
                <a:gd name="T34" fmla="*/ 307 w 618"/>
                <a:gd name="T35" fmla="*/ 602 h 619"/>
                <a:gd name="T36" fmla="*/ 368 w 618"/>
                <a:gd name="T37" fmla="*/ 614 h 619"/>
                <a:gd name="T38" fmla="*/ 393 w 618"/>
                <a:gd name="T39" fmla="*/ 577 h 619"/>
                <a:gd name="T40" fmla="*/ 455 w 618"/>
                <a:gd name="T41" fmla="*/ 583 h 619"/>
                <a:gd name="T42" fmla="*/ 468 w 618"/>
                <a:gd name="T43" fmla="*/ 540 h 619"/>
                <a:gd name="T44" fmla="*/ 538 w 618"/>
                <a:gd name="T45" fmla="*/ 519 h 619"/>
                <a:gd name="T46" fmla="*/ 553 w 618"/>
                <a:gd name="T47" fmla="*/ 448 h 619"/>
                <a:gd name="T48" fmla="*/ 595 w 618"/>
                <a:gd name="T49" fmla="*/ 430 h 619"/>
                <a:gd name="T50" fmla="*/ 576 w 618"/>
                <a:gd name="T51" fmla="*/ 395 h 619"/>
                <a:gd name="T52" fmla="*/ 616 w 618"/>
                <a:gd name="T53" fmla="*/ 354 h 619"/>
                <a:gd name="T54" fmla="*/ 589 w 618"/>
                <a:gd name="T55" fmla="*/ 286 h 619"/>
                <a:gd name="T56" fmla="*/ 614 w 618"/>
                <a:gd name="T57" fmla="*/ 249 h 619"/>
                <a:gd name="T58" fmla="*/ 570 w 618"/>
                <a:gd name="T59" fmla="*/ 205 h 619"/>
                <a:gd name="T60" fmla="*/ 582 w 618"/>
                <a:gd name="T61" fmla="*/ 162 h 619"/>
                <a:gd name="T62" fmla="*/ 544 w 618"/>
                <a:gd name="T63" fmla="*/ 107 h 619"/>
                <a:gd name="T64" fmla="*/ 499 w 618"/>
                <a:gd name="T65" fmla="*/ 103 h 619"/>
                <a:gd name="T66" fmla="*/ 466 w 618"/>
                <a:gd name="T67" fmla="*/ 77 h 619"/>
                <a:gd name="T68" fmla="*/ 452 w 618"/>
                <a:gd name="T69" fmla="*/ 34 h 619"/>
                <a:gd name="T70" fmla="*/ 390 w 618"/>
                <a:gd name="T71" fmla="*/ 10 h 619"/>
                <a:gd name="T72" fmla="*/ 350 w 618"/>
                <a:gd name="T73" fmla="*/ 32 h 619"/>
                <a:gd name="T74" fmla="*/ 285 w 618"/>
                <a:gd name="T75" fmla="*/ 1 h 619"/>
                <a:gd name="T76" fmla="*/ 225 w 618"/>
                <a:gd name="T77" fmla="*/ 42 h 619"/>
                <a:gd name="T78" fmla="*/ 188 w 618"/>
                <a:gd name="T79" fmla="*/ 286 h 619"/>
                <a:gd name="T80" fmla="*/ 228 w 618"/>
                <a:gd name="T81" fmla="*/ 335 h 619"/>
                <a:gd name="T82" fmla="*/ 334 w 618"/>
                <a:gd name="T83" fmla="*/ 390 h 619"/>
                <a:gd name="T84" fmla="*/ 223 w 618"/>
                <a:gd name="T85" fmla="*/ 399 h 619"/>
                <a:gd name="T86" fmla="*/ 82 w 618"/>
                <a:gd name="T87" fmla="*/ 398 h 619"/>
                <a:gd name="T88" fmla="*/ 323 w 618"/>
                <a:gd name="T89" fmla="*/ 552 h 619"/>
                <a:gd name="T90" fmla="*/ 534 w 618"/>
                <a:gd name="T91" fmla="*/ 402 h 619"/>
                <a:gd name="T92" fmla="*/ 437 w 618"/>
                <a:gd name="T93" fmla="*/ 291 h 619"/>
                <a:gd name="T94" fmla="*/ 541 w 618"/>
                <a:gd name="T95" fmla="*/ 237 h 619"/>
                <a:gd name="T96" fmla="*/ 295 w 618"/>
                <a:gd name="T97" fmla="*/ 186 h 619"/>
                <a:gd name="T98" fmla="*/ 441 w 618"/>
                <a:gd name="T99" fmla="*/ 10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18" h="619">
                  <a:moveTo>
                    <a:pt x="225" y="42"/>
                  </a:moveTo>
                  <a:cubicBezTo>
                    <a:pt x="225" y="42"/>
                    <a:pt x="225" y="42"/>
                    <a:pt x="225" y="42"/>
                  </a:cubicBezTo>
                  <a:cubicBezTo>
                    <a:pt x="207" y="17"/>
                    <a:pt x="207" y="17"/>
                    <a:pt x="207" y="17"/>
                  </a:cubicBezTo>
                  <a:cubicBezTo>
                    <a:pt x="195" y="22"/>
                    <a:pt x="195" y="22"/>
                    <a:pt x="195" y="22"/>
                  </a:cubicBezTo>
                  <a:cubicBezTo>
                    <a:pt x="183" y="27"/>
                    <a:pt x="183" y="27"/>
                    <a:pt x="183" y="27"/>
                  </a:cubicBezTo>
                  <a:cubicBezTo>
                    <a:pt x="187" y="58"/>
                    <a:pt x="187" y="58"/>
                    <a:pt x="187" y="58"/>
                  </a:cubicBezTo>
                  <a:cubicBezTo>
                    <a:pt x="174" y="64"/>
                    <a:pt x="162" y="71"/>
                    <a:pt x="150" y="79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25" y="60"/>
                    <a:pt x="125" y="60"/>
                    <a:pt x="125" y="60"/>
                  </a:cubicBezTo>
                  <a:cubicBezTo>
                    <a:pt x="115" y="68"/>
                    <a:pt x="115" y="68"/>
                    <a:pt x="115" y="68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118" y="105"/>
                    <a:pt x="118" y="105"/>
                    <a:pt x="118" y="105"/>
                  </a:cubicBezTo>
                  <a:cubicBezTo>
                    <a:pt x="108" y="115"/>
                    <a:pt x="98" y="125"/>
                    <a:pt x="89" y="137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53" y="137"/>
                    <a:pt x="53" y="137"/>
                    <a:pt x="53" y="137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67" y="170"/>
                    <a:pt x="67" y="170"/>
                    <a:pt x="67" y="170"/>
                  </a:cubicBezTo>
                  <a:cubicBezTo>
                    <a:pt x="59" y="183"/>
                    <a:pt x="53" y="196"/>
                    <a:pt x="48" y="209"/>
                  </a:cubicBezTo>
                  <a:cubicBezTo>
                    <a:pt x="17" y="207"/>
                    <a:pt x="17" y="207"/>
                    <a:pt x="17" y="207"/>
                  </a:cubicBezTo>
                  <a:cubicBezTo>
                    <a:pt x="13" y="220"/>
                    <a:pt x="13" y="220"/>
                    <a:pt x="13" y="220"/>
                  </a:cubicBezTo>
                  <a:cubicBezTo>
                    <a:pt x="9" y="232"/>
                    <a:pt x="9" y="232"/>
                    <a:pt x="9" y="232"/>
                  </a:cubicBezTo>
                  <a:cubicBezTo>
                    <a:pt x="36" y="248"/>
                    <a:pt x="36" y="248"/>
                    <a:pt x="36" y="248"/>
                  </a:cubicBezTo>
                  <a:cubicBezTo>
                    <a:pt x="33" y="262"/>
                    <a:pt x="31" y="276"/>
                    <a:pt x="30" y="291"/>
                  </a:cubicBezTo>
                  <a:cubicBezTo>
                    <a:pt x="0" y="298"/>
                    <a:pt x="0" y="298"/>
                    <a:pt x="0" y="298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324"/>
                    <a:pt x="0" y="324"/>
                    <a:pt x="0" y="324"/>
                  </a:cubicBezTo>
                  <a:cubicBezTo>
                    <a:pt x="30" y="331"/>
                    <a:pt x="30" y="331"/>
                    <a:pt x="30" y="331"/>
                  </a:cubicBezTo>
                  <a:cubicBezTo>
                    <a:pt x="31" y="346"/>
                    <a:pt x="34" y="360"/>
                    <a:pt x="37" y="374"/>
                  </a:cubicBezTo>
                  <a:cubicBezTo>
                    <a:pt x="10" y="390"/>
                    <a:pt x="10" y="390"/>
                    <a:pt x="10" y="390"/>
                  </a:cubicBezTo>
                  <a:cubicBezTo>
                    <a:pt x="14" y="403"/>
                    <a:pt x="14" y="403"/>
                    <a:pt x="14" y="403"/>
                  </a:cubicBezTo>
                  <a:cubicBezTo>
                    <a:pt x="18" y="415"/>
                    <a:pt x="18" y="415"/>
                    <a:pt x="18" y="415"/>
                  </a:cubicBezTo>
                  <a:cubicBezTo>
                    <a:pt x="49" y="413"/>
                    <a:pt x="49" y="413"/>
                    <a:pt x="49" y="413"/>
                  </a:cubicBezTo>
                  <a:cubicBezTo>
                    <a:pt x="55" y="426"/>
                    <a:pt x="61" y="439"/>
                    <a:pt x="68" y="452"/>
                  </a:cubicBezTo>
                  <a:cubicBezTo>
                    <a:pt x="47" y="475"/>
                    <a:pt x="47" y="475"/>
                    <a:pt x="47" y="475"/>
                  </a:cubicBezTo>
                  <a:cubicBezTo>
                    <a:pt x="55" y="485"/>
                    <a:pt x="55" y="485"/>
                    <a:pt x="55" y="485"/>
                  </a:cubicBezTo>
                  <a:cubicBezTo>
                    <a:pt x="62" y="496"/>
                    <a:pt x="62" y="496"/>
                    <a:pt x="62" y="496"/>
                  </a:cubicBezTo>
                  <a:cubicBezTo>
                    <a:pt x="91" y="485"/>
                    <a:pt x="91" y="485"/>
                    <a:pt x="91" y="485"/>
                  </a:cubicBezTo>
                  <a:cubicBezTo>
                    <a:pt x="100" y="496"/>
                    <a:pt x="110" y="507"/>
                    <a:pt x="121" y="516"/>
                  </a:cubicBezTo>
                  <a:cubicBezTo>
                    <a:pt x="108" y="545"/>
                    <a:pt x="108" y="545"/>
                    <a:pt x="108" y="545"/>
                  </a:cubicBezTo>
                  <a:cubicBezTo>
                    <a:pt x="118" y="553"/>
                    <a:pt x="118" y="553"/>
                    <a:pt x="118" y="553"/>
                  </a:cubicBezTo>
                  <a:cubicBezTo>
                    <a:pt x="128" y="561"/>
                    <a:pt x="128" y="561"/>
                    <a:pt x="128" y="561"/>
                  </a:cubicBezTo>
                  <a:cubicBezTo>
                    <a:pt x="153" y="542"/>
                    <a:pt x="153" y="542"/>
                    <a:pt x="153" y="542"/>
                  </a:cubicBezTo>
                  <a:cubicBezTo>
                    <a:pt x="165" y="550"/>
                    <a:pt x="177" y="557"/>
                    <a:pt x="190" y="563"/>
                  </a:cubicBezTo>
                  <a:cubicBezTo>
                    <a:pt x="186" y="594"/>
                    <a:pt x="186" y="594"/>
                    <a:pt x="186" y="594"/>
                  </a:cubicBezTo>
                  <a:cubicBezTo>
                    <a:pt x="198" y="598"/>
                    <a:pt x="198" y="598"/>
                    <a:pt x="198" y="598"/>
                  </a:cubicBezTo>
                  <a:cubicBezTo>
                    <a:pt x="210" y="603"/>
                    <a:pt x="210" y="603"/>
                    <a:pt x="210" y="603"/>
                  </a:cubicBezTo>
                  <a:cubicBezTo>
                    <a:pt x="228" y="577"/>
                    <a:pt x="228" y="577"/>
                    <a:pt x="228" y="577"/>
                  </a:cubicBezTo>
                  <a:cubicBezTo>
                    <a:pt x="242" y="582"/>
                    <a:pt x="256" y="585"/>
                    <a:pt x="270" y="587"/>
                  </a:cubicBezTo>
                  <a:cubicBezTo>
                    <a:pt x="275" y="618"/>
                    <a:pt x="275" y="618"/>
                    <a:pt x="275" y="618"/>
                  </a:cubicBezTo>
                  <a:cubicBezTo>
                    <a:pt x="288" y="618"/>
                    <a:pt x="288" y="618"/>
                    <a:pt x="288" y="618"/>
                  </a:cubicBezTo>
                  <a:cubicBezTo>
                    <a:pt x="301" y="619"/>
                    <a:pt x="301" y="619"/>
                    <a:pt x="301" y="619"/>
                  </a:cubicBezTo>
                  <a:cubicBezTo>
                    <a:pt x="307" y="602"/>
                    <a:pt x="307" y="602"/>
                    <a:pt x="307" y="602"/>
                  </a:cubicBezTo>
                  <a:cubicBezTo>
                    <a:pt x="307" y="602"/>
                    <a:pt x="307" y="602"/>
                    <a:pt x="307" y="602"/>
                  </a:cubicBezTo>
                  <a:cubicBezTo>
                    <a:pt x="311" y="590"/>
                    <a:pt x="311" y="590"/>
                    <a:pt x="311" y="590"/>
                  </a:cubicBezTo>
                  <a:cubicBezTo>
                    <a:pt x="325" y="590"/>
                    <a:pt x="339" y="588"/>
                    <a:pt x="354" y="586"/>
                  </a:cubicBezTo>
                  <a:cubicBezTo>
                    <a:pt x="368" y="614"/>
                    <a:pt x="368" y="614"/>
                    <a:pt x="368" y="614"/>
                  </a:cubicBezTo>
                  <a:cubicBezTo>
                    <a:pt x="380" y="611"/>
                    <a:pt x="380" y="611"/>
                    <a:pt x="380" y="611"/>
                  </a:cubicBezTo>
                  <a:cubicBezTo>
                    <a:pt x="393" y="608"/>
                    <a:pt x="393" y="608"/>
                    <a:pt x="393" y="608"/>
                  </a:cubicBezTo>
                  <a:cubicBezTo>
                    <a:pt x="393" y="577"/>
                    <a:pt x="393" y="577"/>
                    <a:pt x="393" y="577"/>
                  </a:cubicBezTo>
                  <a:cubicBezTo>
                    <a:pt x="394" y="577"/>
                    <a:pt x="394" y="577"/>
                    <a:pt x="394" y="577"/>
                  </a:cubicBezTo>
                  <a:cubicBezTo>
                    <a:pt x="408" y="572"/>
                    <a:pt x="421" y="567"/>
                    <a:pt x="433" y="561"/>
                  </a:cubicBezTo>
                  <a:cubicBezTo>
                    <a:pt x="455" y="583"/>
                    <a:pt x="455" y="583"/>
                    <a:pt x="455" y="583"/>
                  </a:cubicBezTo>
                  <a:cubicBezTo>
                    <a:pt x="466" y="577"/>
                    <a:pt x="466" y="577"/>
                    <a:pt x="466" y="577"/>
                  </a:cubicBezTo>
                  <a:cubicBezTo>
                    <a:pt x="477" y="570"/>
                    <a:pt x="477" y="570"/>
                    <a:pt x="477" y="570"/>
                  </a:cubicBezTo>
                  <a:cubicBezTo>
                    <a:pt x="468" y="540"/>
                    <a:pt x="468" y="540"/>
                    <a:pt x="468" y="540"/>
                  </a:cubicBezTo>
                  <a:cubicBezTo>
                    <a:pt x="480" y="532"/>
                    <a:pt x="491" y="523"/>
                    <a:pt x="502" y="513"/>
                  </a:cubicBezTo>
                  <a:cubicBezTo>
                    <a:pt x="529" y="528"/>
                    <a:pt x="529" y="528"/>
                    <a:pt x="529" y="528"/>
                  </a:cubicBezTo>
                  <a:cubicBezTo>
                    <a:pt x="538" y="519"/>
                    <a:pt x="538" y="519"/>
                    <a:pt x="538" y="519"/>
                  </a:cubicBezTo>
                  <a:cubicBezTo>
                    <a:pt x="547" y="509"/>
                    <a:pt x="547" y="509"/>
                    <a:pt x="547" y="509"/>
                  </a:cubicBezTo>
                  <a:cubicBezTo>
                    <a:pt x="529" y="483"/>
                    <a:pt x="529" y="483"/>
                    <a:pt x="529" y="483"/>
                  </a:cubicBezTo>
                  <a:cubicBezTo>
                    <a:pt x="538" y="472"/>
                    <a:pt x="546" y="460"/>
                    <a:pt x="553" y="448"/>
                  </a:cubicBezTo>
                  <a:cubicBezTo>
                    <a:pt x="584" y="454"/>
                    <a:pt x="584" y="454"/>
                    <a:pt x="584" y="454"/>
                  </a:cubicBezTo>
                  <a:cubicBezTo>
                    <a:pt x="589" y="442"/>
                    <a:pt x="589" y="442"/>
                    <a:pt x="589" y="442"/>
                  </a:cubicBezTo>
                  <a:cubicBezTo>
                    <a:pt x="595" y="430"/>
                    <a:pt x="595" y="430"/>
                    <a:pt x="595" y="430"/>
                  </a:cubicBezTo>
                  <a:cubicBezTo>
                    <a:pt x="571" y="411"/>
                    <a:pt x="571" y="411"/>
                    <a:pt x="571" y="411"/>
                  </a:cubicBezTo>
                  <a:cubicBezTo>
                    <a:pt x="572" y="408"/>
                    <a:pt x="573" y="405"/>
                    <a:pt x="574" y="402"/>
                  </a:cubicBezTo>
                  <a:cubicBezTo>
                    <a:pt x="576" y="395"/>
                    <a:pt x="576" y="395"/>
                    <a:pt x="576" y="395"/>
                  </a:cubicBezTo>
                  <a:cubicBezTo>
                    <a:pt x="579" y="386"/>
                    <a:pt x="581" y="378"/>
                    <a:pt x="583" y="370"/>
                  </a:cubicBezTo>
                  <a:cubicBezTo>
                    <a:pt x="614" y="367"/>
                    <a:pt x="614" y="367"/>
                    <a:pt x="614" y="367"/>
                  </a:cubicBezTo>
                  <a:cubicBezTo>
                    <a:pt x="616" y="354"/>
                    <a:pt x="616" y="354"/>
                    <a:pt x="616" y="354"/>
                  </a:cubicBezTo>
                  <a:cubicBezTo>
                    <a:pt x="618" y="341"/>
                    <a:pt x="618" y="341"/>
                    <a:pt x="618" y="341"/>
                  </a:cubicBezTo>
                  <a:cubicBezTo>
                    <a:pt x="589" y="329"/>
                    <a:pt x="589" y="329"/>
                    <a:pt x="589" y="329"/>
                  </a:cubicBezTo>
                  <a:cubicBezTo>
                    <a:pt x="590" y="315"/>
                    <a:pt x="590" y="301"/>
                    <a:pt x="589" y="286"/>
                  </a:cubicBezTo>
                  <a:cubicBezTo>
                    <a:pt x="618" y="274"/>
                    <a:pt x="618" y="274"/>
                    <a:pt x="618" y="274"/>
                  </a:cubicBezTo>
                  <a:cubicBezTo>
                    <a:pt x="616" y="261"/>
                    <a:pt x="616" y="261"/>
                    <a:pt x="616" y="261"/>
                  </a:cubicBezTo>
                  <a:cubicBezTo>
                    <a:pt x="614" y="249"/>
                    <a:pt x="614" y="249"/>
                    <a:pt x="614" y="249"/>
                  </a:cubicBezTo>
                  <a:cubicBezTo>
                    <a:pt x="582" y="246"/>
                    <a:pt x="582" y="246"/>
                    <a:pt x="582" y="246"/>
                  </a:cubicBezTo>
                  <a:cubicBezTo>
                    <a:pt x="581" y="239"/>
                    <a:pt x="579" y="232"/>
                    <a:pt x="577" y="225"/>
                  </a:cubicBezTo>
                  <a:cubicBezTo>
                    <a:pt x="575" y="218"/>
                    <a:pt x="572" y="212"/>
                    <a:pt x="570" y="205"/>
                  </a:cubicBezTo>
                  <a:cubicBezTo>
                    <a:pt x="594" y="185"/>
                    <a:pt x="594" y="185"/>
                    <a:pt x="594" y="185"/>
                  </a:cubicBezTo>
                  <a:cubicBezTo>
                    <a:pt x="588" y="173"/>
                    <a:pt x="588" y="173"/>
                    <a:pt x="588" y="173"/>
                  </a:cubicBezTo>
                  <a:cubicBezTo>
                    <a:pt x="582" y="162"/>
                    <a:pt x="582" y="162"/>
                    <a:pt x="582" y="162"/>
                  </a:cubicBezTo>
                  <a:cubicBezTo>
                    <a:pt x="552" y="168"/>
                    <a:pt x="552" y="168"/>
                    <a:pt x="552" y="168"/>
                  </a:cubicBezTo>
                  <a:cubicBezTo>
                    <a:pt x="544" y="156"/>
                    <a:pt x="536" y="144"/>
                    <a:pt x="527" y="133"/>
                  </a:cubicBezTo>
                  <a:cubicBezTo>
                    <a:pt x="544" y="107"/>
                    <a:pt x="544" y="107"/>
                    <a:pt x="544" y="107"/>
                  </a:cubicBezTo>
                  <a:cubicBezTo>
                    <a:pt x="535" y="97"/>
                    <a:pt x="535" y="97"/>
                    <a:pt x="535" y="97"/>
                  </a:cubicBezTo>
                  <a:cubicBezTo>
                    <a:pt x="526" y="88"/>
                    <a:pt x="526" y="88"/>
                    <a:pt x="526" y="88"/>
                  </a:cubicBezTo>
                  <a:cubicBezTo>
                    <a:pt x="499" y="103"/>
                    <a:pt x="499" y="103"/>
                    <a:pt x="499" y="103"/>
                  </a:cubicBezTo>
                  <a:cubicBezTo>
                    <a:pt x="493" y="97"/>
                    <a:pt x="486" y="92"/>
                    <a:pt x="479" y="87"/>
                  </a:cubicBezTo>
                  <a:cubicBezTo>
                    <a:pt x="473" y="82"/>
                    <a:pt x="473" y="82"/>
                    <a:pt x="473" y="82"/>
                  </a:cubicBezTo>
                  <a:cubicBezTo>
                    <a:pt x="471" y="80"/>
                    <a:pt x="468" y="78"/>
                    <a:pt x="466" y="77"/>
                  </a:cubicBezTo>
                  <a:cubicBezTo>
                    <a:pt x="474" y="47"/>
                    <a:pt x="474" y="47"/>
                    <a:pt x="474" y="47"/>
                  </a:cubicBezTo>
                  <a:cubicBezTo>
                    <a:pt x="463" y="40"/>
                    <a:pt x="463" y="40"/>
                    <a:pt x="463" y="40"/>
                  </a:cubicBezTo>
                  <a:cubicBezTo>
                    <a:pt x="452" y="34"/>
                    <a:pt x="452" y="34"/>
                    <a:pt x="452" y="34"/>
                  </a:cubicBezTo>
                  <a:cubicBezTo>
                    <a:pt x="430" y="57"/>
                    <a:pt x="430" y="57"/>
                    <a:pt x="430" y="57"/>
                  </a:cubicBezTo>
                  <a:cubicBezTo>
                    <a:pt x="417" y="50"/>
                    <a:pt x="404" y="45"/>
                    <a:pt x="390" y="41"/>
                  </a:cubicBezTo>
                  <a:cubicBezTo>
                    <a:pt x="390" y="10"/>
                    <a:pt x="390" y="10"/>
                    <a:pt x="390" y="10"/>
                  </a:cubicBezTo>
                  <a:cubicBezTo>
                    <a:pt x="377" y="7"/>
                    <a:pt x="377" y="7"/>
                    <a:pt x="377" y="7"/>
                  </a:cubicBezTo>
                  <a:cubicBezTo>
                    <a:pt x="364" y="4"/>
                    <a:pt x="364" y="4"/>
                    <a:pt x="364" y="4"/>
                  </a:cubicBezTo>
                  <a:cubicBezTo>
                    <a:pt x="350" y="32"/>
                    <a:pt x="350" y="32"/>
                    <a:pt x="350" y="32"/>
                  </a:cubicBezTo>
                  <a:cubicBezTo>
                    <a:pt x="336" y="30"/>
                    <a:pt x="322" y="29"/>
                    <a:pt x="307" y="29"/>
                  </a:cubicBezTo>
                  <a:cubicBezTo>
                    <a:pt x="298" y="0"/>
                    <a:pt x="298" y="0"/>
                    <a:pt x="298" y="0"/>
                  </a:cubicBezTo>
                  <a:cubicBezTo>
                    <a:pt x="285" y="1"/>
                    <a:pt x="285" y="1"/>
                    <a:pt x="285" y="1"/>
                  </a:cubicBezTo>
                  <a:cubicBezTo>
                    <a:pt x="272" y="2"/>
                    <a:pt x="272" y="2"/>
                    <a:pt x="272" y="2"/>
                  </a:cubicBezTo>
                  <a:cubicBezTo>
                    <a:pt x="267" y="33"/>
                    <a:pt x="267" y="33"/>
                    <a:pt x="267" y="33"/>
                  </a:cubicBezTo>
                  <a:cubicBezTo>
                    <a:pt x="253" y="35"/>
                    <a:pt x="239" y="38"/>
                    <a:pt x="225" y="42"/>
                  </a:cubicBezTo>
                  <a:moveTo>
                    <a:pt x="156" y="121"/>
                  </a:moveTo>
                  <a:cubicBezTo>
                    <a:pt x="198" y="255"/>
                    <a:pt x="198" y="255"/>
                    <a:pt x="198" y="255"/>
                  </a:cubicBezTo>
                  <a:cubicBezTo>
                    <a:pt x="201" y="266"/>
                    <a:pt x="197" y="279"/>
                    <a:pt x="188" y="286"/>
                  </a:cubicBezTo>
                  <a:cubicBezTo>
                    <a:pt x="73" y="367"/>
                    <a:pt x="73" y="367"/>
                    <a:pt x="73" y="367"/>
                  </a:cubicBezTo>
                  <a:cubicBezTo>
                    <a:pt x="50" y="274"/>
                    <a:pt x="84" y="179"/>
                    <a:pt x="156" y="121"/>
                  </a:cubicBezTo>
                  <a:moveTo>
                    <a:pt x="228" y="335"/>
                  </a:moveTo>
                  <a:cubicBezTo>
                    <a:pt x="214" y="291"/>
                    <a:pt x="239" y="243"/>
                    <a:pt x="284" y="229"/>
                  </a:cubicBezTo>
                  <a:cubicBezTo>
                    <a:pt x="328" y="215"/>
                    <a:pt x="375" y="240"/>
                    <a:pt x="389" y="284"/>
                  </a:cubicBezTo>
                  <a:cubicBezTo>
                    <a:pt x="404" y="329"/>
                    <a:pt x="379" y="376"/>
                    <a:pt x="334" y="390"/>
                  </a:cubicBezTo>
                  <a:cubicBezTo>
                    <a:pt x="290" y="404"/>
                    <a:pt x="242" y="380"/>
                    <a:pt x="228" y="335"/>
                  </a:cubicBezTo>
                  <a:moveTo>
                    <a:pt x="82" y="398"/>
                  </a:moveTo>
                  <a:cubicBezTo>
                    <a:pt x="223" y="399"/>
                    <a:pt x="223" y="399"/>
                    <a:pt x="223" y="399"/>
                  </a:cubicBezTo>
                  <a:cubicBezTo>
                    <a:pt x="235" y="399"/>
                    <a:pt x="246" y="407"/>
                    <a:pt x="249" y="418"/>
                  </a:cubicBezTo>
                  <a:cubicBezTo>
                    <a:pt x="291" y="552"/>
                    <a:pt x="291" y="552"/>
                    <a:pt x="291" y="552"/>
                  </a:cubicBezTo>
                  <a:cubicBezTo>
                    <a:pt x="200" y="546"/>
                    <a:pt x="117" y="487"/>
                    <a:pt x="82" y="398"/>
                  </a:cubicBezTo>
                  <a:moveTo>
                    <a:pt x="534" y="402"/>
                  </a:moveTo>
                  <a:cubicBezTo>
                    <a:pt x="507" y="466"/>
                    <a:pt x="454" y="519"/>
                    <a:pt x="382" y="542"/>
                  </a:cubicBezTo>
                  <a:cubicBezTo>
                    <a:pt x="363" y="548"/>
                    <a:pt x="343" y="551"/>
                    <a:pt x="323" y="552"/>
                  </a:cubicBezTo>
                  <a:cubicBezTo>
                    <a:pt x="368" y="419"/>
                    <a:pt x="368" y="419"/>
                    <a:pt x="368" y="419"/>
                  </a:cubicBezTo>
                  <a:cubicBezTo>
                    <a:pt x="372" y="408"/>
                    <a:pt x="382" y="400"/>
                    <a:pt x="394" y="401"/>
                  </a:cubicBezTo>
                  <a:cubicBezTo>
                    <a:pt x="534" y="402"/>
                    <a:pt x="534" y="402"/>
                    <a:pt x="534" y="402"/>
                  </a:cubicBezTo>
                  <a:moveTo>
                    <a:pt x="541" y="237"/>
                  </a:moveTo>
                  <a:cubicBezTo>
                    <a:pt x="555" y="282"/>
                    <a:pt x="555" y="328"/>
                    <a:pt x="544" y="371"/>
                  </a:cubicBezTo>
                  <a:cubicBezTo>
                    <a:pt x="437" y="291"/>
                    <a:pt x="437" y="291"/>
                    <a:pt x="437" y="291"/>
                  </a:cubicBezTo>
                  <a:cubicBezTo>
                    <a:pt x="424" y="282"/>
                    <a:pt x="419" y="266"/>
                    <a:pt x="424" y="251"/>
                  </a:cubicBezTo>
                  <a:cubicBezTo>
                    <a:pt x="467" y="125"/>
                    <a:pt x="467" y="125"/>
                    <a:pt x="467" y="125"/>
                  </a:cubicBezTo>
                  <a:cubicBezTo>
                    <a:pt x="500" y="153"/>
                    <a:pt x="527" y="191"/>
                    <a:pt x="541" y="237"/>
                  </a:cubicBezTo>
                  <a:moveTo>
                    <a:pt x="441" y="105"/>
                  </a:moveTo>
                  <a:cubicBezTo>
                    <a:pt x="327" y="186"/>
                    <a:pt x="327" y="186"/>
                    <a:pt x="327" y="186"/>
                  </a:cubicBezTo>
                  <a:cubicBezTo>
                    <a:pt x="317" y="193"/>
                    <a:pt x="304" y="193"/>
                    <a:pt x="295" y="186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98" y="92"/>
                    <a:pt x="216" y="84"/>
                    <a:pt x="236" y="78"/>
                  </a:cubicBezTo>
                  <a:cubicBezTo>
                    <a:pt x="308" y="55"/>
                    <a:pt x="382" y="68"/>
                    <a:pt x="441" y="10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36"/>
            <p:cNvSpPr>
              <a:spLocks noEditPoints="1"/>
            </p:cNvSpPr>
            <p:nvPr/>
          </p:nvSpPr>
          <p:spPr bwMode="auto">
            <a:xfrm>
              <a:off x="5942847" y="4075863"/>
              <a:ext cx="597130" cy="597945"/>
            </a:xfrm>
            <a:custGeom>
              <a:avLst/>
              <a:gdLst>
                <a:gd name="T0" fmla="*/ 234 w 310"/>
                <a:gd name="T1" fmla="*/ 262 h 310"/>
                <a:gd name="T2" fmla="*/ 263 w 310"/>
                <a:gd name="T3" fmla="*/ 266 h 310"/>
                <a:gd name="T4" fmla="*/ 264 w 310"/>
                <a:gd name="T5" fmla="*/ 250 h 310"/>
                <a:gd name="T6" fmla="*/ 280 w 310"/>
                <a:gd name="T7" fmla="*/ 234 h 310"/>
                <a:gd name="T8" fmla="*/ 289 w 310"/>
                <a:gd name="T9" fmla="*/ 216 h 310"/>
                <a:gd name="T10" fmla="*/ 288 w 310"/>
                <a:gd name="T11" fmla="*/ 192 h 310"/>
                <a:gd name="T12" fmla="*/ 308 w 310"/>
                <a:gd name="T13" fmla="*/ 184 h 310"/>
                <a:gd name="T14" fmla="*/ 287 w 310"/>
                <a:gd name="T15" fmla="*/ 164 h 310"/>
                <a:gd name="T16" fmla="*/ 310 w 310"/>
                <a:gd name="T17" fmla="*/ 146 h 310"/>
                <a:gd name="T18" fmla="*/ 298 w 310"/>
                <a:gd name="T19" fmla="*/ 135 h 310"/>
                <a:gd name="T20" fmla="*/ 296 w 310"/>
                <a:gd name="T21" fmla="*/ 112 h 310"/>
                <a:gd name="T22" fmla="*/ 290 w 310"/>
                <a:gd name="T23" fmla="*/ 94 h 310"/>
                <a:gd name="T24" fmla="*/ 276 w 310"/>
                <a:gd name="T25" fmla="*/ 76 h 310"/>
                <a:gd name="T26" fmla="*/ 277 w 310"/>
                <a:gd name="T27" fmla="*/ 59 h 310"/>
                <a:gd name="T28" fmla="*/ 250 w 310"/>
                <a:gd name="T29" fmla="*/ 62 h 310"/>
                <a:gd name="T30" fmla="*/ 250 w 310"/>
                <a:gd name="T31" fmla="*/ 32 h 310"/>
                <a:gd name="T32" fmla="*/ 233 w 310"/>
                <a:gd name="T33" fmla="*/ 34 h 310"/>
                <a:gd name="T34" fmla="*/ 214 w 310"/>
                <a:gd name="T35" fmla="*/ 23 h 310"/>
                <a:gd name="T36" fmla="*/ 206 w 310"/>
                <a:gd name="T37" fmla="*/ 8 h 310"/>
                <a:gd name="T38" fmla="*/ 183 w 310"/>
                <a:gd name="T39" fmla="*/ 25 h 310"/>
                <a:gd name="T40" fmla="*/ 169 w 310"/>
                <a:gd name="T41" fmla="*/ 0 h 310"/>
                <a:gd name="T42" fmla="*/ 156 w 310"/>
                <a:gd name="T43" fmla="*/ 11 h 310"/>
                <a:gd name="T44" fmla="*/ 133 w 310"/>
                <a:gd name="T45" fmla="*/ 9 h 310"/>
                <a:gd name="T46" fmla="*/ 114 w 310"/>
                <a:gd name="T47" fmla="*/ 13 h 310"/>
                <a:gd name="T48" fmla="*/ 94 w 310"/>
                <a:gd name="T49" fmla="*/ 24 h 310"/>
                <a:gd name="T50" fmla="*/ 83 w 310"/>
                <a:gd name="T51" fmla="*/ 17 h 310"/>
                <a:gd name="T52" fmla="*/ 78 w 310"/>
                <a:gd name="T53" fmla="*/ 34 h 310"/>
                <a:gd name="T54" fmla="*/ 58 w 310"/>
                <a:gd name="T55" fmla="*/ 44 h 310"/>
                <a:gd name="T56" fmla="*/ 44 w 310"/>
                <a:gd name="T57" fmla="*/ 58 h 310"/>
                <a:gd name="T58" fmla="*/ 33 w 310"/>
                <a:gd name="T59" fmla="*/ 78 h 310"/>
                <a:gd name="T60" fmla="*/ 17 w 310"/>
                <a:gd name="T61" fmla="*/ 84 h 310"/>
                <a:gd name="T62" fmla="*/ 31 w 310"/>
                <a:gd name="T63" fmla="*/ 109 h 310"/>
                <a:gd name="T64" fmla="*/ 4 w 310"/>
                <a:gd name="T65" fmla="*/ 119 h 310"/>
                <a:gd name="T66" fmla="*/ 13 w 310"/>
                <a:gd name="T67" fmla="*/ 134 h 310"/>
                <a:gd name="T68" fmla="*/ 8 w 310"/>
                <a:gd name="T69" fmla="*/ 156 h 310"/>
                <a:gd name="T70" fmla="*/ 9 w 310"/>
                <a:gd name="T71" fmla="*/ 176 h 310"/>
                <a:gd name="T72" fmla="*/ 17 w 310"/>
                <a:gd name="T73" fmla="*/ 197 h 310"/>
                <a:gd name="T74" fmla="*/ 11 w 310"/>
                <a:gd name="T75" fmla="*/ 213 h 310"/>
                <a:gd name="T76" fmla="*/ 39 w 310"/>
                <a:gd name="T77" fmla="*/ 219 h 310"/>
                <a:gd name="T78" fmla="*/ 29 w 310"/>
                <a:gd name="T79" fmla="*/ 246 h 310"/>
                <a:gd name="T80" fmla="*/ 46 w 310"/>
                <a:gd name="T81" fmla="*/ 249 h 310"/>
                <a:gd name="T82" fmla="*/ 60 w 310"/>
                <a:gd name="T83" fmla="*/ 267 h 310"/>
                <a:gd name="T84" fmla="*/ 75 w 310"/>
                <a:gd name="T85" fmla="*/ 279 h 310"/>
                <a:gd name="T86" fmla="*/ 97 w 310"/>
                <a:gd name="T87" fmla="*/ 287 h 310"/>
                <a:gd name="T88" fmla="*/ 104 w 310"/>
                <a:gd name="T89" fmla="*/ 302 h 310"/>
                <a:gd name="T90" fmla="*/ 126 w 310"/>
                <a:gd name="T91" fmla="*/ 284 h 310"/>
                <a:gd name="T92" fmla="*/ 142 w 310"/>
                <a:gd name="T93" fmla="*/ 309 h 310"/>
                <a:gd name="T94" fmla="*/ 155 w 310"/>
                <a:gd name="T95" fmla="*/ 299 h 310"/>
                <a:gd name="T96" fmla="*/ 177 w 310"/>
                <a:gd name="T97" fmla="*/ 301 h 310"/>
                <a:gd name="T98" fmla="*/ 197 w 310"/>
                <a:gd name="T99" fmla="*/ 297 h 310"/>
                <a:gd name="T100" fmla="*/ 217 w 310"/>
                <a:gd name="T101" fmla="*/ 286 h 310"/>
                <a:gd name="T102" fmla="*/ 227 w 310"/>
                <a:gd name="T103" fmla="*/ 292 h 310"/>
                <a:gd name="T104" fmla="*/ 128 w 310"/>
                <a:gd name="T105" fmla="*/ 120 h 310"/>
                <a:gd name="T106" fmla="*/ 141 w 310"/>
                <a:gd name="T107" fmla="*/ 124 h 310"/>
                <a:gd name="T108" fmla="*/ 198 w 310"/>
                <a:gd name="T109" fmla="*/ 143 h 310"/>
                <a:gd name="T110" fmla="*/ 202 w 310"/>
                <a:gd name="T111" fmla="*/ 130 h 310"/>
                <a:gd name="T112" fmla="*/ 126 w 310"/>
                <a:gd name="T113" fmla="*/ 169 h 310"/>
                <a:gd name="T114" fmla="*/ 133 w 310"/>
                <a:gd name="T115" fmla="*/ 166 h 310"/>
                <a:gd name="T116" fmla="*/ 166 w 310"/>
                <a:gd name="T117" fmla="*/ 177 h 310"/>
                <a:gd name="T118" fmla="*/ 171 w 310"/>
                <a:gd name="T119" fmla="*/ 184 h 310"/>
                <a:gd name="T120" fmla="*/ 167 w 310"/>
                <a:gd name="T121" fmla="*/ 197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0" h="310">
                  <a:moveTo>
                    <a:pt x="235" y="279"/>
                  </a:moveTo>
                  <a:cubicBezTo>
                    <a:pt x="233" y="276"/>
                    <a:pt x="233" y="276"/>
                    <a:pt x="233" y="276"/>
                  </a:cubicBezTo>
                  <a:cubicBezTo>
                    <a:pt x="230" y="272"/>
                    <a:pt x="230" y="266"/>
                    <a:pt x="234" y="262"/>
                  </a:cubicBezTo>
                  <a:cubicBezTo>
                    <a:pt x="239" y="257"/>
                    <a:pt x="247" y="258"/>
                    <a:pt x="251" y="263"/>
                  </a:cubicBezTo>
                  <a:cubicBezTo>
                    <a:pt x="253" y="266"/>
                    <a:pt x="253" y="266"/>
                    <a:pt x="253" y="266"/>
                  </a:cubicBezTo>
                  <a:cubicBezTo>
                    <a:pt x="255" y="269"/>
                    <a:pt x="260" y="269"/>
                    <a:pt x="263" y="266"/>
                  </a:cubicBezTo>
                  <a:cubicBezTo>
                    <a:pt x="265" y="265"/>
                    <a:pt x="266" y="264"/>
                    <a:pt x="268" y="262"/>
                  </a:cubicBezTo>
                  <a:cubicBezTo>
                    <a:pt x="270" y="259"/>
                    <a:pt x="270" y="254"/>
                    <a:pt x="267" y="252"/>
                  </a:cubicBezTo>
                  <a:cubicBezTo>
                    <a:pt x="264" y="250"/>
                    <a:pt x="264" y="250"/>
                    <a:pt x="264" y="250"/>
                  </a:cubicBezTo>
                  <a:cubicBezTo>
                    <a:pt x="260" y="246"/>
                    <a:pt x="258" y="240"/>
                    <a:pt x="261" y="235"/>
                  </a:cubicBezTo>
                  <a:cubicBezTo>
                    <a:pt x="264" y="229"/>
                    <a:pt x="272" y="228"/>
                    <a:pt x="277" y="232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283" y="236"/>
                    <a:pt x="288" y="235"/>
                    <a:pt x="290" y="232"/>
                  </a:cubicBezTo>
                  <a:cubicBezTo>
                    <a:pt x="291" y="230"/>
                    <a:pt x="292" y="228"/>
                    <a:pt x="293" y="226"/>
                  </a:cubicBezTo>
                  <a:cubicBezTo>
                    <a:pt x="295" y="222"/>
                    <a:pt x="293" y="218"/>
                    <a:pt x="289" y="216"/>
                  </a:cubicBezTo>
                  <a:cubicBezTo>
                    <a:pt x="286" y="215"/>
                    <a:pt x="286" y="215"/>
                    <a:pt x="286" y="215"/>
                  </a:cubicBezTo>
                  <a:cubicBezTo>
                    <a:pt x="280" y="213"/>
                    <a:pt x="277" y="206"/>
                    <a:pt x="280" y="200"/>
                  </a:cubicBezTo>
                  <a:cubicBezTo>
                    <a:pt x="277" y="195"/>
                    <a:pt x="282" y="189"/>
                    <a:pt x="288" y="192"/>
                  </a:cubicBezTo>
                  <a:cubicBezTo>
                    <a:pt x="297" y="195"/>
                    <a:pt x="297" y="195"/>
                    <a:pt x="297" y="195"/>
                  </a:cubicBezTo>
                  <a:cubicBezTo>
                    <a:pt x="301" y="197"/>
                    <a:pt x="305" y="195"/>
                    <a:pt x="306" y="190"/>
                  </a:cubicBezTo>
                  <a:cubicBezTo>
                    <a:pt x="307" y="188"/>
                    <a:pt x="307" y="186"/>
                    <a:pt x="308" y="184"/>
                  </a:cubicBezTo>
                  <a:cubicBezTo>
                    <a:pt x="308" y="180"/>
                    <a:pt x="305" y="176"/>
                    <a:pt x="301" y="176"/>
                  </a:cubicBezTo>
                  <a:cubicBezTo>
                    <a:pt x="298" y="176"/>
                    <a:pt x="298" y="176"/>
                    <a:pt x="298" y="176"/>
                  </a:cubicBezTo>
                  <a:cubicBezTo>
                    <a:pt x="291" y="175"/>
                    <a:pt x="287" y="170"/>
                    <a:pt x="287" y="164"/>
                  </a:cubicBezTo>
                  <a:cubicBezTo>
                    <a:pt x="288" y="157"/>
                    <a:pt x="293" y="153"/>
                    <a:pt x="300" y="153"/>
                  </a:cubicBezTo>
                  <a:cubicBezTo>
                    <a:pt x="303" y="154"/>
                    <a:pt x="303" y="154"/>
                    <a:pt x="303" y="154"/>
                  </a:cubicBezTo>
                  <a:cubicBezTo>
                    <a:pt x="307" y="154"/>
                    <a:pt x="310" y="151"/>
                    <a:pt x="310" y="146"/>
                  </a:cubicBezTo>
                  <a:cubicBezTo>
                    <a:pt x="310" y="144"/>
                    <a:pt x="310" y="142"/>
                    <a:pt x="310" y="140"/>
                  </a:cubicBezTo>
                  <a:cubicBezTo>
                    <a:pt x="309" y="136"/>
                    <a:pt x="305" y="133"/>
                    <a:pt x="301" y="134"/>
                  </a:cubicBezTo>
                  <a:cubicBezTo>
                    <a:pt x="298" y="135"/>
                    <a:pt x="298" y="135"/>
                    <a:pt x="298" y="135"/>
                  </a:cubicBezTo>
                  <a:cubicBezTo>
                    <a:pt x="292" y="136"/>
                    <a:pt x="286" y="132"/>
                    <a:pt x="285" y="126"/>
                  </a:cubicBezTo>
                  <a:cubicBezTo>
                    <a:pt x="283" y="120"/>
                    <a:pt x="287" y="114"/>
                    <a:pt x="293" y="113"/>
                  </a:cubicBezTo>
                  <a:cubicBezTo>
                    <a:pt x="296" y="112"/>
                    <a:pt x="296" y="112"/>
                    <a:pt x="296" y="112"/>
                  </a:cubicBezTo>
                  <a:cubicBezTo>
                    <a:pt x="300" y="111"/>
                    <a:pt x="303" y="107"/>
                    <a:pt x="301" y="103"/>
                  </a:cubicBezTo>
                  <a:cubicBezTo>
                    <a:pt x="301" y="101"/>
                    <a:pt x="300" y="99"/>
                    <a:pt x="299" y="97"/>
                  </a:cubicBezTo>
                  <a:cubicBezTo>
                    <a:pt x="298" y="93"/>
                    <a:pt x="293" y="92"/>
                    <a:pt x="290" y="94"/>
                  </a:cubicBezTo>
                  <a:cubicBezTo>
                    <a:pt x="286" y="95"/>
                    <a:pt x="286" y="95"/>
                    <a:pt x="286" y="95"/>
                  </a:cubicBezTo>
                  <a:cubicBezTo>
                    <a:pt x="281" y="98"/>
                    <a:pt x="274" y="96"/>
                    <a:pt x="271" y="91"/>
                  </a:cubicBezTo>
                  <a:cubicBezTo>
                    <a:pt x="268" y="85"/>
                    <a:pt x="270" y="79"/>
                    <a:pt x="276" y="76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2" y="72"/>
                    <a:pt x="283" y="67"/>
                    <a:pt x="281" y="64"/>
                  </a:cubicBezTo>
                  <a:cubicBezTo>
                    <a:pt x="280" y="62"/>
                    <a:pt x="278" y="61"/>
                    <a:pt x="277" y="59"/>
                  </a:cubicBezTo>
                  <a:cubicBezTo>
                    <a:pt x="275" y="56"/>
                    <a:pt x="270" y="55"/>
                    <a:pt x="267" y="58"/>
                  </a:cubicBezTo>
                  <a:cubicBezTo>
                    <a:pt x="264" y="61"/>
                    <a:pt x="264" y="61"/>
                    <a:pt x="264" y="61"/>
                  </a:cubicBezTo>
                  <a:cubicBezTo>
                    <a:pt x="260" y="64"/>
                    <a:pt x="254" y="65"/>
                    <a:pt x="250" y="62"/>
                  </a:cubicBezTo>
                  <a:cubicBezTo>
                    <a:pt x="244" y="58"/>
                    <a:pt x="244" y="50"/>
                    <a:pt x="249" y="45"/>
                  </a:cubicBezTo>
                  <a:cubicBezTo>
                    <a:pt x="251" y="43"/>
                    <a:pt x="251" y="43"/>
                    <a:pt x="251" y="43"/>
                  </a:cubicBezTo>
                  <a:cubicBezTo>
                    <a:pt x="254" y="40"/>
                    <a:pt x="254" y="35"/>
                    <a:pt x="250" y="32"/>
                  </a:cubicBezTo>
                  <a:cubicBezTo>
                    <a:pt x="249" y="31"/>
                    <a:pt x="247" y="30"/>
                    <a:pt x="245" y="28"/>
                  </a:cubicBezTo>
                  <a:cubicBezTo>
                    <a:pt x="242" y="26"/>
                    <a:pt x="237" y="27"/>
                    <a:pt x="235" y="31"/>
                  </a:cubicBezTo>
                  <a:cubicBezTo>
                    <a:pt x="233" y="34"/>
                    <a:pt x="233" y="34"/>
                    <a:pt x="233" y="34"/>
                  </a:cubicBezTo>
                  <a:cubicBezTo>
                    <a:pt x="230" y="39"/>
                    <a:pt x="223" y="41"/>
                    <a:pt x="218" y="38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13" y="35"/>
                    <a:pt x="211" y="28"/>
                    <a:pt x="214" y="23"/>
                  </a:cubicBezTo>
                  <a:cubicBezTo>
                    <a:pt x="215" y="20"/>
                    <a:pt x="215" y="20"/>
                    <a:pt x="215" y="20"/>
                  </a:cubicBezTo>
                  <a:cubicBezTo>
                    <a:pt x="217" y="17"/>
                    <a:pt x="216" y="12"/>
                    <a:pt x="212" y="10"/>
                  </a:cubicBezTo>
                  <a:cubicBezTo>
                    <a:pt x="210" y="10"/>
                    <a:pt x="208" y="9"/>
                    <a:pt x="206" y="8"/>
                  </a:cubicBezTo>
                  <a:cubicBezTo>
                    <a:pt x="202" y="7"/>
                    <a:pt x="198" y="9"/>
                    <a:pt x="197" y="13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5" y="23"/>
                    <a:pt x="189" y="27"/>
                    <a:pt x="183" y="25"/>
                  </a:cubicBezTo>
                  <a:cubicBezTo>
                    <a:pt x="177" y="24"/>
                    <a:pt x="173" y="18"/>
                    <a:pt x="174" y="12"/>
                  </a:cubicBezTo>
                  <a:cubicBezTo>
                    <a:pt x="175" y="9"/>
                    <a:pt x="175" y="9"/>
                    <a:pt x="175" y="9"/>
                  </a:cubicBezTo>
                  <a:cubicBezTo>
                    <a:pt x="176" y="5"/>
                    <a:pt x="173" y="1"/>
                    <a:pt x="169" y="0"/>
                  </a:cubicBezTo>
                  <a:cubicBezTo>
                    <a:pt x="167" y="0"/>
                    <a:pt x="165" y="0"/>
                    <a:pt x="163" y="0"/>
                  </a:cubicBezTo>
                  <a:cubicBezTo>
                    <a:pt x="158" y="0"/>
                    <a:pt x="155" y="3"/>
                    <a:pt x="155" y="7"/>
                  </a:cubicBezTo>
                  <a:cubicBezTo>
                    <a:pt x="156" y="11"/>
                    <a:pt x="156" y="11"/>
                    <a:pt x="156" y="11"/>
                  </a:cubicBezTo>
                  <a:cubicBezTo>
                    <a:pt x="156" y="17"/>
                    <a:pt x="151" y="22"/>
                    <a:pt x="145" y="23"/>
                  </a:cubicBezTo>
                  <a:cubicBezTo>
                    <a:pt x="139" y="23"/>
                    <a:pt x="134" y="18"/>
                    <a:pt x="133" y="12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3" y="5"/>
                    <a:pt x="129" y="2"/>
                    <a:pt x="125" y="3"/>
                  </a:cubicBezTo>
                  <a:cubicBezTo>
                    <a:pt x="123" y="3"/>
                    <a:pt x="121" y="4"/>
                    <a:pt x="119" y="4"/>
                  </a:cubicBezTo>
                  <a:cubicBezTo>
                    <a:pt x="115" y="5"/>
                    <a:pt x="112" y="9"/>
                    <a:pt x="114" y="13"/>
                  </a:cubicBezTo>
                  <a:cubicBezTo>
                    <a:pt x="115" y="17"/>
                    <a:pt x="115" y="17"/>
                    <a:pt x="115" y="17"/>
                  </a:cubicBezTo>
                  <a:cubicBezTo>
                    <a:pt x="117" y="23"/>
                    <a:pt x="114" y="29"/>
                    <a:pt x="108" y="31"/>
                  </a:cubicBezTo>
                  <a:cubicBezTo>
                    <a:pt x="102" y="33"/>
                    <a:pt x="96" y="30"/>
                    <a:pt x="94" y="24"/>
                  </a:cubicBezTo>
                  <a:cubicBezTo>
                    <a:pt x="93" y="21"/>
                    <a:pt x="93" y="21"/>
                    <a:pt x="93" y="21"/>
                  </a:cubicBezTo>
                  <a:cubicBezTo>
                    <a:pt x="92" y="17"/>
                    <a:pt x="87" y="15"/>
                    <a:pt x="83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1" y="18"/>
                    <a:pt x="79" y="19"/>
                    <a:pt x="78" y="21"/>
                  </a:cubicBezTo>
                  <a:cubicBezTo>
                    <a:pt x="74" y="23"/>
                    <a:pt x="73" y="27"/>
                    <a:pt x="75" y="31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81" y="39"/>
                    <a:pt x="80" y="46"/>
                    <a:pt x="75" y="49"/>
                  </a:cubicBezTo>
                  <a:cubicBezTo>
                    <a:pt x="70" y="53"/>
                    <a:pt x="63" y="52"/>
                    <a:pt x="60" y="47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5" y="41"/>
                    <a:pt x="50" y="40"/>
                    <a:pt x="47" y="43"/>
                  </a:cubicBezTo>
                  <a:cubicBezTo>
                    <a:pt x="46" y="45"/>
                    <a:pt x="44" y="46"/>
                    <a:pt x="43" y="48"/>
                  </a:cubicBezTo>
                  <a:cubicBezTo>
                    <a:pt x="40" y="51"/>
                    <a:pt x="40" y="56"/>
                    <a:pt x="44" y="58"/>
                  </a:cubicBezTo>
                  <a:cubicBezTo>
                    <a:pt x="47" y="60"/>
                    <a:pt x="47" y="60"/>
                    <a:pt x="47" y="60"/>
                  </a:cubicBezTo>
                  <a:cubicBezTo>
                    <a:pt x="52" y="64"/>
                    <a:pt x="52" y="71"/>
                    <a:pt x="49" y="76"/>
                  </a:cubicBezTo>
                  <a:cubicBezTo>
                    <a:pt x="45" y="81"/>
                    <a:pt x="38" y="82"/>
                    <a:pt x="33" y="78"/>
                  </a:cubicBezTo>
                  <a:cubicBezTo>
                    <a:pt x="31" y="76"/>
                    <a:pt x="31" y="76"/>
                    <a:pt x="31" y="76"/>
                  </a:cubicBezTo>
                  <a:cubicBezTo>
                    <a:pt x="27" y="74"/>
                    <a:pt x="22" y="75"/>
                    <a:pt x="20" y="78"/>
                  </a:cubicBezTo>
                  <a:cubicBezTo>
                    <a:pt x="19" y="80"/>
                    <a:pt x="18" y="82"/>
                    <a:pt x="17" y="84"/>
                  </a:cubicBezTo>
                  <a:cubicBezTo>
                    <a:pt x="15" y="87"/>
                    <a:pt x="17" y="92"/>
                    <a:pt x="21" y="93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0" y="97"/>
                    <a:pt x="33" y="104"/>
                    <a:pt x="31" y="109"/>
                  </a:cubicBezTo>
                  <a:cubicBezTo>
                    <a:pt x="34" y="114"/>
                    <a:pt x="28" y="120"/>
                    <a:pt x="23" y="118"/>
                  </a:cubicBezTo>
                  <a:cubicBezTo>
                    <a:pt x="14" y="114"/>
                    <a:pt x="14" y="114"/>
                    <a:pt x="14" y="114"/>
                  </a:cubicBezTo>
                  <a:cubicBezTo>
                    <a:pt x="10" y="113"/>
                    <a:pt x="5" y="115"/>
                    <a:pt x="4" y="119"/>
                  </a:cubicBezTo>
                  <a:cubicBezTo>
                    <a:pt x="4" y="121"/>
                    <a:pt x="3" y="123"/>
                    <a:pt x="3" y="125"/>
                  </a:cubicBezTo>
                  <a:cubicBezTo>
                    <a:pt x="2" y="130"/>
                    <a:pt x="5" y="133"/>
                    <a:pt x="9" y="134"/>
                  </a:cubicBezTo>
                  <a:cubicBezTo>
                    <a:pt x="13" y="134"/>
                    <a:pt x="13" y="134"/>
                    <a:pt x="13" y="134"/>
                  </a:cubicBezTo>
                  <a:cubicBezTo>
                    <a:pt x="18" y="135"/>
                    <a:pt x="23" y="139"/>
                    <a:pt x="23" y="144"/>
                  </a:cubicBezTo>
                  <a:cubicBezTo>
                    <a:pt x="24" y="151"/>
                    <a:pt x="18" y="157"/>
                    <a:pt x="11" y="156"/>
                  </a:cubicBezTo>
                  <a:cubicBezTo>
                    <a:pt x="8" y="156"/>
                    <a:pt x="8" y="156"/>
                    <a:pt x="8" y="156"/>
                  </a:cubicBezTo>
                  <a:cubicBezTo>
                    <a:pt x="4" y="156"/>
                    <a:pt x="0" y="159"/>
                    <a:pt x="0" y="163"/>
                  </a:cubicBezTo>
                  <a:cubicBezTo>
                    <a:pt x="0" y="165"/>
                    <a:pt x="1" y="168"/>
                    <a:pt x="1" y="170"/>
                  </a:cubicBezTo>
                  <a:cubicBezTo>
                    <a:pt x="1" y="174"/>
                    <a:pt x="5" y="177"/>
                    <a:pt x="9" y="176"/>
                  </a:cubicBezTo>
                  <a:cubicBezTo>
                    <a:pt x="13" y="175"/>
                    <a:pt x="13" y="175"/>
                    <a:pt x="13" y="175"/>
                  </a:cubicBezTo>
                  <a:cubicBezTo>
                    <a:pt x="18" y="174"/>
                    <a:pt x="23" y="177"/>
                    <a:pt x="25" y="182"/>
                  </a:cubicBezTo>
                  <a:cubicBezTo>
                    <a:pt x="28" y="188"/>
                    <a:pt x="24" y="196"/>
                    <a:pt x="17" y="197"/>
                  </a:cubicBezTo>
                  <a:cubicBezTo>
                    <a:pt x="14" y="198"/>
                    <a:pt x="14" y="198"/>
                    <a:pt x="14" y="198"/>
                  </a:cubicBezTo>
                  <a:cubicBezTo>
                    <a:pt x="10" y="198"/>
                    <a:pt x="8" y="203"/>
                    <a:pt x="9" y="207"/>
                  </a:cubicBezTo>
                  <a:cubicBezTo>
                    <a:pt x="10" y="209"/>
                    <a:pt x="10" y="211"/>
                    <a:pt x="11" y="213"/>
                  </a:cubicBezTo>
                  <a:cubicBezTo>
                    <a:pt x="13" y="216"/>
                    <a:pt x="17" y="218"/>
                    <a:pt x="21" y="216"/>
                  </a:cubicBezTo>
                  <a:cubicBezTo>
                    <a:pt x="24" y="214"/>
                    <a:pt x="24" y="214"/>
                    <a:pt x="24" y="214"/>
                  </a:cubicBezTo>
                  <a:cubicBezTo>
                    <a:pt x="30" y="212"/>
                    <a:pt x="36" y="214"/>
                    <a:pt x="39" y="219"/>
                  </a:cubicBezTo>
                  <a:cubicBezTo>
                    <a:pt x="42" y="224"/>
                    <a:pt x="40" y="231"/>
                    <a:pt x="35" y="234"/>
                  </a:cubicBezTo>
                  <a:cubicBezTo>
                    <a:pt x="32" y="236"/>
                    <a:pt x="32" y="236"/>
                    <a:pt x="32" y="236"/>
                  </a:cubicBezTo>
                  <a:cubicBezTo>
                    <a:pt x="28" y="238"/>
                    <a:pt x="27" y="242"/>
                    <a:pt x="29" y="246"/>
                  </a:cubicBezTo>
                  <a:cubicBezTo>
                    <a:pt x="31" y="248"/>
                    <a:pt x="32" y="249"/>
                    <a:pt x="33" y="251"/>
                  </a:cubicBezTo>
                  <a:cubicBezTo>
                    <a:pt x="36" y="254"/>
                    <a:pt x="41" y="254"/>
                    <a:pt x="44" y="252"/>
                  </a:cubicBezTo>
                  <a:cubicBezTo>
                    <a:pt x="46" y="249"/>
                    <a:pt x="46" y="249"/>
                    <a:pt x="46" y="249"/>
                  </a:cubicBezTo>
                  <a:cubicBezTo>
                    <a:pt x="50" y="245"/>
                    <a:pt x="56" y="245"/>
                    <a:pt x="61" y="248"/>
                  </a:cubicBezTo>
                  <a:cubicBezTo>
                    <a:pt x="66" y="252"/>
                    <a:pt x="67" y="260"/>
                    <a:pt x="62" y="265"/>
                  </a:cubicBezTo>
                  <a:cubicBezTo>
                    <a:pt x="60" y="267"/>
                    <a:pt x="60" y="267"/>
                    <a:pt x="60" y="267"/>
                  </a:cubicBezTo>
                  <a:cubicBezTo>
                    <a:pt x="57" y="270"/>
                    <a:pt x="57" y="275"/>
                    <a:pt x="60" y="278"/>
                  </a:cubicBezTo>
                  <a:cubicBezTo>
                    <a:pt x="62" y="279"/>
                    <a:pt x="63" y="280"/>
                    <a:pt x="65" y="281"/>
                  </a:cubicBezTo>
                  <a:cubicBezTo>
                    <a:pt x="69" y="284"/>
                    <a:pt x="73" y="283"/>
                    <a:pt x="75" y="279"/>
                  </a:cubicBezTo>
                  <a:cubicBezTo>
                    <a:pt x="77" y="276"/>
                    <a:pt x="77" y="276"/>
                    <a:pt x="77" y="276"/>
                  </a:cubicBezTo>
                  <a:cubicBezTo>
                    <a:pt x="80" y="271"/>
                    <a:pt x="85" y="269"/>
                    <a:pt x="91" y="271"/>
                  </a:cubicBezTo>
                  <a:cubicBezTo>
                    <a:pt x="97" y="273"/>
                    <a:pt x="100" y="281"/>
                    <a:pt x="97" y="287"/>
                  </a:cubicBezTo>
                  <a:cubicBezTo>
                    <a:pt x="95" y="289"/>
                    <a:pt x="95" y="289"/>
                    <a:pt x="95" y="289"/>
                  </a:cubicBezTo>
                  <a:cubicBezTo>
                    <a:pt x="93" y="293"/>
                    <a:pt x="95" y="298"/>
                    <a:pt x="99" y="299"/>
                  </a:cubicBezTo>
                  <a:cubicBezTo>
                    <a:pt x="101" y="300"/>
                    <a:pt x="102" y="301"/>
                    <a:pt x="104" y="302"/>
                  </a:cubicBezTo>
                  <a:cubicBezTo>
                    <a:pt x="108" y="303"/>
                    <a:pt x="113" y="301"/>
                    <a:pt x="114" y="297"/>
                  </a:cubicBezTo>
                  <a:cubicBezTo>
                    <a:pt x="114" y="293"/>
                    <a:pt x="114" y="293"/>
                    <a:pt x="114" y="293"/>
                  </a:cubicBezTo>
                  <a:cubicBezTo>
                    <a:pt x="116" y="288"/>
                    <a:pt x="120" y="284"/>
                    <a:pt x="126" y="284"/>
                  </a:cubicBezTo>
                  <a:cubicBezTo>
                    <a:pt x="133" y="285"/>
                    <a:pt x="138" y="291"/>
                    <a:pt x="136" y="298"/>
                  </a:cubicBezTo>
                  <a:cubicBezTo>
                    <a:pt x="135" y="301"/>
                    <a:pt x="135" y="301"/>
                    <a:pt x="135" y="301"/>
                  </a:cubicBezTo>
                  <a:cubicBezTo>
                    <a:pt x="134" y="305"/>
                    <a:pt x="137" y="309"/>
                    <a:pt x="142" y="309"/>
                  </a:cubicBezTo>
                  <a:cubicBezTo>
                    <a:pt x="144" y="310"/>
                    <a:pt x="146" y="310"/>
                    <a:pt x="148" y="310"/>
                  </a:cubicBezTo>
                  <a:cubicBezTo>
                    <a:pt x="152" y="310"/>
                    <a:pt x="155" y="307"/>
                    <a:pt x="155" y="303"/>
                  </a:cubicBezTo>
                  <a:cubicBezTo>
                    <a:pt x="155" y="299"/>
                    <a:pt x="155" y="299"/>
                    <a:pt x="155" y="299"/>
                  </a:cubicBezTo>
                  <a:cubicBezTo>
                    <a:pt x="155" y="293"/>
                    <a:pt x="159" y="287"/>
                    <a:pt x="165" y="287"/>
                  </a:cubicBezTo>
                  <a:cubicBezTo>
                    <a:pt x="171" y="284"/>
                    <a:pt x="177" y="288"/>
                    <a:pt x="177" y="294"/>
                  </a:cubicBezTo>
                  <a:cubicBezTo>
                    <a:pt x="177" y="301"/>
                    <a:pt x="177" y="301"/>
                    <a:pt x="177" y="301"/>
                  </a:cubicBezTo>
                  <a:cubicBezTo>
                    <a:pt x="178" y="305"/>
                    <a:pt x="182" y="308"/>
                    <a:pt x="186" y="307"/>
                  </a:cubicBezTo>
                  <a:cubicBezTo>
                    <a:pt x="188" y="307"/>
                    <a:pt x="190" y="306"/>
                    <a:pt x="192" y="306"/>
                  </a:cubicBezTo>
                  <a:cubicBezTo>
                    <a:pt x="196" y="305"/>
                    <a:pt x="198" y="300"/>
                    <a:pt x="197" y="297"/>
                  </a:cubicBezTo>
                  <a:cubicBezTo>
                    <a:pt x="195" y="293"/>
                    <a:pt x="195" y="293"/>
                    <a:pt x="195" y="293"/>
                  </a:cubicBezTo>
                  <a:cubicBezTo>
                    <a:pt x="193" y="287"/>
                    <a:pt x="197" y="279"/>
                    <a:pt x="204" y="278"/>
                  </a:cubicBezTo>
                  <a:cubicBezTo>
                    <a:pt x="210" y="277"/>
                    <a:pt x="215" y="281"/>
                    <a:pt x="217" y="286"/>
                  </a:cubicBezTo>
                  <a:cubicBezTo>
                    <a:pt x="217" y="288"/>
                    <a:pt x="217" y="288"/>
                    <a:pt x="217" y="288"/>
                  </a:cubicBezTo>
                  <a:cubicBezTo>
                    <a:pt x="219" y="292"/>
                    <a:pt x="224" y="294"/>
                    <a:pt x="227" y="292"/>
                  </a:cubicBezTo>
                  <a:cubicBezTo>
                    <a:pt x="227" y="292"/>
                    <a:pt x="227" y="292"/>
                    <a:pt x="227" y="292"/>
                  </a:cubicBezTo>
                  <a:cubicBezTo>
                    <a:pt x="229" y="291"/>
                    <a:pt x="231" y="290"/>
                    <a:pt x="233" y="289"/>
                  </a:cubicBezTo>
                  <a:cubicBezTo>
                    <a:pt x="236" y="287"/>
                    <a:pt x="237" y="282"/>
                    <a:pt x="235" y="279"/>
                  </a:cubicBezTo>
                  <a:moveTo>
                    <a:pt x="128" y="120"/>
                  </a:moveTo>
                  <a:cubicBezTo>
                    <a:pt x="125" y="116"/>
                    <a:pt x="127" y="110"/>
                    <a:pt x="132" y="108"/>
                  </a:cubicBezTo>
                  <a:cubicBezTo>
                    <a:pt x="136" y="105"/>
                    <a:pt x="142" y="107"/>
                    <a:pt x="145" y="111"/>
                  </a:cubicBezTo>
                  <a:cubicBezTo>
                    <a:pt x="147" y="116"/>
                    <a:pt x="145" y="122"/>
                    <a:pt x="141" y="124"/>
                  </a:cubicBezTo>
                  <a:cubicBezTo>
                    <a:pt x="136" y="127"/>
                    <a:pt x="130" y="125"/>
                    <a:pt x="128" y="120"/>
                  </a:cubicBezTo>
                  <a:moveTo>
                    <a:pt x="202" y="130"/>
                  </a:moveTo>
                  <a:cubicBezTo>
                    <a:pt x="205" y="135"/>
                    <a:pt x="203" y="140"/>
                    <a:pt x="198" y="143"/>
                  </a:cubicBezTo>
                  <a:cubicBezTo>
                    <a:pt x="194" y="145"/>
                    <a:pt x="188" y="144"/>
                    <a:pt x="186" y="139"/>
                  </a:cubicBezTo>
                  <a:cubicBezTo>
                    <a:pt x="183" y="134"/>
                    <a:pt x="185" y="129"/>
                    <a:pt x="190" y="126"/>
                  </a:cubicBezTo>
                  <a:cubicBezTo>
                    <a:pt x="194" y="124"/>
                    <a:pt x="200" y="126"/>
                    <a:pt x="202" y="130"/>
                  </a:cubicBezTo>
                  <a:moveTo>
                    <a:pt x="109" y="178"/>
                  </a:moveTo>
                  <a:cubicBezTo>
                    <a:pt x="107" y="174"/>
                    <a:pt x="108" y="168"/>
                    <a:pt x="113" y="165"/>
                  </a:cubicBezTo>
                  <a:cubicBezTo>
                    <a:pt x="118" y="163"/>
                    <a:pt x="123" y="165"/>
                    <a:pt x="126" y="169"/>
                  </a:cubicBezTo>
                  <a:cubicBezTo>
                    <a:pt x="128" y="174"/>
                    <a:pt x="126" y="180"/>
                    <a:pt x="122" y="182"/>
                  </a:cubicBezTo>
                  <a:cubicBezTo>
                    <a:pt x="117" y="185"/>
                    <a:pt x="112" y="183"/>
                    <a:pt x="109" y="178"/>
                  </a:cubicBezTo>
                  <a:moveTo>
                    <a:pt x="133" y="166"/>
                  </a:moveTo>
                  <a:cubicBezTo>
                    <a:pt x="127" y="154"/>
                    <a:pt x="132" y="140"/>
                    <a:pt x="144" y="133"/>
                  </a:cubicBezTo>
                  <a:cubicBezTo>
                    <a:pt x="156" y="127"/>
                    <a:pt x="170" y="132"/>
                    <a:pt x="177" y="144"/>
                  </a:cubicBezTo>
                  <a:cubicBezTo>
                    <a:pt x="183" y="156"/>
                    <a:pt x="178" y="170"/>
                    <a:pt x="166" y="177"/>
                  </a:cubicBezTo>
                  <a:cubicBezTo>
                    <a:pt x="155" y="183"/>
                    <a:pt x="140" y="178"/>
                    <a:pt x="133" y="166"/>
                  </a:cubicBezTo>
                  <a:moveTo>
                    <a:pt x="167" y="197"/>
                  </a:moveTo>
                  <a:cubicBezTo>
                    <a:pt x="165" y="192"/>
                    <a:pt x="166" y="187"/>
                    <a:pt x="171" y="184"/>
                  </a:cubicBezTo>
                  <a:cubicBezTo>
                    <a:pt x="176" y="182"/>
                    <a:pt x="181" y="183"/>
                    <a:pt x="184" y="188"/>
                  </a:cubicBezTo>
                  <a:cubicBezTo>
                    <a:pt x="186" y="193"/>
                    <a:pt x="184" y="198"/>
                    <a:pt x="180" y="201"/>
                  </a:cubicBezTo>
                  <a:cubicBezTo>
                    <a:pt x="175" y="203"/>
                    <a:pt x="169" y="202"/>
                    <a:pt x="167" y="19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pic>
          <p:nvPicPr>
            <p:cNvPr id="32" name="Picture 3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9514" y="2500352"/>
              <a:ext cx="84722" cy="22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2862866"/>
              <a:ext cx="53766" cy="76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Freeform 40"/>
            <p:cNvSpPr>
              <a:spLocks noEditPoints="1"/>
            </p:cNvSpPr>
            <p:nvPr/>
          </p:nvSpPr>
          <p:spPr bwMode="auto">
            <a:xfrm>
              <a:off x="8130965" y="2556562"/>
              <a:ext cx="366587" cy="365773"/>
            </a:xfrm>
            <a:custGeom>
              <a:avLst/>
              <a:gdLst>
                <a:gd name="T0" fmla="*/ 143 w 190"/>
                <a:gd name="T1" fmla="*/ 160 h 190"/>
                <a:gd name="T2" fmla="*/ 161 w 190"/>
                <a:gd name="T3" fmla="*/ 163 h 190"/>
                <a:gd name="T4" fmla="*/ 161 w 190"/>
                <a:gd name="T5" fmla="*/ 153 h 190"/>
                <a:gd name="T6" fmla="*/ 171 w 190"/>
                <a:gd name="T7" fmla="*/ 143 h 190"/>
                <a:gd name="T8" fmla="*/ 177 w 190"/>
                <a:gd name="T9" fmla="*/ 133 h 190"/>
                <a:gd name="T10" fmla="*/ 176 w 190"/>
                <a:gd name="T11" fmla="*/ 118 h 190"/>
                <a:gd name="T12" fmla="*/ 188 w 190"/>
                <a:gd name="T13" fmla="*/ 113 h 190"/>
                <a:gd name="T14" fmla="*/ 175 w 190"/>
                <a:gd name="T15" fmla="*/ 100 h 190"/>
                <a:gd name="T16" fmla="*/ 189 w 190"/>
                <a:gd name="T17" fmla="*/ 90 h 190"/>
                <a:gd name="T18" fmla="*/ 182 w 190"/>
                <a:gd name="T19" fmla="*/ 83 h 190"/>
                <a:gd name="T20" fmla="*/ 181 w 190"/>
                <a:gd name="T21" fmla="*/ 69 h 190"/>
                <a:gd name="T22" fmla="*/ 177 w 190"/>
                <a:gd name="T23" fmla="*/ 58 h 190"/>
                <a:gd name="T24" fmla="*/ 168 w 190"/>
                <a:gd name="T25" fmla="*/ 47 h 190"/>
                <a:gd name="T26" fmla="*/ 169 w 190"/>
                <a:gd name="T27" fmla="*/ 37 h 190"/>
                <a:gd name="T28" fmla="*/ 153 w 190"/>
                <a:gd name="T29" fmla="*/ 38 h 190"/>
                <a:gd name="T30" fmla="*/ 153 w 190"/>
                <a:gd name="T31" fmla="*/ 20 h 190"/>
                <a:gd name="T32" fmla="*/ 142 w 190"/>
                <a:gd name="T33" fmla="*/ 21 h 190"/>
                <a:gd name="T34" fmla="*/ 131 w 190"/>
                <a:gd name="T35" fmla="*/ 13 h 190"/>
                <a:gd name="T36" fmla="*/ 120 w 190"/>
                <a:gd name="T37" fmla="*/ 9 h 190"/>
                <a:gd name="T38" fmla="*/ 106 w 190"/>
                <a:gd name="T39" fmla="*/ 8 h 190"/>
                <a:gd name="T40" fmla="*/ 99 w 190"/>
                <a:gd name="T41" fmla="*/ 0 h 190"/>
                <a:gd name="T42" fmla="*/ 89 w 190"/>
                <a:gd name="T43" fmla="*/ 14 h 190"/>
                <a:gd name="T44" fmla="*/ 81 w 190"/>
                <a:gd name="T45" fmla="*/ 6 h 190"/>
                <a:gd name="T46" fmla="*/ 69 w 190"/>
                <a:gd name="T47" fmla="*/ 9 h 190"/>
                <a:gd name="T48" fmla="*/ 57 w 190"/>
                <a:gd name="T49" fmla="*/ 15 h 190"/>
                <a:gd name="T50" fmla="*/ 51 w 190"/>
                <a:gd name="T51" fmla="*/ 11 h 190"/>
                <a:gd name="T52" fmla="*/ 47 w 190"/>
                <a:gd name="T53" fmla="*/ 21 h 190"/>
                <a:gd name="T54" fmla="*/ 35 w 190"/>
                <a:gd name="T55" fmla="*/ 28 h 190"/>
                <a:gd name="T56" fmla="*/ 27 w 190"/>
                <a:gd name="T57" fmla="*/ 36 h 190"/>
                <a:gd name="T58" fmla="*/ 20 w 190"/>
                <a:gd name="T59" fmla="*/ 48 h 190"/>
                <a:gd name="T60" fmla="*/ 11 w 190"/>
                <a:gd name="T61" fmla="*/ 52 h 190"/>
                <a:gd name="T62" fmla="*/ 19 w 190"/>
                <a:gd name="T63" fmla="*/ 67 h 190"/>
                <a:gd name="T64" fmla="*/ 3 w 190"/>
                <a:gd name="T65" fmla="*/ 73 h 190"/>
                <a:gd name="T66" fmla="*/ 8 w 190"/>
                <a:gd name="T67" fmla="*/ 82 h 190"/>
                <a:gd name="T68" fmla="*/ 5 w 190"/>
                <a:gd name="T69" fmla="*/ 96 h 190"/>
                <a:gd name="T70" fmla="*/ 6 w 190"/>
                <a:gd name="T71" fmla="*/ 108 h 190"/>
                <a:gd name="T72" fmla="*/ 10 w 190"/>
                <a:gd name="T73" fmla="*/ 121 h 190"/>
                <a:gd name="T74" fmla="*/ 7 w 190"/>
                <a:gd name="T75" fmla="*/ 130 h 190"/>
                <a:gd name="T76" fmla="*/ 24 w 190"/>
                <a:gd name="T77" fmla="*/ 134 h 190"/>
                <a:gd name="T78" fmla="*/ 18 w 190"/>
                <a:gd name="T79" fmla="*/ 151 h 190"/>
                <a:gd name="T80" fmla="*/ 28 w 190"/>
                <a:gd name="T81" fmla="*/ 153 h 190"/>
                <a:gd name="T82" fmla="*/ 36 w 190"/>
                <a:gd name="T83" fmla="*/ 164 h 190"/>
                <a:gd name="T84" fmla="*/ 46 w 190"/>
                <a:gd name="T85" fmla="*/ 171 h 190"/>
                <a:gd name="T86" fmla="*/ 59 w 190"/>
                <a:gd name="T87" fmla="*/ 176 h 190"/>
                <a:gd name="T88" fmla="*/ 64 w 190"/>
                <a:gd name="T89" fmla="*/ 185 h 190"/>
                <a:gd name="T90" fmla="*/ 77 w 190"/>
                <a:gd name="T91" fmla="*/ 174 h 190"/>
                <a:gd name="T92" fmla="*/ 86 w 190"/>
                <a:gd name="T93" fmla="*/ 189 h 190"/>
                <a:gd name="T94" fmla="*/ 95 w 190"/>
                <a:gd name="T95" fmla="*/ 183 h 190"/>
                <a:gd name="T96" fmla="*/ 108 w 190"/>
                <a:gd name="T97" fmla="*/ 184 h 190"/>
                <a:gd name="T98" fmla="*/ 120 w 190"/>
                <a:gd name="T99" fmla="*/ 182 h 190"/>
                <a:gd name="T100" fmla="*/ 132 w 190"/>
                <a:gd name="T101" fmla="*/ 175 h 190"/>
                <a:gd name="T102" fmla="*/ 139 w 190"/>
                <a:gd name="T103" fmla="*/ 179 h 190"/>
                <a:gd name="T104" fmla="*/ 78 w 190"/>
                <a:gd name="T105" fmla="*/ 74 h 190"/>
                <a:gd name="T106" fmla="*/ 86 w 190"/>
                <a:gd name="T107" fmla="*/ 76 h 190"/>
                <a:gd name="T108" fmla="*/ 121 w 190"/>
                <a:gd name="T109" fmla="*/ 88 h 190"/>
                <a:gd name="T110" fmla="*/ 124 w 190"/>
                <a:gd name="T111" fmla="*/ 80 h 190"/>
                <a:gd name="T112" fmla="*/ 77 w 190"/>
                <a:gd name="T113" fmla="*/ 104 h 190"/>
                <a:gd name="T114" fmla="*/ 81 w 190"/>
                <a:gd name="T115" fmla="*/ 102 h 190"/>
                <a:gd name="T116" fmla="*/ 102 w 190"/>
                <a:gd name="T117" fmla="*/ 108 h 190"/>
                <a:gd name="T118" fmla="*/ 104 w 190"/>
                <a:gd name="T119" fmla="*/ 113 h 190"/>
                <a:gd name="T120" fmla="*/ 102 w 190"/>
                <a:gd name="T121" fmla="*/ 12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0" h="190">
                  <a:moveTo>
                    <a:pt x="143" y="171"/>
                  </a:moveTo>
                  <a:cubicBezTo>
                    <a:pt x="142" y="169"/>
                    <a:pt x="142" y="169"/>
                    <a:pt x="142" y="169"/>
                  </a:cubicBezTo>
                  <a:cubicBezTo>
                    <a:pt x="140" y="167"/>
                    <a:pt x="140" y="163"/>
                    <a:pt x="143" y="160"/>
                  </a:cubicBezTo>
                  <a:cubicBezTo>
                    <a:pt x="146" y="157"/>
                    <a:pt x="151" y="158"/>
                    <a:pt x="153" y="161"/>
                  </a:cubicBezTo>
                  <a:cubicBezTo>
                    <a:pt x="154" y="163"/>
                    <a:pt x="154" y="163"/>
                    <a:pt x="154" y="163"/>
                  </a:cubicBezTo>
                  <a:cubicBezTo>
                    <a:pt x="156" y="165"/>
                    <a:pt x="159" y="165"/>
                    <a:pt x="161" y="163"/>
                  </a:cubicBezTo>
                  <a:cubicBezTo>
                    <a:pt x="162" y="162"/>
                    <a:pt x="162" y="161"/>
                    <a:pt x="163" y="160"/>
                  </a:cubicBezTo>
                  <a:cubicBezTo>
                    <a:pt x="165" y="159"/>
                    <a:pt x="165" y="156"/>
                    <a:pt x="163" y="154"/>
                  </a:cubicBezTo>
                  <a:cubicBezTo>
                    <a:pt x="161" y="153"/>
                    <a:pt x="161" y="153"/>
                    <a:pt x="161" y="153"/>
                  </a:cubicBezTo>
                  <a:cubicBezTo>
                    <a:pt x="159" y="151"/>
                    <a:pt x="158" y="147"/>
                    <a:pt x="159" y="144"/>
                  </a:cubicBezTo>
                  <a:cubicBezTo>
                    <a:pt x="161" y="140"/>
                    <a:pt x="166" y="139"/>
                    <a:pt x="169" y="142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3" y="145"/>
                    <a:pt x="176" y="144"/>
                    <a:pt x="177" y="142"/>
                  </a:cubicBezTo>
                  <a:cubicBezTo>
                    <a:pt x="178" y="141"/>
                    <a:pt x="178" y="140"/>
                    <a:pt x="179" y="139"/>
                  </a:cubicBezTo>
                  <a:cubicBezTo>
                    <a:pt x="180" y="136"/>
                    <a:pt x="179" y="134"/>
                    <a:pt x="177" y="133"/>
                  </a:cubicBezTo>
                  <a:cubicBezTo>
                    <a:pt x="175" y="132"/>
                    <a:pt x="175" y="132"/>
                    <a:pt x="175" y="132"/>
                  </a:cubicBezTo>
                  <a:cubicBezTo>
                    <a:pt x="171" y="130"/>
                    <a:pt x="169" y="126"/>
                    <a:pt x="171" y="123"/>
                  </a:cubicBezTo>
                  <a:cubicBezTo>
                    <a:pt x="169" y="120"/>
                    <a:pt x="172" y="116"/>
                    <a:pt x="176" y="118"/>
                  </a:cubicBezTo>
                  <a:cubicBezTo>
                    <a:pt x="181" y="120"/>
                    <a:pt x="181" y="120"/>
                    <a:pt x="181" y="120"/>
                  </a:cubicBezTo>
                  <a:cubicBezTo>
                    <a:pt x="184" y="121"/>
                    <a:pt x="186" y="119"/>
                    <a:pt x="187" y="117"/>
                  </a:cubicBezTo>
                  <a:cubicBezTo>
                    <a:pt x="187" y="116"/>
                    <a:pt x="188" y="114"/>
                    <a:pt x="188" y="113"/>
                  </a:cubicBezTo>
                  <a:cubicBezTo>
                    <a:pt x="188" y="111"/>
                    <a:pt x="186" y="108"/>
                    <a:pt x="184" y="108"/>
                  </a:cubicBezTo>
                  <a:cubicBezTo>
                    <a:pt x="182" y="108"/>
                    <a:pt x="182" y="108"/>
                    <a:pt x="182" y="108"/>
                  </a:cubicBezTo>
                  <a:cubicBezTo>
                    <a:pt x="178" y="107"/>
                    <a:pt x="175" y="104"/>
                    <a:pt x="175" y="100"/>
                  </a:cubicBezTo>
                  <a:cubicBezTo>
                    <a:pt x="176" y="97"/>
                    <a:pt x="179" y="94"/>
                    <a:pt x="183" y="94"/>
                  </a:cubicBezTo>
                  <a:cubicBezTo>
                    <a:pt x="185" y="94"/>
                    <a:pt x="185" y="94"/>
                    <a:pt x="185" y="94"/>
                  </a:cubicBezTo>
                  <a:cubicBezTo>
                    <a:pt x="187" y="95"/>
                    <a:pt x="190" y="93"/>
                    <a:pt x="189" y="90"/>
                  </a:cubicBezTo>
                  <a:cubicBezTo>
                    <a:pt x="189" y="89"/>
                    <a:pt x="189" y="87"/>
                    <a:pt x="189" y="86"/>
                  </a:cubicBezTo>
                  <a:cubicBezTo>
                    <a:pt x="189" y="84"/>
                    <a:pt x="186" y="82"/>
                    <a:pt x="184" y="82"/>
                  </a:cubicBezTo>
                  <a:cubicBezTo>
                    <a:pt x="182" y="83"/>
                    <a:pt x="182" y="83"/>
                    <a:pt x="182" y="83"/>
                  </a:cubicBezTo>
                  <a:cubicBezTo>
                    <a:pt x="178" y="84"/>
                    <a:pt x="174" y="81"/>
                    <a:pt x="174" y="77"/>
                  </a:cubicBezTo>
                  <a:cubicBezTo>
                    <a:pt x="173" y="74"/>
                    <a:pt x="175" y="70"/>
                    <a:pt x="179" y="69"/>
                  </a:cubicBezTo>
                  <a:cubicBezTo>
                    <a:pt x="181" y="69"/>
                    <a:pt x="181" y="69"/>
                    <a:pt x="181" y="69"/>
                  </a:cubicBezTo>
                  <a:cubicBezTo>
                    <a:pt x="183" y="69"/>
                    <a:pt x="185" y="66"/>
                    <a:pt x="184" y="63"/>
                  </a:cubicBezTo>
                  <a:cubicBezTo>
                    <a:pt x="184" y="62"/>
                    <a:pt x="183" y="61"/>
                    <a:pt x="183" y="60"/>
                  </a:cubicBezTo>
                  <a:cubicBezTo>
                    <a:pt x="182" y="58"/>
                    <a:pt x="179" y="57"/>
                    <a:pt x="177" y="58"/>
                  </a:cubicBezTo>
                  <a:cubicBezTo>
                    <a:pt x="175" y="59"/>
                    <a:pt x="175" y="59"/>
                    <a:pt x="175" y="59"/>
                  </a:cubicBezTo>
                  <a:cubicBezTo>
                    <a:pt x="171" y="61"/>
                    <a:pt x="167" y="59"/>
                    <a:pt x="166" y="56"/>
                  </a:cubicBezTo>
                  <a:cubicBezTo>
                    <a:pt x="164" y="53"/>
                    <a:pt x="165" y="48"/>
                    <a:pt x="168" y="47"/>
                  </a:cubicBezTo>
                  <a:cubicBezTo>
                    <a:pt x="170" y="46"/>
                    <a:pt x="170" y="46"/>
                    <a:pt x="170" y="46"/>
                  </a:cubicBezTo>
                  <a:cubicBezTo>
                    <a:pt x="172" y="45"/>
                    <a:pt x="173" y="42"/>
                    <a:pt x="172" y="40"/>
                  </a:cubicBezTo>
                  <a:cubicBezTo>
                    <a:pt x="171" y="39"/>
                    <a:pt x="170" y="38"/>
                    <a:pt x="169" y="37"/>
                  </a:cubicBezTo>
                  <a:cubicBezTo>
                    <a:pt x="168" y="35"/>
                    <a:pt x="165" y="34"/>
                    <a:pt x="163" y="36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59" y="40"/>
                    <a:pt x="155" y="40"/>
                    <a:pt x="153" y="38"/>
                  </a:cubicBezTo>
                  <a:cubicBezTo>
                    <a:pt x="149" y="36"/>
                    <a:pt x="149" y="31"/>
                    <a:pt x="152" y="28"/>
                  </a:cubicBezTo>
                  <a:cubicBezTo>
                    <a:pt x="153" y="27"/>
                    <a:pt x="153" y="27"/>
                    <a:pt x="153" y="27"/>
                  </a:cubicBezTo>
                  <a:cubicBezTo>
                    <a:pt x="155" y="25"/>
                    <a:pt x="155" y="22"/>
                    <a:pt x="153" y="20"/>
                  </a:cubicBezTo>
                  <a:cubicBezTo>
                    <a:pt x="152" y="19"/>
                    <a:pt x="151" y="19"/>
                    <a:pt x="150" y="18"/>
                  </a:cubicBezTo>
                  <a:cubicBezTo>
                    <a:pt x="148" y="16"/>
                    <a:pt x="145" y="17"/>
                    <a:pt x="144" y="19"/>
                  </a:cubicBezTo>
                  <a:cubicBezTo>
                    <a:pt x="142" y="21"/>
                    <a:pt x="142" y="21"/>
                    <a:pt x="142" y="21"/>
                  </a:cubicBezTo>
                  <a:cubicBezTo>
                    <a:pt x="141" y="25"/>
                    <a:pt x="136" y="26"/>
                    <a:pt x="133" y="24"/>
                  </a:cubicBezTo>
                  <a:cubicBezTo>
                    <a:pt x="130" y="22"/>
                    <a:pt x="129" y="18"/>
                    <a:pt x="131" y="15"/>
                  </a:cubicBezTo>
                  <a:cubicBezTo>
                    <a:pt x="131" y="13"/>
                    <a:pt x="131" y="13"/>
                    <a:pt x="131" y="13"/>
                  </a:cubicBezTo>
                  <a:cubicBezTo>
                    <a:pt x="133" y="11"/>
                    <a:pt x="132" y="8"/>
                    <a:pt x="129" y="7"/>
                  </a:cubicBezTo>
                  <a:cubicBezTo>
                    <a:pt x="128" y="6"/>
                    <a:pt x="127" y="6"/>
                    <a:pt x="126" y="6"/>
                  </a:cubicBezTo>
                  <a:cubicBezTo>
                    <a:pt x="123" y="5"/>
                    <a:pt x="121" y="6"/>
                    <a:pt x="120" y="9"/>
                  </a:cubicBezTo>
                  <a:cubicBezTo>
                    <a:pt x="120" y="11"/>
                    <a:pt x="120" y="11"/>
                    <a:pt x="120" y="11"/>
                  </a:cubicBezTo>
                  <a:cubicBezTo>
                    <a:pt x="119" y="15"/>
                    <a:pt x="115" y="17"/>
                    <a:pt x="111" y="16"/>
                  </a:cubicBezTo>
                  <a:cubicBezTo>
                    <a:pt x="108" y="15"/>
                    <a:pt x="106" y="11"/>
                    <a:pt x="106" y="8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7" y="3"/>
                    <a:pt x="106" y="1"/>
                    <a:pt x="103" y="1"/>
                  </a:cubicBezTo>
                  <a:cubicBezTo>
                    <a:pt x="102" y="1"/>
                    <a:pt x="101" y="1"/>
                    <a:pt x="99" y="0"/>
                  </a:cubicBezTo>
                  <a:cubicBezTo>
                    <a:pt x="97" y="0"/>
                    <a:pt x="95" y="2"/>
                    <a:pt x="95" y="5"/>
                  </a:cubicBezTo>
                  <a:cubicBezTo>
                    <a:pt x="95" y="7"/>
                    <a:pt x="95" y="7"/>
                    <a:pt x="95" y="7"/>
                  </a:cubicBezTo>
                  <a:cubicBezTo>
                    <a:pt x="95" y="11"/>
                    <a:pt x="92" y="14"/>
                    <a:pt x="89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5" y="15"/>
                    <a:pt x="82" y="12"/>
                    <a:pt x="81" y="8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81" y="4"/>
                    <a:pt x="79" y="2"/>
                    <a:pt x="76" y="2"/>
                  </a:cubicBezTo>
                  <a:cubicBezTo>
                    <a:pt x="75" y="2"/>
                    <a:pt x="74" y="3"/>
                    <a:pt x="72" y="3"/>
                  </a:cubicBezTo>
                  <a:cubicBezTo>
                    <a:pt x="70" y="4"/>
                    <a:pt x="69" y="6"/>
                    <a:pt x="69" y="9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1" y="14"/>
                    <a:pt x="70" y="18"/>
                    <a:pt x="66" y="19"/>
                  </a:cubicBezTo>
                  <a:cubicBezTo>
                    <a:pt x="63" y="21"/>
                    <a:pt x="59" y="19"/>
                    <a:pt x="57" y="15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6" y="11"/>
                    <a:pt x="53" y="10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0" y="12"/>
                    <a:pt x="48" y="12"/>
                    <a:pt x="47" y="13"/>
                  </a:cubicBezTo>
                  <a:cubicBezTo>
                    <a:pt x="45" y="14"/>
                    <a:pt x="45" y="17"/>
                    <a:pt x="46" y="19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0" y="24"/>
                    <a:pt x="49" y="28"/>
                    <a:pt x="46" y="31"/>
                  </a:cubicBezTo>
                  <a:cubicBezTo>
                    <a:pt x="43" y="33"/>
                    <a:pt x="39" y="32"/>
                    <a:pt x="36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4" y="25"/>
                    <a:pt x="31" y="25"/>
                    <a:pt x="29" y="27"/>
                  </a:cubicBezTo>
                  <a:cubicBezTo>
                    <a:pt x="28" y="28"/>
                    <a:pt x="27" y="29"/>
                    <a:pt x="26" y="30"/>
                  </a:cubicBezTo>
                  <a:cubicBezTo>
                    <a:pt x="24" y="32"/>
                    <a:pt x="25" y="34"/>
                    <a:pt x="27" y="36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31" y="40"/>
                    <a:pt x="32" y="44"/>
                    <a:pt x="30" y="47"/>
                  </a:cubicBezTo>
                  <a:cubicBezTo>
                    <a:pt x="27" y="50"/>
                    <a:pt x="23" y="50"/>
                    <a:pt x="20" y="48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17" y="45"/>
                    <a:pt x="14" y="46"/>
                    <a:pt x="12" y="48"/>
                  </a:cubicBezTo>
                  <a:cubicBezTo>
                    <a:pt x="12" y="49"/>
                    <a:pt x="11" y="51"/>
                    <a:pt x="11" y="52"/>
                  </a:cubicBezTo>
                  <a:cubicBezTo>
                    <a:pt x="9" y="54"/>
                    <a:pt x="10" y="57"/>
                    <a:pt x="13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8" y="60"/>
                    <a:pt x="20" y="64"/>
                    <a:pt x="19" y="67"/>
                  </a:cubicBezTo>
                  <a:cubicBezTo>
                    <a:pt x="20" y="70"/>
                    <a:pt x="17" y="74"/>
                    <a:pt x="14" y="73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6" y="69"/>
                    <a:pt x="3" y="71"/>
                    <a:pt x="3" y="73"/>
                  </a:cubicBezTo>
                  <a:cubicBezTo>
                    <a:pt x="2" y="75"/>
                    <a:pt x="2" y="76"/>
                    <a:pt x="2" y="77"/>
                  </a:cubicBezTo>
                  <a:cubicBezTo>
                    <a:pt x="1" y="80"/>
                    <a:pt x="3" y="82"/>
                    <a:pt x="6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11" y="83"/>
                    <a:pt x="14" y="85"/>
                    <a:pt x="14" y="89"/>
                  </a:cubicBezTo>
                  <a:cubicBezTo>
                    <a:pt x="14" y="93"/>
                    <a:pt x="11" y="96"/>
                    <a:pt x="7" y="96"/>
                  </a:cubicBezTo>
                  <a:cubicBezTo>
                    <a:pt x="5" y="96"/>
                    <a:pt x="5" y="96"/>
                    <a:pt x="5" y="96"/>
                  </a:cubicBezTo>
                  <a:cubicBezTo>
                    <a:pt x="2" y="96"/>
                    <a:pt x="0" y="98"/>
                    <a:pt x="0" y="100"/>
                  </a:cubicBezTo>
                  <a:cubicBezTo>
                    <a:pt x="0" y="102"/>
                    <a:pt x="0" y="103"/>
                    <a:pt x="0" y="104"/>
                  </a:cubicBezTo>
                  <a:cubicBezTo>
                    <a:pt x="1" y="107"/>
                    <a:pt x="3" y="108"/>
                    <a:pt x="6" y="108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11" y="107"/>
                    <a:pt x="14" y="108"/>
                    <a:pt x="15" y="112"/>
                  </a:cubicBezTo>
                  <a:cubicBezTo>
                    <a:pt x="17" y="116"/>
                    <a:pt x="15" y="120"/>
                    <a:pt x="10" y="121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6" y="122"/>
                    <a:pt x="5" y="124"/>
                    <a:pt x="5" y="127"/>
                  </a:cubicBezTo>
                  <a:cubicBezTo>
                    <a:pt x="6" y="128"/>
                    <a:pt x="6" y="129"/>
                    <a:pt x="7" y="130"/>
                  </a:cubicBezTo>
                  <a:cubicBezTo>
                    <a:pt x="8" y="133"/>
                    <a:pt x="11" y="134"/>
                    <a:pt x="13" y="132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18" y="130"/>
                    <a:pt x="22" y="131"/>
                    <a:pt x="24" y="134"/>
                  </a:cubicBezTo>
                  <a:cubicBezTo>
                    <a:pt x="26" y="138"/>
                    <a:pt x="24" y="142"/>
                    <a:pt x="21" y="143"/>
                  </a:cubicBezTo>
                  <a:cubicBezTo>
                    <a:pt x="19" y="144"/>
                    <a:pt x="19" y="144"/>
                    <a:pt x="19" y="144"/>
                  </a:cubicBezTo>
                  <a:cubicBezTo>
                    <a:pt x="17" y="146"/>
                    <a:pt x="16" y="149"/>
                    <a:pt x="18" y="151"/>
                  </a:cubicBezTo>
                  <a:cubicBezTo>
                    <a:pt x="19" y="152"/>
                    <a:pt x="19" y="153"/>
                    <a:pt x="20" y="154"/>
                  </a:cubicBezTo>
                  <a:cubicBezTo>
                    <a:pt x="22" y="156"/>
                    <a:pt x="25" y="156"/>
                    <a:pt x="27" y="154"/>
                  </a:cubicBezTo>
                  <a:cubicBezTo>
                    <a:pt x="28" y="153"/>
                    <a:pt x="28" y="153"/>
                    <a:pt x="28" y="153"/>
                  </a:cubicBezTo>
                  <a:cubicBezTo>
                    <a:pt x="31" y="150"/>
                    <a:pt x="34" y="150"/>
                    <a:pt x="37" y="152"/>
                  </a:cubicBezTo>
                  <a:cubicBezTo>
                    <a:pt x="40" y="154"/>
                    <a:pt x="41" y="159"/>
                    <a:pt x="38" y="162"/>
                  </a:cubicBezTo>
                  <a:cubicBezTo>
                    <a:pt x="36" y="164"/>
                    <a:pt x="36" y="164"/>
                    <a:pt x="36" y="164"/>
                  </a:cubicBezTo>
                  <a:cubicBezTo>
                    <a:pt x="35" y="165"/>
                    <a:pt x="35" y="168"/>
                    <a:pt x="37" y="170"/>
                  </a:cubicBezTo>
                  <a:cubicBezTo>
                    <a:pt x="38" y="171"/>
                    <a:pt x="39" y="172"/>
                    <a:pt x="40" y="172"/>
                  </a:cubicBezTo>
                  <a:cubicBezTo>
                    <a:pt x="42" y="174"/>
                    <a:pt x="45" y="173"/>
                    <a:pt x="46" y="171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9" y="166"/>
                    <a:pt x="52" y="165"/>
                    <a:pt x="55" y="166"/>
                  </a:cubicBezTo>
                  <a:cubicBezTo>
                    <a:pt x="59" y="167"/>
                    <a:pt x="61" y="172"/>
                    <a:pt x="59" y="176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7" y="179"/>
                    <a:pt x="58" y="182"/>
                    <a:pt x="60" y="183"/>
                  </a:cubicBezTo>
                  <a:cubicBezTo>
                    <a:pt x="61" y="184"/>
                    <a:pt x="63" y="184"/>
                    <a:pt x="64" y="185"/>
                  </a:cubicBezTo>
                  <a:cubicBezTo>
                    <a:pt x="66" y="185"/>
                    <a:pt x="69" y="184"/>
                    <a:pt x="69" y="182"/>
                  </a:cubicBezTo>
                  <a:cubicBezTo>
                    <a:pt x="70" y="180"/>
                    <a:pt x="70" y="180"/>
                    <a:pt x="70" y="180"/>
                  </a:cubicBezTo>
                  <a:cubicBezTo>
                    <a:pt x="71" y="176"/>
                    <a:pt x="74" y="174"/>
                    <a:pt x="77" y="174"/>
                  </a:cubicBezTo>
                  <a:cubicBezTo>
                    <a:pt x="81" y="174"/>
                    <a:pt x="84" y="178"/>
                    <a:pt x="83" y="182"/>
                  </a:cubicBezTo>
                  <a:cubicBezTo>
                    <a:pt x="83" y="184"/>
                    <a:pt x="83" y="184"/>
                    <a:pt x="83" y="184"/>
                  </a:cubicBezTo>
                  <a:cubicBezTo>
                    <a:pt x="82" y="187"/>
                    <a:pt x="84" y="189"/>
                    <a:pt x="86" y="189"/>
                  </a:cubicBezTo>
                  <a:cubicBezTo>
                    <a:pt x="88" y="190"/>
                    <a:pt x="89" y="190"/>
                    <a:pt x="90" y="190"/>
                  </a:cubicBezTo>
                  <a:cubicBezTo>
                    <a:pt x="93" y="190"/>
                    <a:pt x="95" y="188"/>
                    <a:pt x="95" y="185"/>
                  </a:cubicBezTo>
                  <a:cubicBezTo>
                    <a:pt x="95" y="183"/>
                    <a:pt x="95" y="183"/>
                    <a:pt x="95" y="183"/>
                  </a:cubicBezTo>
                  <a:cubicBezTo>
                    <a:pt x="94" y="179"/>
                    <a:pt x="97" y="176"/>
                    <a:pt x="101" y="176"/>
                  </a:cubicBezTo>
                  <a:cubicBezTo>
                    <a:pt x="104" y="174"/>
                    <a:pt x="108" y="176"/>
                    <a:pt x="108" y="180"/>
                  </a:cubicBezTo>
                  <a:cubicBezTo>
                    <a:pt x="108" y="184"/>
                    <a:pt x="108" y="184"/>
                    <a:pt x="108" y="184"/>
                  </a:cubicBezTo>
                  <a:cubicBezTo>
                    <a:pt x="108" y="187"/>
                    <a:pt x="111" y="189"/>
                    <a:pt x="113" y="188"/>
                  </a:cubicBezTo>
                  <a:cubicBezTo>
                    <a:pt x="115" y="188"/>
                    <a:pt x="116" y="187"/>
                    <a:pt x="117" y="187"/>
                  </a:cubicBezTo>
                  <a:cubicBezTo>
                    <a:pt x="120" y="187"/>
                    <a:pt x="121" y="184"/>
                    <a:pt x="120" y="182"/>
                  </a:cubicBezTo>
                  <a:cubicBezTo>
                    <a:pt x="119" y="179"/>
                    <a:pt x="119" y="179"/>
                    <a:pt x="119" y="179"/>
                  </a:cubicBezTo>
                  <a:cubicBezTo>
                    <a:pt x="118" y="176"/>
                    <a:pt x="120" y="171"/>
                    <a:pt x="125" y="170"/>
                  </a:cubicBezTo>
                  <a:cubicBezTo>
                    <a:pt x="128" y="170"/>
                    <a:pt x="131" y="172"/>
                    <a:pt x="132" y="175"/>
                  </a:cubicBezTo>
                  <a:cubicBezTo>
                    <a:pt x="133" y="177"/>
                    <a:pt x="133" y="177"/>
                    <a:pt x="133" y="177"/>
                  </a:cubicBezTo>
                  <a:cubicBezTo>
                    <a:pt x="134" y="179"/>
                    <a:pt x="136" y="180"/>
                    <a:pt x="139" y="179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40" y="178"/>
                    <a:pt x="141" y="178"/>
                    <a:pt x="142" y="177"/>
                  </a:cubicBezTo>
                  <a:cubicBezTo>
                    <a:pt x="144" y="176"/>
                    <a:pt x="145" y="173"/>
                    <a:pt x="143" y="171"/>
                  </a:cubicBezTo>
                  <a:close/>
                  <a:moveTo>
                    <a:pt x="78" y="74"/>
                  </a:moveTo>
                  <a:cubicBezTo>
                    <a:pt x="77" y="71"/>
                    <a:pt x="78" y="68"/>
                    <a:pt x="80" y="66"/>
                  </a:cubicBezTo>
                  <a:cubicBezTo>
                    <a:pt x="83" y="65"/>
                    <a:pt x="87" y="66"/>
                    <a:pt x="88" y="69"/>
                  </a:cubicBezTo>
                  <a:cubicBezTo>
                    <a:pt x="90" y="71"/>
                    <a:pt x="89" y="75"/>
                    <a:pt x="86" y="76"/>
                  </a:cubicBezTo>
                  <a:cubicBezTo>
                    <a:pt x="83" y="78"/>
                    <a:pt x="79" y="77"/>
                    <a:pt x="78" y="74"/>
                  </a:cubicBezTo>
                  <a:close/>
                  <a:moveTo>
                    <a:pt x="124" y="80"/>
                  </a:moveTo>
                  <a:cubicBezTo>
                    <a:pt x="125" y="83"/>
                    <a:pt x="124" y="86"/>
                    <a:pt x="121" y="88"/>
                  </a:cubicBezTo>
                  <a:cubicBezTo>
                    <a:pt x="118" y="89"/>
                    <a:pt x="115" y="88"/>
                    <a:pt x="113" y="85"/>
                  </a:cubicBezTo>
                  <a:cubicBezTo>
                    <a:pt x="112" y="83"/>
                    <a:pt x="113" y="79"/>
                    <a:pt x="116" y="78"/>
                  </a:cubicBezTo>
                  <a:cubicBezTo>
                    <a:pt x="119" y="76"/>
                    <a:pt x="122" y="77"/>
                    <a:pt x="124" y="80"/>
                  </a:cubicBezTo>
                  <a:close/>
                  <a:moveTo>
                    <a:pt x="67" y="109"/>
                  </a:moveTo>
                  <a:cubicBezTo>
                    <a:pt x="65" y="107"/>
                    <a:pt x="66" y="103"/>
                    <a:pt x="69" y="102"/>
                  </a:cubicBezTo>
                  <a:cubicBezTo>
                    <a:pt x="72" y="100"/>
                    <a:pt x="75" y="101"/>
                    <a:pt x="77" y="104"/>
                  </a:cubicBezTo>
                  <a:cubicBezTo>
                    <a:pt x="78" y="107"/>
                    <a:pt x="77" y="110"/>
                    <a:pt x="74" y="112"/>
                  </a:cubicBezTo>
                  <a:cubicBezTo>
                    <a:pt x="72" y="113"/>
                    <a:pt x="68" y="112"/>
                    <a:pt x="67" y="109"/>
                  </a:cubicBezTo>
                  <a:close/>
                  <a:moveTo>
                    <a:pt x="81" y="102"/>
                  </a:moveTo>
                  <a:cubicBezTo>
                    <a:pt x="78" y="95"/>
                    <a:pt x="80" y="86"/>
                    <a:pt x="88" y="82"/>
                  </a:cubicBezTo>
                  <a:cubicBezTo>
                    <a:pt x="95" y="78"/>
                    <a:pt x="104" y="81"/>
                    <a:pt x="108" y="88"/>
                  </a:cubicBezTo>
                  <a:cubicBezTo>
                    <a:pt x="112" y="96"/>
                    <a:pt x="109" y="105"/>
                    <a:pt x="102" y="108"/>
                  </a:cubicBezTo>
                  <a:cubicBezTo>
                    <a:pt x="94" y="112"/>
                    <a:pt x="85" y="109"/>
                    <a:pt x="81" y="102"/>
                  </a:cubicBezTo>
                  <a:close/>
                  <a:moveTo>
                    <a:pt x="102" y="121"/>
                  </a:moveTo>
                  <a:cubicBezTo>
                    <a:pt x="100" y="118"/>
                    <a:pt x="102" y="114"/>
                    <a:pt x="104" y="113"/>
                  </a:cubicBezTo>
                  <a:cubicBezTo>
                    <a:pt x="107" y="111"/>
                    <a:pt x="111" y="113"/>
                    <a:pt x="112" y="115"/>
                  </a:cubicBezTo>
                  <a:cubicBezTo>
                    <a:pt x="114" y="118"/>
                    <a:pt x="113" y="122"/>
                    <a:pt x="110" y="123"/>
                  </a:cubicBezTo>
                  <a:cubicBezTo>
                    <a:pt x="107" y="125"/>
                    <a:pt x="103" y="124"/>
                    <a:pt x="102" y="1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41"/>
            <p:cNvSpPr>
              <a:spLocks noEditPoints="1"/>
            </p:cNvSpPr>
            <p:nvPr/>
          </p:nvSpPr>
          <p:spPr bwMode="auto">
            <a:xfrm>
              <a:off x="6607592" y="3575676"/>
              <a:ext cx="1232549" cy="1236621"/>
            </a:xfrm>
            <a:custGeom>
              <a:avLst/>
              <a:gdLst>
                <a:gd name="T0" fmla="*/ 619 w 640"/>
                <a:gd name="T1" fmla="*/ 436 h 642"/>
                <a:gd name="T2" fmla="*/ 614 w 640"/>
                <a:gd name="T3" fmla="*/ 371 h 642"/>
                <a:gd name="T4" fmla="*/ 625 w 640"/>
                <a:gd name="T5" fmla="*/ 332 h 642"/>
                <a:gd name="T6" fmla="*/ 623 w 640"/>
                <a:gd name="T7" fmla="*/ 286 h 642"/>
                <a:gd name="T8" fmla="*/ 608 w 640"/>
                <a:gd name="T9" fmla="*/ 248 h 642"/>
                <a:gd name="T10" fmla="*/ 609 w 640"/>
                <a:gd name="T11" fmla="*/ 182 h 642"/>
                <a:gd name="T12" fmla="*/ 547 w 640"/>
                <a:gd name="T13" fmla="*/ 167 h 642"/>
                <a:gd name="T14" fmla="*/ 550 w 640"/>
                <a:gd name="T15" fmla="*/ 97 h 642"/>
                <a:gd name="T16" fmla="*/ 488 w 640"/>
                <a:gd name="T17" fmla="*/ 74 h 642"/>
                <a:gd name="T18" fmla="*/ 457 w 640"/>
                <a:gd name="T19" fmla="*/ 48 h 642"/>
                <a:gd name="T20" fmla="*/ 414 w 640"/>
                <a:gd name="T21" fmla="*/ 31 h 642"/>
                <a:gd name="T22" fmla="*/ 374 w 640"/>
                <a:gd name="T23" fmla="*/ 29 h 642"/>
                <a:gd name="T24" fmla="*/ 314 w 640"/>
                <a:gd name="T25" fmla="*/ 0 h 642"/>
                <a:gd name="T26" fmla="*/ 266 w 640"/>
                <a:gd name="T27" fmla="*/ 52 h 642"/>
                <a:gd name="T28" fmla="*/ 224 w 640"/>
                <a:gd name="T29" fmla="*/ 15 h 642"/>
                <a:gd name="T30" fmla="*/ 200 w 640"/>
                <a:gd name="T31" fmla="*/ 75 h 642"/>
                <a:gd name="T32" fmla="*/ 131 w 640"/>
                <a:gd name="T33" fmla="*/ 62 h 642"/>
                <a:gd name="T34" fmla="*/ 100 w 640"/>
                <a:gd name="T35" fmla="*/ 120 h 642"/>
                <a:gd name="T36" fmla="*/ 70 w 640"/>
                <a:gd name="T37" fmla="*/ 147 h 642"/>
                <a:gd name="T38" fmla="*/ 47 w 640"/>
                <a:gd name="T39" fmla="*/ 187 h 642"/>
                <a:gd name="T40" fmla="*/ 39 w 640"/>
                <a:gd name="T41" fmla="*/ 227 h 642"/>
                <a:gd name="T42" fmla="*/ 2 w 640"/>
                <a:gd name="T43" fmla="*/ 281 h 642"/>
                <a:gd name="T44" fmla="*/ 47 w 640"/>
                <a:gd name="T45" fmla="*/ 332 h 642"/>
                <a:gd name="T46" fmla="*/ 6 w 640"/>
                <a:gd name="T47" fmla="*/ 385 h 642"/>
                <a:gd name="T48" fmla="*/ 46 w 640"/>
                <a:gd name="T49" fmla="*/ 438 h 642"/>
                <a:gd name="T50" fmla="*/ 58 w 640"/>
                <a:gd name="T51" fmla="*/ 476 h 642"/>
                <a:gd name="T52" fmla="*/ 85 w 640"/>
                <a:gd name="T53" fmla="*/ 514 h 642"/>
                <a:gd name="T54" fmla="*/ 117 w 640"/>
                <a:gd name="T55" fmla="*/ 538 h 642"/>
                <a:gd name="T56" fmla="*/ 152 w 640"/>
                <a:gd name="T57" fmla="*/ 594 h 642"/>
                <a:gd name="T58" fmla="*/ 217 w 640"/>
                <a:gd name="T59" fmla="*/ 574 h 642"/>
                <a:gd name="T60" fmla="*/ 248 w 640"/>
                <a:gd name="T61" fmla="*/ 633 h 642"/>
                <a:gd name="T62" fmla="*/ 313 w 640"/>
                <a:gd name="T63" fmla="*/ 619 h 642"/>
                <a:gd name="T64" fmla="*/ 353 w 640"/>
                <a:gd name="T65" fmla="*/ 624 h 642"/>
                <a:gd name="T66" fmla="*/ 398 w 640"/>
                <a:gd name="T67" fmla="*/ 615 h 642"/>
                <a:gd name="T68" fmla="*/ 437 w 640"/>
                <a:gd name="T69" fmla="*/ 603 h 642"/>
                <a:gd name="T70" fmla="*/ 478 w 640"/>
                <a:gd name="T71" fmla="*/ 581 h 642"/>
                <a:gd name="T72" fmla="*/ 506 w 640"/>
                <a:gd name="T73" fmla="*/ 553 h 642"/>
                <a:gd name="T74" fmla="*/ 567 w 640"/>
                <a:gd name="T75" fmla="*/ 526 h 642"/>
                <a:gd name="T76" fmla="*/ 557 w 640"/>
                <a:gd name="T77" fmla="*/ 459 h 642"/>
                <a:gd name="T78" fmla="*/ 540 w 640"/>
                <a:gd name="T79" fmla="*/ 327 h 642"/>
                <a:gd name="T80" fmla="*/ 480 w 640"/>
                <a:gd name="T81" fmla="*/ 170 h 642"/>
                <a:gd name="T82" fmla="*/ 346 w 640"/>
                <a:gd name="T83" fmla="*/ 103 h 642"/>
                <a:gd name="T84" fmla="*/ 326 w 640"/>
                <a:gd name="T85" fmla="*/ 111 h 642"/>
                <a:gd name="T86" fmla="*/ 169 w 640"/>
                <a:gd name="T87" fmla="*/ 161 h 642"/>
                <a:gd name="T88" fmla="*/ 102 w 640"/>
                <a:gd name="T89" fmla="*/ 295 h 642"/>
                <a:gd name="T90" fmla="*/ 101 w 640"/>
                <a:gd name="T91" fmla="*/ 315 h 642"/>
                <a:gd name="T92" fmla="*/ 161 w 640"/>
                <a:gd name="T93" fmla="*/ 472 h 642"/>
                <a:gd name="T94" fmla="*/ 295 w 640"/>
                <a:gd name="T95" fmla="*/ 539 h 642"/>
                <a:gd name="T96" fmla="*/ 393 w 640"/>
                <a:gd name="T97" fmla="*/ 164 h 642"/>
                <a:gd name="T98" fmla="*/ 314 w 640"/>
                <a:gd name="T99" fmla="*/ 540 h 642"/>
                <a:gd name="T100" fmla="*/ 386 w 640"/>
                <a:gd name="T101" fmla="*/ 530 h 642"/>
                <a:gd name="T102" fmla="*/ 528 w 640"/>
                <a:gd name="T103" fmla="*/ 346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40" h="642">
                  <a:moveTo>
                    <a:pt x="576" y="444"/>
                  </a:moveTo>
                  <a:cubicBezTo>
                    <a:pt x="594" y="455"/>
                    <a:pt x="594" y="455"/>
                    <a:pt x="594" y="455"/>
                  </a:cubicBezTo>
                  <a:cubicBezTo>
                    <a:pt x="601" y="459"/>
                    <a:pt x="611" y="456"/>
                    <a:pt x="614" y="448"/>
                  </a:cubicBezTo>
                  <a:cubicBezTo>
                    <a:pt x="616" y="444"/>
                    <a:pt x="618" y="440"/>
                    <a:pt x="619" y="436"/>
                  </a:cubicBezTo>
                  <a:cubicBezTo>
                    <a:pt x="622" y="428"/>
                    <a:pt x="618" y="420"/>
                    <a:pt x="610" y="417"/>
                  </a:cubicBezTo>
                  <a:cubicBezTo>
                    <a:pt x="603" y="415"/>
                    <a:pt x="603" y="415"/>
                    <a:pt x="603" y="415"/>
                  </a:cubicBezTo>
                  <a:cubicBezTo>
                    <a:pt x="592" y="412"/>
                    <a:pt x="584" y="402"/>
                    <a:pt x="585" y="391"/>
                  </a:cubicBezTo>
                  <a:cubicBezTo>
                    <a:pt x="587" y="376"/>
                    <a:pt x="601" y="367"/>
                    <a:pt x="614" y="371"/>
                  </a:cubicBezTo>
                  <a:cubicBezTo>
                    <a:pt x="620" y="372"/>
                    <a:pt x="620" y="372"/>
                    <a:pt x="620" y="372"/>
                  </a:cubicBezTo>
                  <a:cubicBezTo>
                    <a:pt x="629" y="375"/>
                    <a:pt x="637" y="369"/>
                    <a:pt x="638" y="360"/>
                  </a:cubicBezTo>
                  <a:cubicBezTo>
                    <a:pt x="639" y="356"/>
                    <a:pt x="639" y="352"/>
                    <a:pt x="640" y="348"/>
                  </a:cubicBezTo>
                  <a:cubicBezTo>
                    <a:pt x="640" y="339"/>
                    <a:pt x="634" y="332"/>
                    <a:pt x="625" y="332"/>
                  </a:cubicBezTo>
                  <a:cubicBezTo>
                    <a:pt x="618" y="332"/>
                    <a:pt x="618" y="332"/>
                    <a:pt x="618" y="332"/>
                  </a:cubicBezTo>
                  <a:cubicBezTo>
                    <a:pt x="607" y="332"/>
                    <a:pt x="596" y="325"/>
                    <a:pt x="594" y="314"/>
                  </a:cubicBezTo>
                  <a:cubicBezTo>
                    <a:pt x="591" y="299"/>
                    <a:pt x="602" y="286"/>
                    <a:pt x="616" y="286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31" y="286"/>
                    <a:pt x="638" y="278"/>
                    <a:pt x="637" y="269"/>
                  </a:cubicBezTo>
                  <a:cubicBezTo>
                    <a:pt x="636" y="265"/>
                    <a:pt x="635" y="261"/>
                    <a:pt x="634" y="256"/>
                  </a:cubicBezTo>
                  <a:cubicBezTo>
                    <a:pt x="633" y="248"/>
                    <a:pt x="624" y="243"/>
                    <a:pt x="616" y="246"/>
                  </a:cubicBezTo>
                  <a:cubicBezTo>
                    <a:pt x="608" y="248"/>
                    <a:pt x="608" y="248"/>
                    <a:pt x="608" y="248"/>
                  </a:cubicBezTo>
                  <a:cubicBezTo>
                    <a:pt x="596" y="252"/>
                    <a:pt x="583" y="245"/>
                    <a:pt x="579" y="233"/>
                  </a:cubicBezTo>
                  <a:cubicBezTo>
                    <a:pt x="576" y="221"/>
                    <a:pt x="582" y="208"/>
                    <a:pt x="595" y="204"/>
                  </a:cubicBezTo>
                  <a:cubicBezTo>
                    <a:pt x="601" y="202"/>
                    <a:pt x="601" y="202"/>
                    <a:pt x="601" y="202"/>
                  </a:cubicBezTo>
                  <a:cubicBezTo>
                    <a:pt x="609" y="199"/>
                    <a:pt x="613" y="190"/>
                    <a:pt x="609" y="182"/>
                  </a:cubicBezTo>
                  <a:cubicBezTo>
                    <a:pt x="607" y="178"/>
                    <a:pt x="605" y="174"/>
                    <a:pt x="603" y="171"/>
                  </a:cubicBezTo>
                  <a:cubicBezTo>
                    <a:pt x="599" y="163"/>
                    <a:pt x="590" y="161"/>
                    <a:pt x="583" y="165"/>
                  </a:cubicBezTo>
                  <a:cubicBezTo>
                    <a:pt x="577" y="169"/>
                    <a:pt x="577" y="169"/>
                    <a:pt x="577" y="169"/>
                  </a:cubicBezTo>
                  <a:cubicBezTo>
                    <a:pt x="567" y="176"/>
                    <a:pt x="554" y="175"/>
                    <a:pt x="547" y="167"/>
                  </a:cubicBezTo>
                  <a:cubicBezTo>
                    <a:pt x="537" y="156"/>
                    <a:pt x="539" y="139"/>
                    <a:pt x="550" y="132"/>
                  </a:cubicBezTo>
                  <a:cubicBezTo>
                    <a:pt x="556" y="128"/>
                    <a:pt x="556" y="128"/>
                    <a:pt x="556" y="128"/>
                  </a:cubicBezTo>
                  <a:cubicBezTo>
                    <a:pt x="563" y="123"/>
                    <a:pt x="564" y="113"/>
                    <a:pt x="558" y="106"/>
                  </a:cubicBezTo>
                  <a:cubicBezTo>
                    <a:pt x="556" y="103"/>
                    <a:pt x="553" y="100"/>
                    <a:pt x="550" y="97"/>
                  </a:cubicBezTo>
                  <a:cubicBezTo>
                    <a:pt x="544" y="91"/>
                    <a:pt x="534" y="91"/>
                    <a:pt x="528" y="98"/>
                  </a:cubicBezTo>
                  <a:cubicBezTo>
                    <a:pt x="524" y="103"/>
                    <a:pt x="524" y="103"/>
                    <a:pt x="524" y="103"/>
                  </a:cubicBezTo>
                  <a:cubicBezTo>
                    <a:pt x="516" y="112"/>
                    <a:pt x="504" y="115"/>
                    <a:pt x="494" y="109"/>
                  </a:cubicBezTo>
                  <a:cubicBezTo>
                    <a:pt x="481" y="102"/>
                    <a:pt x="479" y="85"/>
                    <a:pt x="488" y="74"/>
                  </a:cubicBezTo>
                  <a:cubicBezTo>
                    <a:pt x="492" y="70"/>
                    <a:pt x="492" y="70"/>
                    <a:pt x="492" y="70"/>
                  </a:cubicBezTo>
                  <a:cubicBezTo>
                    <a:pt x="497" y="63"/>
                    <a:pt x="496" y="53"/>
                    <a:pt x="488" y="48"/>
                  </a:cubicBezTo>
                  <a:cubicBezTo>
                    <a:pt x="485" y="46"/>
                    <a:pt x="481" y="44"/>
                    <a:pt x="477" y="41"/>
                  </a:cubicBezTo>
                  <a:cubicBezTo>
                    <a:pt x="470" y="37"/>
                    <a:pt x="460" y="40"/>
                    <a:pt x="457" y="48"/>
                  </a:cubicBezTo>
                  <a:cubicBezTo>
                    <a:pt x="454" y="55"/>
                    <a:pt x="454" y="55"/>
                    <a:pt x="454" y="55"/>
                  </a:cubicBezTo>
                  <a:cubicBezTo>
                    <a:pt x="450" y="65"/>
                    <a:pt x="438" y="71"/>
                    <a:pt x="427" y="69"/>
                  </a:cubicBezTo>
                  <a:cubicBezTo>
                    <a:pt x="413" y="65"/>
                    <a:pt x="406" y="50"/>
                    <a:pt x="412" y="37"/>
                  </a:cubicBezTo>
                  <a:cubicBezTo>
                    <a:pt x="414" y="31"/>
                    <a:pt x="414" y="31"/>
                    <a:pt x="414" y="31"/>
                  </a:cubicBezTo>
                  <a:cubicBezTo>
                    <a:pt x="418" y="23"/>
                    <a:pt x="413" y="14"/>
                    <a:pt x="405" y="12"/>
                  </a:cubicBezTo>
                  <a:cubicBezTo>
                    <a:pt x="401" y="11"/>
                    <a:pt x="396" y="9"/>
                    <a:pt x="392" y="9"/>
                  </a:cubicBezTo>
                  <a:cubicBezTo>
                    <a:pt x="384" y="7"/>
                    <a:pt x="376" y="12"/>
                    <a:pt x="375" y="21"/>
                  </a:cubicBezTo>
                  <a:cubicBezTo>
                    <a:pt x="374" y="29"/>
                    <a:pt x="374" y="29"/>
                    <a:pt x="374" y="29"/>
                  </a:cubicBezTo>
                  <a:cubicBezTo>
                    <a:pt x="372" y="41"/>
                    <a:pt x="360" y="50"/>
                    <a:pt x="348" y="49"/>
                  </a:cubicBezTo>
                  <a:cubicBezTo>
                    <a:pt x="337" y="52"/>
                    <a:pt x="325" y="43"/>
                    <a:pt x="327" y="31"/>
                  </a:cubicBezTo>
                  <a:cubicBezTo>
                    <a:pt x="329" y="17"/>
                    <a:pt x="329" y="17"/>
                    <a:pt x="329" y="17"/>
                  </a:cubicBezTo>
                  <a:cubicBezTo>
                    <a:pt x="330" y="8"/>
                    <a:pt x="323" y="0"/>
                    <a:pt x="314" y="0"/>
                  </a:cubicBezTo>
                  <a:cubicBezTo>
                    <a:pt x="310" y="0"/>
                    <a:pt x="306" y="1"/>
                    <a:pt x="301" y="1"/>
                  </a:cubicBezTo>
                  <a:cubicBezTo>
                    <a:pt x="293" y="1"/>
                    <a:pt x="286" y="9"/>
                    <a:pt x="288" y="18"/>
                  </a:cubicBezTo>
                  <a:cubicBezTo>
                    <a:pt x="289" y="25"/>
                    <a:pt x="289" y="25"/>
                    <a:pt x="289" y="25"/>
                  </a:cubicBezTo>
                  <a:cubicBezTo>
                    <a:pt x="291" y="39"/>
                    <a:pt x="281" y="52"/>
                    <a:pt x="266" y="52"/>
                  </a:cubicBezTo>
                  <a:cubicBezTo>
                    <a:pt x="255" y="52"/>
                    <a:pt x="245" y="43"/>
                    <a:pt x="244" y="32"/>
                  </a:cubicBezTo>
                  <a:cubicBezTo>
                    <a:pt x="243" y="27"/>
                    <a:pt x="243" y="27"/>
                    <a:pt x="243" y="27"/>
                  </a:cubicBezTo>
                  <a:cubicBezTo>
                    <a:pt x="241" y="18"/>
                    <a:pt x="233" y="13"/>
                    <a:pt x="224" y="15"/>
                  </a:cubicBezTo>
                  <a:cubicBezTo>
                    <a:pt x="224" y="15"/>
                    <a:pt x="224" y="15"/>
                    <a:pt x="224" y="15"/>
                  </a:cubicBezTo>
                  <a:cubicBezTo>
                    <a:pt x="220" y="17"/>
                    <a:pt x="216" y="18"/>
                    <a:pt x="212" y="19"/>
                  </a:cubicBezTo>
                  <a:cubicBezTo>
                    <a:pt x="204" y="22"/>
                    <a:pt x="200" y="31"/>
                    <a:pt x="204" y="39"/>
                  </a:cubicBezTo>
                  <a:cubicBezTo>
                    <a:pt x="207" y="46"/>
                    <a:pt x="207" y="46"/>
                    <a:pt x="207" y="46"/>
                  </a:cubicBezTo>
                  <a:cubicBezTo>
                    <a:pt x="212" y="56"/>
                    <a:pt x="209" y="68"/>
                    <a:pt x="200" y="75"/>
                  </a:cubicBezTo>
                  <a:cubicBezTo>
                    <a:pt x="188" y="83"/>
                    <a:pt x="172" y="79"/>
                    <a:pt x="166" y="66"/>
                  </a:cubicBezTo>
                  <a:cubicBezTo>
                    <a:pt x="163" y="60"/>
                    <a:pt x="163" y="60"/>
                    <a:pt x="163" y="60"/>
                  </a:cubicBezTo>
                  <a:cubicBezTo>
                    <a:pt x="159" y="52"/>
                    <a:pt x="149" y="50"/>
                    <a:pt x="142" y="55"/>
                  </a:cubicBezTo>
                  <a:cubicBezTo>
                    <a:pt x="138" y="57"/>
                    <a:pt x="135" y="59"/>
                    <a:pt x="131" y="62"/>
                  </a:cubicBezTo>
                  <a:cubicBezTo>
                    <a:pt x="124" y="67"/>
                    <a:pt x="123" y="77"/>
                    <a:pt x="129" y="83"/>
                  </a:cubicBezTo>
                  <a:cubicBezTo>
                    <a:pt x="134" y="89"/>
                    <a:pt x="134" y="89"/>
                    <a:pt x="134" y="89"/>
                  </a:cubicBezTo>
                  <a:cubicBezTo>
                    <a:pt x="141" y="97"/>
                    <a:pt x="142" y="110"/>
                    <a:pt x="135" y="119"/>
                  </a:cubicBezTo>
                  <a:cubicBezTo>
                    <a:pt x="126" y="130"/>
                    <a:pt x="109" y="130"/>
                    <a:pt x="100" y="120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0" y="109"/>
                    <a:pt x="80" y="109"/>
                    <a:pt x="74" y="116"/>
                  </a:cubicBezTo>
                  <a:cubicBezTo>
                    <a:pt x="71" y="119"/>
                    <a:pt x="69" y="122"/>
                    <a:pt x="66" y="126"/>
                  </a:cubicBezTo>
                  <a:cubicBezTo>
                    <a:pt x="61" y="133"/>
                    <a:pt x="63" y="142"/>
                    <a:pt x="70" y="147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87" y="158"/>
                    <a:pt x="91" y="172"/>
                    <a:pt x="84" y="183"/>
                  </a:cubicBezTo>
                  <a:cubicBezTo>
                    <a:pt x="88" y="194"/>
                    <a:pt x="75" y="204"/>
                    <a:pt x="65" y="198"/>
                  </a:cubicBezTo>
                  <a:cubicBezTo>
                    <a:pt x="47" y="187"/>
                    <a:pt x="47" y="187"/>
                    <a:pt x="47" y="187"/>
                  </a:cubicBezTo>
                  <a:cubicBezTo>
                    <a:pt x="40" y="182"/>
                    <a:pt x="30" y="185"/>
                    <a:pt x="26" y="193"/>
                  </a:cubicBezTo>
                  <a:cubicBezTo>
                    <a:pt x="25" y="197"/>
                    <a:pt x="23" y="201"/>
                    <a:pt x="21" y="205"/>
                  </a:cubicBezTo>
                  <a:cubicBezTo>
                    <a:pt x="18" y="213"/>
                    <a:pt x="23" y="222"/>
                    <a:pt x="31" y="225"/>
                  </a:cubicBezTo>
                  <a:cubicBezTo>
                    <a:pt x="39" y="227"/>
                    <a:pt x="39" y="227"/>
                    <a:pt x="39" y="227"/>
                  </a:cubicBezTo>
                  <a:cubicBezTo>
                    <a:pt x="51" y="230"/>
                    <a:pt x="58" y="243"/>
                    <a:pt x="55" y="255"/>
                  </a:cubicBezTo>
                  <a:cubicBezTo>
                    <a:pt x="51" y="267"/>
                    <a:pt x="39" y="274"/>
                    <a:pt x="26" y="271"/>
                  </a:cubicBezTo>
                  <a:cubicBezTo>
                    <a:pt x="20" y="269"/>
                    <a:pt x="20" y="269"/>
                    <a:pt x="20" y="269"/>
                  </a:cubicBezTo>
                  <a:cubicBezTo>
                    <a:pt x="12" y="267"/>
                    <a:pt x="3" y="273"/>
                    <a:pt x="2" y="281"/>
                  </a:cubicBezTo>
                  <a:cubicBezTo>
                    <a:pt x="2" y="286"/>
                    <a:pt x="1" y="290"/>
                    <a:pt x="1" y="294"/>
                  </a:cubicBezTo>
                  <a:cubicBezTo>
                    <a:pt x="0" y="303"/>
                    <a:pt x="7" y="310"/>
                    <a:pt x="16" y="310"/>
                  </a:cubicBezTo>
                  <a:cubicBezTo>
                    <a:pt x="23" y="310"/>
                    <a:pt x="23" y="310"/>
                    <a:pt x="23" y="310"/>
                  </a:cubicBezTo>
                  <a:cubicBezTo>
                    <a:pt x="36" y="310"/>
                    <a:pt x="47" y="320"/>
                    <a:pt x="47" y="332"/>
                  </a:cubicBezTo>
                  <a:cubicBezTo>
                    <a:pt x="47" y="345"/>
                    <a:pt x="37" y="356"/>
                    <a:pt x="24" y="356"/>
                  </a:cubicBezTo>
                  <a:cubicBezTo>
                    <a:pt x="18" y="356"/>
                    <a:pt x="18" y="356"/>
                    <a:pt x="18" y="356"/>
                  </a:cubicBezTo>
                  <a:cubicBezTo>
                    <a:pt x="9" y="356"/>
                    <a:pt x="3" y="364"/>
                    <a:pt x="4" y="373"/>
                  </a:cubicBezTo>
                  <a:cubicBezTo>
                    <a:pt x="5" y="377"/>
                    <a:pt x="5" y="381"/>
                    <a:pt x="6" y="385"/>
                  </a:cubicBezTo>
                  <a:cubicBezTo>
                    <a:pt x="8" y="394"/>
                    <a:pt x="17" y="399"/>
                    <a:pt x="25" y="396"/>
                  </a:cubicBezTo>
                  <a:cubicBezTo>
                    <a:pt x="32" y="394"/>
                    <a:pt x="32" y="394"/>
                    <a:pt x="32" y="394"/>
                  </a:cubicBezTo>
                  <a:cubicBezTo>
                    <a:pt x="44" y="390"/>
                    <a:pt x="57" y="397"/>
                    <a:pt x="61" y="409"/>
                  </a:cubicBezTo>
                  <a:cubicBezTo>
                    <a:pt x="65" y="421"/>
                    <a:pt x="58" y="434"/>
                    <a:pt x="46" y="438"/>
                  </a:cubicBezTo>
                  <a:cubicBezTo>
                    <a:pt x="40" y="440"/>
                    <a:pt x="40" y="440"/>
                    <a:pt x="40" y="440"/>
                  </a:cubicBezTo>
                  <a:cubicBezTo>
                    <a:pt x="32" y="442"/>
                    <a:pt x="28" y="452"/>
                    <a:pt x="31" y="460"/>
                  </a:cubicBezTo>
                  <a:cubicBezTo>
                    <a:pt x="33" y="464"/>
                    <a:pt x="35" y="467"/>
                    <a:pt x="37" y="471"/>
                  </a:cubicBezTo>
                  <a:cubicBezTo>
                    <a:pt x="41" y="479"/>
                    <a:pt x="51" y="481"/>
                    <a:pt x="58" y="476"/>
                  </a:cubicBezTo>
                  <a:cubicBezTo>
                    <a:pt x="64" y="472"/>
                    <a:pt x="64" y="472"/>
                    <a:pt x="64" y="472"/>
                  </a:cubicBezTo>
                  <a:cubicBezTo>
                    <a:pt x="73" y="466"/>
                    <a:pt x="86" y="467"/>
                    <a:pt x="94" y="475"/>
                  </a:cubicBezTo>
                  <a:cubicBezTo>
                    <a:pt x="104" y="486"/>
                    <a:pt x="102" y="503"/>
                    <a:pt x="90" y="510"/>
                  </a:cubicBezTo>
                  <a:cubicBezTo>
                    <a:pt x="85" y="514"/>
                    <a:pt x="85" y="514"/>
                    <a:pt x="85" y="514"/>
                  </a:cubicBezTo>
                  <a:cubicBezTo>
                    <a:pt x="78" y="519"/>
                    <a:pt x="76" y="529"/>
                    <a:pt x="82" y="535"/>
                  </a:cubicBezTo>
                  <a:cubicBezTo>
                    <a:pt x="85" y="539"/>
                    <a:pt x="88" y="542"/>
                    <a:pt x="91" y="545"/>
                  </a:cubicBezTo>
                  <a:cubicBezTo>
                    <a:pt x="97" y="551"/>
                    <a:pt x="107" y="551"/>
                    <a:pt x="112" y="544"/>
                  </a:cubicBezTo>
                  <a:cubicBezTo>
                    <a:pt x="117" y="538"/>
                    <a:pt x="117" y="538"/>
                    <a:pt x="117" y="538"/>
                  </a:cubicBezTo>
                  <a:cubicBezTo>
                    <a:pt x="126" y="528"/>
                    <a:pt x="140" y="527"/>
                    <a:pt x="150" y="535"/>
                  </a:cubicBezTo>
                  <a:cubicBezTo>
                    <a:pt x="160" y="543"/>
                    <a:pt x="161" y="558"/>
                    <a:pt x="153" y="567"/>
                  </a:cubicBezTo>
                  <a:cubicBezTo>
                    <a:pt x="149" y="572"/>
                    <a:pt x="149" y="572"/>
                    <a:pt x="149" y="572"/>
                  </a:cubicBezTo>
                  <a:cubicBezTo>
                    <a:pt x="143" y="579"/>
                    <a:pt x="145" y="589"/>
                    <a:pt x="152" y="594"/>
                  </a:cubicBezTo>
                  <a:cubicBezTo>
                    <a:pt x="156" y="596"/>
                    <a:pt x="160" y="598"/>
                    <a:pt x="163" y="600"/>
                  </a:cubicBezTo>
                  <a:cubicBezTo>
                    <a:pt x="171" y="605"/>
                    <a:pt x="180" y="601"/>
                    <a:pt x="184" y="594"/>
                  </a:cubicBezTo>
                  <a:cubicBezTo>
                    <a:pt x="187" y="586"/>
                    <a:pt x="187" y="586"/>
                    <a:pt x="187" y="586"/>
                  </a:cubicBezTo>
                  <a:cubicBezTo>
                    <a:pt x="192" y="575"/>
                    <a:pt x="205" y="569"/>
                    <a:pt x="217" y="574"/>
                  </a:cubicBezTo>
                  <a:cubicBezTo>
                    <a:pt x="229" y="579"/>
                    <a:pt x="234" y="593"/>
                    <a:pt x="229" y="605"/>
                  </a:cubicBezTo>
                  <a:cubicBezTo>
                    <a:pt x="227" y="610"/>
                    <a:pt x="227" y="610"/>
                    <a:pt x="227" y="610"/>
                  </a:cubicBezTo>
                  <a:cubicBezTo>
                    <a:pt x="223" y="619"/>
                    <a:pt x="228" y="628"/>
                    <a:pt x="236" y="630"/>
                  </a:cubicBezTo>
                  <a:cubicBezTo>
                    <a:pt x="240" y="631"/>
                    <a:pt x="244" y="632"/>
                    <a:pt x="248" y="633"/>
                  </a:cubicBezTo>
                  <a:cubicBezTo>
                    <a:pt x="257" y="635"/>
                    <a:pt x="265" y="629"/>
                    <a:pt x="266" y="621"/>
                  </a:cubicBezTo>
                  <a:cubicBezTo>
                    <a:pt x="267" y="613"/>
                    <a:pt x="267" y="613"/>
                    <a:pt x="267" y="613"/>
                  </a:cubicBezTo>
                  <a:cubicBezTo>
                    <a:pt x="269" y="601"/>
                    <a:pt x="280" y="592"/>
                    <a:pt x="293" y="593"/>
                  </a:cubicBezTo>
                  <a:cubicBezTo>
                    <a:pt x="305" y="595"/>
                    <a:pt x="314" y="606"/>
                    <a:pt x="313" y="619"/>
                  </a:cubicBezTo>
                  <a:cubicBezTo>
                    <a:pt x="312" y="625"/>
                    <a:pt x="312" y="625"/>
                    <a:pt x="312" y="625"/>
                  </a:cubicBezTo>
                  <a:cubicBezTo>
                    <a:pt x="311" y="634"/>
                    <a:pt x="318" y="642"/>
                    <a:pt x="327" y="641"/>
                  </a:cubicBezTo>
                  <a:cubicBezTo>
                    <a:pt x="331" y="641"/>
                    <a:pt x="335" y="641"/>
                    <a:pt x="339" y="641"/>
                  </a:cubicBezTo>
                  <a:cubicBezTo>
                    <a:pt x="348" y="640"/>
                    <a:pt x="354" y="633"/>
                    <a:pt x="353" y="624"/>
                  </a:cubicBezTo>
                  <a:cubicBezTo>
                    <a:pt x="352" y="616"/>
                    <a:pt x="352" y="616"/>
                    <a:pt x="352" y="616"/>
                  </a:cubicBezTo>
                  <a:cubicBezTo>
                    <a:pt x="349" y="604"/>
                    <a:pt x="358" y="592"/>
                    <a:pt x="371" y="590"/>
                  </a:cubicBezTo>
                  <a:cubicBezTo>
                    <a:pt x="383" y="588"/>
                    <a:pt x="395" y="596"/>
                    <a:pt x="397" y="609"/>
                  </a:cubicBezTo>
                  <a:cubicBezTo>
                    <a:pt x="398" y="615"/>
                    <a:pt x="398" y="615"/>
                    <a:pt x="398" y="615"/>
                  </a:cubicBezTo>
                  <a:cubicBezTo>
                    <a:pt x="399" y="624"/>
                    <a:pt x="408" y="629"/>
                    <a:pt x="416" y="627"/>
                  </a:cubicBezTo>
                  <a:cubicBezTo>
                    <a:pt x="417" y="627"/>
                    <a:pt x="417" y="627"/>
                    <a:pt x="417" y="627"/>
                  </a:cubicBezTo>
                  <a:cubicBezTo>
                    <a:pt x="421" y="625"/>
                    <a:pt x="425" y="624"/>
                    <a:pt x="429" y="622"/>
                  </a:cubicBezTo>
                  <a:cubicBezTo>
                    <a:pt x="437" y="620"/>
                    <a:pt x="441" y="610"/>
                    <a:pt x="437" y="603"/>
                  </a:cubicBezTo>
                  <a:cubicBezTo>
                    <a:pt x="434" y="596"/>
                    <a:pt x="434" y="596"/>
                    <a:pt x="434" y="596"/>
                  </a:cubicBezTo>
                  <a:cubicBezTo>
                    <a:pt x="428" y="584"/>
                    <a:pt x="433" y="570"/>
                    <a:pt x="444" y="565"/>
                  </a:cubicBezTo>
                  <a:cubicBezTo>
                    <a:pt x="456" y="559"/>
                    <a:pt x="470" y="564"/>
                    <a:pt x="475" y="576"/>
                  </a:cubicBezTo>
                  <a:cubicBezTo>
                    <a:pt x="478" y="581"/>
                    <a:pt x="478" y="581"/>
                    <a:pt x="478" y="581"/>
                  </a:cubicBezTo>
                  <a:cubicBezTo>
                    <a:pt x="482" y="589"/>
                    <a:pt x="492" y="592"/>
                    <a:pt x="499" y="587"/>
                  </a:cubicBezTo>
                  <a:cubicBezTo>
                    <a:pt x="502" y="585"/>
                    <a:pt x="506" y="582"/>
                    <a:pt x="509" y="580"/>
                  </a:cubicBezTo>
                  <a:cubicBezTo>
                    <a:pt x="516" y="575"/>
                    <a:pt x="517" y="565"/>
                    <a:pt x="512" y="558"/>
                  </a:cubicBezTo>
                  <a:cubicBezTo>
                    <a:pt x="506" y="553"/>
                    <a:pt x="506" y="553"/>
                    <a:pt x="506" y="553"/>
                  </a:cubicBezTo>
                  <a:cubicBezTo>
                    <a:pt x="498" y="543"/>
                    <a:pt x="499" y="529"/>
                    <a:pt x="508" y="520"/>
                  </a:cubicBezTo>
                  <a:cubicBezTo>
                    <a:pt x="517" y="512"/>
                    <a:pt x="532" y="512"/>
                    <a:pt x="541" y="522"/>
                  </a:cubicBezTo>
                  <a:cubicBezTo>
                    <a:pt x="545" y="526"/>
                    <a:pt x="545" y="526"/>
                    <a:pt x="545" y="526"/>
                  </a:cubicBezTo>
                  <a:cubicBezTo>
                    <a:pt x="551" y="533"/>
                    <a:pt x="561" y="533"/>
                    <a:pt x="567" y="526"/>
                  </a:cubicBezTo>
                  <a:cubicBezTo>
                    <a:pt x="569" y="523"/>
                    <a:pt x="572" y="519"/>
                    <a:pt x="575" y="516"/>
                  </a:cubicBezTo>
                  <a:cubicBezTo>
                    <a:pt x="580" y="509"/>
                    <a:pt x="578" y="499"/>
                    <a:pt x="571" y="495"/>
                  </a:cubicBezTo>
                  <a:cubicBezTo>
                    <a:pt x="564" y="491"/>
                    <a:pt x="564" y="491"/>
                    <a:pt x="564" y="491"/>
                  </a:cubicBezTo>
                  <a:cubicBezTo>
                    <a:pt x="553" y="484"/>
                    <a:pt x="550" y="470"/>
                    <a:pt x="557" y="459"/>
                  </a:cubicBezTo>
                  <a:cubicBezTo>
                    <a:pt x="553" y="448"/>
                    <a:pt x="566" y="438"/>
                    <a:pt x="576" y="444"/>
                  </a:cubicBezTo>
                  <a:moveTo>
                    <a:pt x="493" y="185"/>
                  </a:moveTo>
                  <a:cubicBezTo>
                    <a:pt x="509" y="205"/>
                    <a:pt x="521" y="229"/>
                    <a:pt x="530" y="255"/>
                  </a:cubicBezTo>
                  <a:cubicBezTo>
                    <a:pt x="537" y="279"/>
                    <a:pt x="540" y="303"/>
                    <a:pt x="540" y="327"/>
                  </a:cubicBezTo>
                  <a:cubicBezTo>
                    <a:pt x="530" y="326"/>
                    <a:pt x="530" y="326"/>
                    <a:pt x="530" y="326"/>
                  </a:cubicBezTo>
                  <a:cubicBezTo>
                    <a:pt x="531" y="278"/>
                    <a:pt x="515" y="230"/>
                    <a:pt x="485" y="191"/>
                  </a:cubicBezTo>
                  <a:cubicBezTo>
                    <a:pt x="493" y="185"/>
                    <a:pt x="493" y="185"/>
                    <a:pt x="493" y="185"/>
                  </a:cubicBezTo>
                  <a:moveTo>
                    <a:pt x="480" y="170"/>
                  </a:moveTo>
                  <a:cubicBezTo>
                    <a:pt x="472" y="177"/>
                    <a:pt x="472" y="177"/>
                    <a:pt x="472" y="177"/>
                  </a:cubicBezTo>
                  <a:cubicBezTo>
                    <a:pt x="455" y="158"/>
                    <a:pt x="433" y="142"/>
                    <a:pt x="409" y="131"/>
                  </a:cubicBezTo>
                  <a:cubicBezTo>
                    <a:pt x="388" y="121"/>
                    <a:pt x="367" y="115"/>
                    <a:pt x="345" y="113"/>
                  </a:cubicBezTo>
                  <a:cubicBezTo>
                    <a:pt x="346" y="103"/>
                    <a:pt x="346" y="103"/>
                    <a:pt x="346" y="103"/>
                  </a:cubicBezTo>
                  <a:cubicBezTo>
                    <a:pt x="397" y="109"/>
                    <a:pt x="445" y="133"/>
                    <a:pt x="480" y="170"/>
                  </a:cubicBezTo>
                  <a:moveTo>
                    <a:pt x="254" y="112"/>
                  </a:moveTo>
                  <a:cubicBezTo>
                    <a:pt x="278" y="104"/>
                    <a:pt x="303" y="101"/>
                    <a:pt x="326" y="101"/>
                  </a:cubicBezTo>
                  <a:cubicBezTo>
                    <a:pt x="326" y="111"/>
                    <a:pt x="326" y="111"/>
                    <a:pt x="326" y="111"/>
                  </a:cubicBezTo>
                  <a:cubicBezTo>
                    <a:pt x="277" y="110"/>
                    <a:pt x="229" y="126"/>
                    <a:pt x="191" y="156"/>
                  </a:cubicBezTo>
                  <a:cubicBezTo>
                    <a:pt x="184" y="149"/>
                    <a:pt x="184" y="149"/>
                    <a:pt x="184" y="149"/>
                  </a:cubicBezTo>
                  <a:cubicBezTo>
                    <a:pt x="205" y="133"/>
                    <a:pt x="228" y="120"/>
                    <a:pt x="254" y="112"/>
                  </a:cubicBezTo>
                  <a:moveTo>
                    <a:pt x="169" y="161"/>
                  </a:moveTo>
                  <a:cubicBezTo>
                    <a:pt x="176" y="169"/>
                    <a:pt x="176" y="169"/>
                    <a:pt x="176" y="169"/>
                  </a:cubicBezTo>
                  <a:cubicBezTo>
                    <a:pt x="157" y="187"/>
                    <a:pt x="142" y="208"/>
                    <a:pt x="130" y="233"/>
                  </a:cubicBezTo>
                  <a:cubicBezTo>
                    <a:pt x="121" y="253"/>
                    <a:pt x="115" y="275"/>
                    <a:pt x="112" y="296"/>
                  </a:cubicBezTo>
                  <a:cubicBezTo>
                    <a:pt x="102" y="295"/>
                    <a:pt x="102" y="295"/>
                    <a:pt x="102" y="295"/>
                  </a:cubicBezTo>
                  <a:cubicBezTo>
                    <a:pt x="108" y="244"/>
                    <a:pt x="132" y="197"/>
                    <a:pt x="169" y="161"/>
                  </a:cubicBezTo>
                  <a:moveTo>
                    <a:pt x="148" y="457"/>
                  </a:moveTo>
                  <a:cubicBezTo>
                    <a:pt x="132" y="437"/>
                    <a:pt x="119" y="413"/>
                    <a:pt x="111" y="387"/>
                  </a:cubicBezTo>
                  <a:cubicBezTo>
                    <a:pt x="103" y="363"/>
                    <a:pt x="100" y="339"/>
                    <a:pt x="101" y="315"/>
                  </a:cubicBezTo>
                  <a:cubicBezTo>
                    <a:pt x="111" y="315"/>
                    <a:pt x="111" y="315"/>
                    <a:pt x="111" y="315"/>
                  </a:cubicBezTo>
                  <a:cubicBezTo>
                    <a:pt x="110" y="364"/>
                    <a:pt x="126" y="412"/>
                    <a:pt x="156" y="450"/>
                  </a:cubicBezTo>
                  <a:cubicBezTo>
                    <a:pt x="148" y="457"/>
                    <a:pt x="148" y="457"/>
                    <a:pt x="148" y="457"/>
                  </a:cubicBezTo>
                  <a:moveTo>
                    <a:pt x="161" y="472"/>
                  </a:moveTo>
                  <a:cubicBezTo>
                    <a:pt x="168" y="465"/>
                    <a:pt x="168" y="465"/>
                    <a:pt x="168" y="465"/>
                  </a:cubicBezTo>
                  <a:cubicBezTo>
                    <a:pt x="186" y="484"/>
                    <a:pt x="207" y="499"/>
                    <a:pt x="232" y="511"/>
                  </a:cubicBezTo>
                  <a:cubicBezTo>
                    <a:pt x="253" y="521"/>
                    <a:pt x="274" y="526"/>
                    <a:pt x="295" y="529"/>
                  </a:cubicBezTo>
                  <a:cubicBezTo>
                    <a:pt x="295" y="539"/>
                    <a:pt x="295" y="539"/>
                    <a:pt x="295" y="539"/>
                  </a:cubicBezTo>
                  <a:cubicBezTo>
                    <a:pt x="244" y="533"/>
                    <a:pt x="196" y="509"/>
                    <a:pt x="161" y="472"/>
                  </a:cubicBezTo>
                  <a:moveTo>
                    <a:pt x="247" y="478"/>
                  </a:moveTo>
                  <a:cubicBezTo>
                    <a:pt x="161" y="438"/>
                    <a:pt x="123" y="335"/>
                    <a:pt x="163" y="248"/>
                  </a:cubicBezTo>
                  <a:cubicBezTo>
                    <a:pt x="204" y="161"/>
                    <a:pt x="307" y="124"/>
                    <a:pt x="393" y="164"/>
                  </a:cubicBezTo>
                  <a:cubicBezTo>
                    <a:pt x="480" y="204"/>
                    <a:pt x="517" y="307"/>
                    <a:pt x="477" y="394"/>
                  </a:cubicBezTo>
                  <a:cubicBezTo>
                    <a:pt x="437" y="480"/>
                    <a:pt x="334" y="518"/>
                    <a:pt x="247" y="478"/>
                  </a:cubicBezTo>
                  <a:moveTo>
                    <a:pt x="386" y="530"/>
                  </a:moveTo>
                  <a:cubicBezTo>
                    <a:pt x="362" y="538"/>
                    <a:pt x="338" y="541"/>
                    <a:pt x="314" y="540"/>
                  </a:cubicBezTo>
                  <a:cubicBezTo>
                    <a:pt x="315" y="530"/>
                    <a:pt x="315" y="530"/>
                    <a:pt x="315" y="530"/>
                  </a:cubicBezTo>
                  <a:cubicBezTo>
                    <a:pt x="364" y="532"/>
                    <a:pt x="411" y="516"/>
                    <a:pt x="450" y="486"/>
                  </a:cubicBezTo>
                  <a:cubicBezTo>
                    <a:pt x="456" y="493"/>
                    <a:pt x="456" y="493"/>
                    <a:pt x="456" y="493"/>
                  </a:cubicBezTo>
                  <a:cubicBezTo>
                    <a:pt x="436" y="509"/>
                    <a:pt x="412" y="522"/>
                    <a:pt x="386" y="530"/>
                  </a:cubicBezTo>
                  <a:moveTo>
                    <a:pt x="471" y="480"/>
                  </a:moveTo>
                  <a:cubicBezTo>
                    <a:pt x="465" y="473"/>
                    <a:pt x="465" y="473"/>
                    <a:pt x="465" y="473"/>
                  </a:cubicBezTo>
                  <a:cubicBezTo>
                    <a:pt x="483" y="455"/>
                    <a:pt x="499" y="434"/>
                    <a:pt x="510" y="409"/>
                  </a:cubicBezTo>
                  <a:cubicBezTo>
                    <a:pt x="520" y="389"/>
                    <a:pt x="526" y="367"/>
                    <a:pt x="528" y="346"/>
                  </a:cubicBezTo>
                  <a:cubicBezTo>
                    <a:pt x="538" y="347"/>
                    <a:pt x="538" y="347"/>
                    <a:pt x="538" y="347"/>
                  </a:cubicBezTo>
                  <a:cubicBezTo>
                    <a:pt x="532" y="398"/>
                    <a:pt x="508" y="445"/>
                    <a:pt x="471" y="48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42"/>
            <p:cNvSpPr>
              <a:spLocks noEditPoints="1"/>
            </p:cNvSpPr>
            <p:nvPr/>
          </p:nvSpPr>
          <p:spPr bwMode="auto">
            <a:xfrm>
              <a:off x="4624762" y="3802960"/>
              <a:ext cx="1292831" cy="1294460"/>
            </a:xfrm>
            <a:custGeom>
              <a:avLst/>
              <a:gdLst>
                <a:gd name="T0" fmla="*/ 640 w 671"/>
                <a:gd name="T1" fmla="*/ 357 h 672"/>
                <a:gd name="T2" fmla="*/ 626 w 671"/>
                <a:gd name="T3" fmla="*/ 244 h 672"/>
                <a:gd name="T4" fmla="*/ 573 w 671"/>
                <a:gd name="T5" fmla="*/ 144 h 672"/>
                <a:gd name="T6" fmla="*/ 515 w 671"/>
                <a:gd name="T7" fmla="*/ 51 h 672"/>
                <a:gd name="T8" fmla="*/ 409 w 671"/>
                <a:gd name="T9" fmla="*/ 8 h 672"/>
                <a:gd name="T10" fmla="*/ 295 w 671"/>
                <a:gd name="T11" fmla="*/ 2 h 672"/>
                <a:gd name="T12" fmla="*/ 198 w 671"/>
                <a:gd name="T13" fmla="*/ 29 h 672"/>
                <a:gd name="T14" fmla="*/ 129 w 671"/>
                <a:gd name="T15" fmla="*/ 114 h 672"/>
                <a:gd name="T16" fmla="*/ 52 w 671"/>
                <a:gd name="T17" fmla="*/ 227 h 672"/>
                <a:gd name="T18" fmla="*/ 0 w 671"/>
                <a:gd name="T19" fmla="*/ 324 h 672"/>
                <a:gd name="T20" fmla="*/ 16 w 671"/>
                <a:gd name="T21" fmla="*/ 437 h 672"/>
                <a:gd name="T22" fmla="*/ 68 w 671"/>
                <a:gd name="T23" fmla="*/ 539 h 672"/>
                <a:gd name="T24" fmla="*/ 166 w 671"/>
                <a:gd name="T25" fmla="*/ 588 h 672"/>
                <a:gd name="T26" fmla="*/ 293 w 671"/>
                <a:gd name="T27" fmla="*/ 637 h 672"/>
                <a:gd name="T28" fmla="*/ 399 w 671"/>
                <a:gd name="T29" fmla="*/ 666 h 672"/>
                <a:gd name="T30" fmla="*/ 494 w 671"/>
                <a:gd name="T31" fmla="*/ 633 h 672"/>
                <a:gd name="T32" fmla="*/ 584 w 671"/>
                <a:gd name="T33" fmla="*/ 563 h 672"/>
                <a:gd name="T34" fmla="*/ 646 w 671"/>
                <a:gd name="T35" fmla="*/ 467 h 672"/>
                <a:gd name="T36" fmla="*/ 579 w 671"/>
                <a:gd name="T37" fmla="*/ 437 h 672"/>
                <a:gd name="T38" fmla="*/ 598 w 671"/>
                <a:gd name="T39" fmla="*/ 364 h 672"/>
                <a:gd name="T40" fmla="*/ 599 w 671"/>
                <a:gd name="T41" fmla="*/ 327 h 672"/>
                <a:gd name="T42" fmla="*/ 548 w 671"/>
                <a:gd name="T43" fmla="*/ 273 h 672"/>
                <a:gd name="T44" fmla="*/ 575 w 671"/>
                <a:gd name="T45" fmla="*/ 225 h 672"/>
                <a:gd name="T46" fmla="*/ 557 w 671"/>
                <a:gd name="T47" fmla="*/ 192 h 672"/>
                <a:gd name="T48" fmla="*/ 530 w 671"/>
                <a:gd name="T49" fmla="*/ 157 h 672"/>
                <a:gd name="T50" fmla="*/ 502 w 671"/>
                <a:gd name="T51" fmla="*/ 131 h 672"/>
                <a:gd name="T52" fmla="*/ 429 w 671"/>
                <a:gd name="T53" fmla="*/ 136 h 672"/>
                <a:gd name="T54" fmla="*/ 398 w 671"/>
                <a:gd name="T55" fmla="*/ 124 h 672"/>
                <a:gd name="T56" fmla="*/ 373 w 671"/>
                <a:gd name="T57" fmla="*/ 75 h 672"/>
                <a:gd name="T58" fmla="*/ 365 w 671"/>
                <a:gd name="T59" fmla="*/ 74 h 672"/>
                <a:gd name="T60" fmla="*/ 290 w 671"/>
                <a:gd name="T61" fmla="*/ 76 h 672"/>
                <a:gd name="T62" fmla="*/ 267 w 671"/>
                <a:gd name="T63" fmla="*/ 127 h 672"/>
                <a:gd name="T64" fmla="*/ 217 w 671"/>
                <a:gd name="T65" fmla="*/ 151 h 672"/>
                <a:gd name="T66" fmla="*/ 162 w 671"/>
                <a:gd name="T67" fmla="*/ 137 h 672"/>
                <a:gd name="T68" fmla="*/ 157 w 671"/>
                <a:gd name="T69" fmla="*/ 142 h 672"/>
                <a:gd name="T70" fmla="*/ 109 w 671"/>
                <a:gd name="T71" fmla="*/ 200 h 672"/>
                <a:gd name="T72" fmla="*/ 92 w 671"/>
                <a:gd name="T73" fmla="*/ 234 h 672"/>
                <a:gd name="T74" fmla="*/ 123 w 671"/>
                <a:gd name="T75" fmla="*/ 281 h 672"/>
                <a:gd name="T76" fmla="*/ 117 w 671"/>
                <a:gd name="T77" fmla="*/ 312 h 672"/>
                <a:gd name="T78" fmla="*/ 74 w 671"/>
                <a:gd name="T79" fmla="*/ 375 h 672"/>
                <a:gd name="T80" fmla="*/ 76 w 671"/>
                <a:gd name="T81" fmla="*/ 382 h 672"/>
                <a:gd name="T82" fmla="*/ 114 w 671"/>
                <a:gd name="T83" fmla="*/ 480 h 672"/>
                <a:gd name="T84" fmla="*/ 155 w 671"/>
                <a:gd name="T85" fmla="*/ 462 h 672"/>
                <a:gd name="T86" fmla="*/ 193 w 671"/>
                <a:gd name="T87" fmla="*/ 503 h 672"/>
                <a:gd name="T88" fmla="*/ 218 w 671"/>
                <a:gd name="T89" fmla="*/ 522 h 672"/>
                <a:gd name="T90" fmla="*/ 228 w 671"/>
                <a:gd name="T91" fmla="*/ 577 h 672"/>
                <a:gd name="T92" fmla="*/ 251 w 671"/>
                <a:gd name="T93" fmla="*/ 521 h 672"/>
                <a:gd name="T94" fmla="*/ 271 w 671"/>
                <a:gd name="T95" fmla="*/ 592 h 672"/>
                <a:gd name="T96" fmla="*/ 313 w 671"/>
                <a:gd name="T97" fmla="*/ 555 h 672"/>
                <a:gd name="T98" fmla="*/ 369 w 671"/>
                <a:gd name="T99" fmla="*/ 554 h 672"/>
                <a:gd name="T100" fmla="*/ 412 w 671"/>
                <a:gd name="T101" fmla="*/ 589 h 672"/>
                <a:gd name="T102" fmla="*/ 419 w 671"/>
                <a:gd name="T103" fmla="*/ 586 h 672"/>
                <a:gd name="T104" fmla="*/ 487 w 671"/>
                <a:gd name="T105" fmla="*/ 553 h 672"/>
                <a:gd name="T106" fmla="*/ 487 w 671"/>
                <a:gd name="T107" fmla="*/ 497 h 672"/>
                <a:gd name="T108" fmla="*/ 522 w 671"/>
                <a:gd name="T109" fmla="*/ 454 h 672"/>
                <a:gd name="T110" fmla="*/ 537 w 671"/>
                <a:gd name="T111" fmla="*/ 427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71" h="672">
                  <a:moveTo>
                    <a:pt x="620" y="446"/>
                  </a:moveTo>
                  <a:cubicBezTo>
                    <a:pt x="626" y="431"/>
                    <a:pt x="630" y="416"/>
                    <a:pt x="633" y="401"/>
                  </a:cubicBezTo>
                  <a:cubicBezTo>
                    <a:pt x="667" y="398"/>
                    <a:pt x="667" y="398"/>
                    <a:pt x="667" y="398"/>
                  </a:cubicBezTo>
                  <a:cubicBezTo>
                    <a:pt x="669" y="384"/>
                    <a:pt x="669" y="384"/>
                    <a:pt x="669" y="384"/>
                  </a:cubicBezTo>
                  <a:cubicBezTo>
                    <a:pt x="671" y="370"/>
                    <a:pt x="671" y="370"/>
                    <a:pt x="671" y="370"/>
                  </a:cubicBezTo>
                  <a:cubicBezTo>
                    <a:pt x="640" y="357"/>
                    <a:pt x="640" y="357"/>
                    <a:pt x="640" y="357"/>
                  </a:cubicBezTo>
                  <a:cubicBezTo>
                    <a:pt x="641" y="342"/>
                    <a:pt x="641" y="326"/>
                    <a:pt x="639" y="311"/>
                  </a:cubicBezTo>
                  <a:cubicBezTo>
                    <a:pt x="671" y="298"/>
                    <a:pt x="671" y="298"/>
                    <a:pt x="671" y="298"/>
                  </a:cubicBezTo>
                  <a:cubicBezTo>
                    <a:pt x="669" y="284"/>
                    <a:pt x="669" y="284"/>
                    <a:pt x="669" y="284"/>
                  </a:cubicBezTo>
                  <a:cubicBezTo>
                    <a:pt x="666" y="270"/>
                    <a:pt x="666" y="270"/>
                    <a:pt x="666" y="270"/>
                  </a:cubicBezTo>
                  <a:cubicBezTo>
                    <a:pt x="633" y="267"/>
                    <a:pt x="633" y="267"/>
                    <a:pt x="633" y="267"/>
                  </a:cubicBezTo>
                  <a:cubicBezTo>
                    <a:pt x="631" y="259"/>
                    <a:pt x="629" y="252"/>
                    <a:pt x="626" y="244"/>
                  </a:cubicBezTo>
                  <a:cubicBezTo>
                    <a:pt x="624" y="237"/>
                    <a:pt x="621" y="230"/>
                    <a:pt x="619" y="222"/>
                  </a:cubicBezTo>
                  <a:cubicBezTo>
                    <a:pt x="645" y="201"/>
                    <a:pt x="645" y="201"/>
                    <a:pt x="645" y="201"/>
                  </a:cubicBezTo>
                  <a:cubicBezTo>
                    <a:pt x="638" y="188"/>
                    <a:pt x="638" y="188"/>
                    <a:pt x="638" y="188"/>
                  </a:cubicBezTo>
                  <a:cubicBezTo>
                    <a:pt x="632" y="175"/>
                    <a:pt x="632" y="175"/>
                    <a:pt x="632" y="175"/>
                  </a:cubicBezTo>
                  <a:cubicBezTo>
                    <a:pt x="599" y="183"/>
                    <a:pt x="599" y="183"/>
                    <a:pt x="599" y="183"/>
                  </a:cubicBezTo>
                  <a:cubicBezTo>
                    <a:pt x="591" y="169"/>
                    <a:pt x="582" y="156"/>
                    <a:pt x="573" y="144"/>
                  </a:cubicBezTo>
                  <a:cubicBezTo>
                    <a:pt x="591" y="116"/>
                    <a:pt x="591" y="116"/>
                    <a:pt x="591" y="116"/>
                  </a:cubicBezTo>
                  <a:cubicBezTo>
                    <a:pt x="581" y="106"/>
                    <a:pt x="581" y="106"/>
                    <a:pt x="581" y="106"/>
                  </a:cubicBezTo>
                  <a:cubicBezTo>
                    <a:pt x="572" y="95"/>
                    <a:pt x="572" y="95"/>
                    <a:pt x="572" y="95"/>
                  </a:cubicBezTo>
                  <a:cubicBezTo>
                    <a:pt x="542" y="112"/>
                    <a:pt x="542" y="112"/>
                    <a:pt x="542" y="112"/>
                  </a:cubicBezTo>
                  <a:cubicBezTo>
                    <a:pt x="531" y="101"/>
                    <a:pt x="519" y="92"/>
                    <a:pt x="506" y="83"/>
                  </a:cubicBezTo>
                  <a:cubicBezTo>
                    <a:pt x="515" y="51"/>
                    <a:pt x="515" y="51"/>
                    <a:pt x="515" y="51"/>
                  </a:cubicBezTo>
                  <a:cubicBezTo>
                    <a:pt x="503" y="44"/>
                    <a:pt x="503" y="44"/>
                    <a:pt x="503" y="44"/>
                  </a:cubicBezTo>
                  <a:cubicBezTo>
                    <a:pt x="490" y="37"/>
                    <a:pt x="490" y="37"/>
                    <a:pt x="490" y="37"/>
                  </a:cubicBezTo>
                  <a:cubicBezTo>
                    <a:pt x="467" y="61"/>
                    <a:pt x="467" y="61"/>
                    <a:pt x="467" y="61"/>
                  </a:cubicBezTo>
                  <a:cubicBezTo>
                    <a:pt x="453" y="55"/>
                    <a:pt x="439" y="49"/>
                    <a:pt x="424" y="44"/>
                  </a:cubicBezTo>
                  <a:cubicBezTo>
                    <a:pt x="423" y="11"/>
                    <a:pt x="423" y="11"/>
                    <a:pt x="423" y="11"/>
                  </a:cubicBezTo>
                  <a:cubicBezTo>
                    <a:pt x="409" y="8"/>
                    <a:pt x="409" y="8"/>
                    <a:pt x="409" y="8"/>
                  </a:cubicBezTo>
                  <a:cubicBezTo>
                    <a:pt x="395" y="4"/>
                    <a:pt x="395" y="4"/>
                    <a:pt x="395" y="4"/>
                  </a:cubicBezTo>
                  <a:cubicBezTo>
                    <a:pt x="381" y="35"/>
                    <a:pt x="381" y="35"/>
                    <a:pt x="381" y="35"/>
                  </a:cubicBezTo>
                  <a:cubicBezTo>
                    <a:pt x="365" y="33"/>
                    <a:pt x="350" y="32"/>
                    <a:pt x="334" y="32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09" y="1"/>
                    <a:pt x="309" y="1"/>
                    <a:pt x="309" y="1"/>
                  </a:cubicBezTo>
                  <a:cubicBezTo>
                    <a:pt x="295" y="2"/>
                    <a:pt x="295" y="2"/>
                    <a:pt x="295" y="2"/>
                  </a:cubicBezTo>
                  <a:cubicBezTo>
                    <a:pt x="290" y="35"/>
                    <a:pt x="290" y="35"/>
                    <a:pt x="290" y="35"/>
                  </a:cubicBezTo>
                  <a:cubicBezTo>
                    <a:pt x="275" y="38"/>
                    <a:pt x="260" y="41"/>
                    <a:pt x="245" y="46"/>
                  </a:cubicBezTo>
                  <a:cubicBezTo>
                    <a:pt x="244" y="46"/>
                    <a:pt x="244" y="46"/>
                    <a:pt x="244" y="46"/>
                  </a:cubicBezTo>
                  <a:cubicBezTo>
                    <a:pt x="225" y="18"/>
                    <a:pt x="225" y="18"/>
                    <a:pt x="225" y="18"/>
                  </a:cubicBezTo>
                  <a:cubicBezTo>
                    <a:pt x="212" y="24"/>
                    <a:pt x="212" y="24"/>
                    <a:pt x="212" y="24"/>
                  </a:cubicBezTo>
                  <a:cubicBezTo>
                    <a:pt x="198" y="29"/>
                    <a:pt x="198" y="29"/>
                    <a:pt x="198" y="29"/>
                  </a:cubicBezTo>
                  <a:cubicBezTo>
                    <a:pt x="203" y="62"/>
                    <a:pt x="203" y="62"/>
                    <a:pt x="203" y="62"/>
                  </a:cubicBezTo>
                  <a:cubicBezTo>
                    <a:pt x="189" y="69"/>
                    <a:pt x="176" y="77"/>
                    <a:pt x="163" y="86"/>
                  </a:cubicBezTo>
                  <a:cubicBezTo>
                    <a:pt x="136" y="65"/>
                    <a:pt x="136" y="65"/>
                    <a:pt x="136" y="65"/>
                  </a:cubicBezTo>
                  <a:cubicBezTo>
                    <a:pt x="125" y="74"/>
                    <a:pt x="125" y="74"/>
                    <a:pt x="125" y="74"/>
                  </a:cubicBezTo>
                  <a:cubicBezTo>
                    <a:pt x="114" y="83"/>
                    <a:pt x="114" y="83"/>
                    <a:pt x="114" y="83"/>
                  </a:cubicBezTo>
                  <a:cubicBezTo>
                    <a:pt x="129" y="114"/>
                    <a:pt x="129" y="114"/>
                    <a:pt x="129" y="114"/>
                  </a:cubicBezTo>
                  <a:cubicBezTo>
                    <a:pt x="117" y="124"/>
                    <a:pt x="107" y="136"/>
                    <a:pt x="97" y="148"/>
                  </a:cubicBezTo>
                  <a:cubicBezTo>
                    <a:pt x="65" y="136"/>
                    <a:pt x="65" y="136"/>
                    <a:pt x="65" y="136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49" y="160"/>
                    <a:pt x="49" y="160"/>
                    <a:pt x="49" y="160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65" y="198"/>
                    <a:pt x="58" y="212"/>
                    <a:pt x="52" y="227"/>
                  </a:cubicBezTo>
                  <a:cubicBezTo>
                    <a:pt x="19" y="225"/>
                    <a:pt x="19" y="225"/>
                    <a:pt x="19" y="225"/>
                  </a:cubicBezTo>
                  <a:cubicBezTo>
                    <a:pt x="14" y="239"/>
                    <a:pt x="14" y="239"/>
                    <a:pt x="14" y="239"/>
                  </a:cubicBezTo>
                  <a:cubicBezTo>
                    <a:pt x="10" y="252"/>
                    <a:pt x="10" y="252"/>
                    <a:pt x="10" y="252"/>
                  </a:cubicBezTo>
                  <a:cubicBezTo>
                    <a:pt x="40" y="269"/>
                    <a:pt x="40" y="269"/>
                    <a:pt x="40" y="269"/>
                  </a:cubicBezTo>
                  <a:cubicBezTo>
                    <a:pt x="36" y="284"/>
                    <a:pt x="34" y="300"/>
                    <a:pt x="33" y="316"/>
                  </a:cubicBezTo>
                  <a:cubicBezTo>
                    <a:pt x="0" y="324"/>
                    <a:pt x="0" y="324"/>
                    <a:pt x="0" y="324"/>
                  </a:cubicBezTo>
                  <a:cubicBezTo>
                    <a:pt x="0" y="338"/>
                    <a:pt x="0" y="338"/>
                    <a:pt x="0" y="338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33" y="360"/>
                    <a:pt x="33" y="360"/>
                    <a:pt x="33" y="360"/>
                  </a:cubicBezTo>
                  <a:cubicBezTo>
                    <a:pt x="34" y="375"/>
                    <a:pt x="37" y="390"/>
                    <a:pt x="40" y="406"/>
                  </a:cubicBezTo>
                  <a:cubicBezTo>
                    <a:pt x="11" y="423"/>
                    <a:pt x="11" y="423"/>
                    <a:pt x="11" y="423"/>
                  </a:cubicBezTo>
                  <a:cubicBezTo>
                    <a:pt x="16" y="437"/>
                    <a:pt x="16" y="437"/>
                    <a:pt x="16" y="437"/>
                  </a:cubicBezTo>
                  <a:cubicBezTo>
                    <a:pt x="20" y="450"/>
                    <a:pt x="20" y="450"/>
                    <a:pt x="20" y="450"/>
                  </a:cubicBezTo>
                  <a:cubicBezTo>
                    <a:pt x="54" y="448"/>
                    <a:pt x="54" y="448"/>
                    <a:pt x="54" y="448"/>
                  </a:cubicBezTo>
                  <a:cubicBezTo>
                    <a:pt x="60" y="463"/>
                    <a:pt x="66" y="477"/>
                    <a:pt x="74" y="490"/>
                  </a:cubicBezTo>
                  <a:cubicBezTo>
                    <a:pt x="52" y="515"/>
                    <a:pt x="52" y="515"/>
                    <a:pt x="52" y="515"/>
                  </a:cubicBezTo>
                  <a:cubicBezTo>
                    <a:pt x="60" y="527"/>
                    <a:pt x="60" y="527"/>
                    <a:pt x="60" y="527"/>
                  </a:cubicBezTo>
                  <a:cubicBezTo>
                    <a:pt x="68" y="539"/>
                    <a:pt x="68" y="539"/>
                    <a:pt x="68" y="539"/>
                  </a:cubicBezTo>
                  <a:cubicBezTo>
                    <a:pt x="99" y="526"/>
                    <a:pt x="99" y="526"/>
                    <a:pt x="99" y="526"/>
                  </a:cubicBezTo>
                  <a:cubicBezTo>
                    <a:pt x="109" y="539"/>
                    <a:pt x="120" y="550"/>
                    <a:pt x="131" y="560"/>
                  </a:cubicBezTo>
                  <a:cubicBezTo>
                    <a:pt x="117" y="591"/>
                    <a:pt x="117" y="591"/>
                    <a:pt x="117" y="591"/>
                  </a:cubicBezTo>
                  <a:cubicBezTo>
                    <a:pt x="128" y="600"/>
                    <a:pt x="128" y="600"/>
                    <a:pt x="128" y="600"/>
                  </a:cubicBezTo>
                  <a:cubicBezTo>
                    <a:pt x="139" y="609"/>
                    <a:pt x="139" y="609"/>
                    <a:pt x="139" y="609"/>
                  </a:cubicBezTo>
                  <a:cubicBezTo>
                    <a:pt x="166" y="588"/>
                    <a:pt x="166" y="588"/>
                    <a:pt x="166" y="588"/>
                  </a:cubicBezTo>
                  <a:cubicBezTo>
                    <a:pt x="179" y="596"/>
                    <a:pt x="193" y="604"/>
                    <a:pt x="207" y="611"/>
                  </a:cubicBezTo>
                  <a:cubicBezTo>
                    <a:pt x="202" y="644"/>
                    <a:pt x="202" y="644"/>
                    <a:pt x="202" y="644"/>
                  </a:cubicBezTo>
                  <a:cubicBezTo>
                    <a:pt x="215" y="650"/>
                    <a:pt x="215" y="650"/>
                    <a:pt x="215" y="650"/>
                  </a:cubicBezTo>
                  <a:cubicBezTo>
                    <a:pt x="229" y="655"/>
                    <a:pt x="229" y="655"/>
                    <a:pt x="229" y="655"/>
                  </a:cubicBezTo>
                  <a:cubicBezTo>
                    <a:pt x="248" y="627"/>
                    <a:pt x="248" y="627"/>
                    <a:pt x="248" y="627"/>
                  </a:cubicBezTo>
                  <a:cubicBezTo>
                    <a:pt x="263" y="631"/>
                    <a:pt x="278" y="635"/>
                    <a:pt x="293" y="637"/>
                  </a:cubicBezTo>
                  <a:cubicBezTo>
                    <a:pt x="299" y="670"/>
                    <a:pt x="299" y="670"/>
                    <a:pt x="299" y="670"/>
                  </a:cubicBezTo>
                  <a:cubicBezTo>
                    <a:pt x="313" y="671"/>
                    <a:pt x="313" y="671"/>
                    <a:pt x="313" y="671"/>
                  </a:cubicBezTo>
                  <a:cubicBezTo>
                    <a:pt x="327" y="672"/>
                    <a:pt x="327" y="672"/>
                    <a:pt x="327" y="672"/>
                  </a:cubicBezTo>
                  <a:cubicBezTo>
                    <a:pt x="338" y="640"/>
                    <a:pt x="338" y="640"/>
                    <a:pt x="338" y="640"/>
                  </a:cubicBezTo>
                  <a:cubicBezTo>
                    <a:pt x="353" y="640"/>
                    <a:pt x="369" y="639"/>
                    <a:pt x="384" y="636"/>
                  </a:cubicBezTo>
                  <a:cubicBezTo>
                    <a:pt x="399" y="666"/>
                    <a:pt x="399" y="666"/>
                    <a:pt x="399" y="666"/>
                  </a:cubicBezTo>
                  <a:cubicBezTo>
                    <a:pt x="413" y="663"/>
                    <a:pt x="413" y="663"/>
                    <a:pt x="413" y="663"/>
                  </a:cubicBezTo>
                  <a:cubicBezTo>
                    <a:pt x="427" y="660"/>
                    <a:pt x="427" y="660"/>
                    <a:pt x="427" y="660"/>
                  </a:cubicBezTo>
                  <a:cubicBezTo>
                    <a:pt x="427" y="626"/>
                    <a:pt x="427" y="626"/>
                    <a:pt x="427" y="626"/>
                  </a:cubicBezTo>
                  <a:cubicBezTo>
                    <a:pt x="428" y="626"/>
                    <a:pt x="428" y="626"/>
                    <a:pt x="428" y="626"/>
                  </a:cubicBezTo>
                  <a:cubicBezTo>
                    <a:pt x="443" y="621"/>
                    <a:pt x="457" y="615"/>
                    <a:pt x="471" y="609"/>
                  </a:cubicBezTo>
                  <a:cubicBezTo>
                    <a:pt x="494" y="633"/>
                    <a:pt x="494" y="633"/>
                    <a:pt x="494" y="633"/>
                  </a:cubicBezTo>
                  <a:cubicBezTo>
                    <a:pt x="506" y="626"/>
                    <a:pt x="506" y="626"/>
                    <a:pt x="506" y="626"/>
                  </a:cubicBezTo>
                  <a:cubicBezTo>
                    <a:pt x="518" y="619"/>
                    <a:pt x="518" y="619"/>
                    <a:pt x="518" y="619"/>
                  </a:cubicBezTo>
                  <a:cubicBezTo>
                    <a:pt x="509" y="586"/>
                    <a:pt x="509" y="586"/>
                    <a:pt x="509" y="586"/>
                  </a:cubicBezTo>
                  <a:cubicBezTo>
                    <a:pt x="522" y="578"/>
                    <a:pt x="534" y="568"/>
                    <a:pt x="545" y="557"/>
                  </a:cubicBezTo>
                  <a:cubicBezTo>
                    <a:pt x="575" y="574"/>
                    <a:pt x="575" y="574"/>
                    <a:pt x="575" y="574"/>
                  </a:cubicBezTo>
                  <a:cubicBezTo>
                    <a:pt x="584" y="563"/>
                    <a:pt x="584" y="563"/>
                    <a:pt x="584" y="563"/>
                  </a:cubicBezTo>
                  <a:cubicBezTo>
                    <a:pt x="594" y="553"/>
                    <a:pt x="594" y="553"/>
                    <a:pt x="594" y="553"/>
                  </a:cubicBezTo>
                  <a:cubicBezTo>
                    <a:pt x="575" y="525"/>
                    <a:pt x="575" y="525"/>
                    <a:pt x="575" y="525"/>
                  </a:cubicBezTo>
                  <a:cubicBezTo>
                    <a:pt x="585" y="512"/>
                    <a:pt x="593" y="499"/>
                    <a:pt x="601" y="486"/>
                  </a:cubicBezTo>
                  <a:cubicBezTo>
                    <a:pt x="634" y="493"/>
                    <a:pt x="634" y="493"/>
                    <a:pt x="634" y="493"/>
                  </a:cubicBezTo>
                  <a:cubicBezTo>
                    <a:pt x="640" y="480"/>
                    <a:pt x="640" y="480"/>
                    <a:pt x="640" y="480"/>
                  </a:cubicBezTo>
                  <a:cubicBezTo>
                    <a:pt x="646" y="467"/>
                    <a:pt x="646" y="467"/>
                    <a:pt x="646" y="467"/>
                  </a:cubicBezTo>
                  <a:cubicBezTo>
                    <a:pt x="620" y="446"/>
                    <a:pt x="620" y="446"/>
                    <a:pt x="620" y="446"/>
                  </a:cubicBezTo>
                  <a:moveTo>
                    <a:pt x="579" y="437"/>
                  </a:moveTo>
                  <a:cubicBezTo>
                    <a:pt x="540" y="420"/>
                    <a:pt x="540" y="420"/>
                    <a:pt x="540" y="420"/>
                  </a:cubicBezTo>
                  <a:cubicBezTo>
                    <a:pt x="543" y="412"/>
                    <a:pt x="546" y="405"/>
                    <a:pt x="548" y="397"/>
                  </a:cubicBezTo>
                  <a:cubicBezTo>
                    <a:pt x="589" y="408"/>
                    <a:pt x="589" y="408"/>
                    <a:pt x="589" y="408"/>
                  </a:cubicBezTo>
                  <a:cubicBezTo>
                    <a:pt x="587" y="418"/>
                    <a:pt x="583" y="428"/>
                    <a:pt x="579" y="437"/>
                  </a:cubicBezTo>
                  <a:moveTo>
                    <a:pt x="591" y="401"/>
                  </a:moveTo>
                  <a:cubicBezTo>
                    <a:pt x="550" y="390"/>
                    <a:pt x="550" y="390"/>
                    <a:pt x="550" y="390"/>
                  </a:cubicBezTo>
                  <a:cubicBezTo>
                    <a:pt x="552" y="382"/>
                    <a:pt x="554" y="374"/>
                    <a:pt x="555" y="366"/>
                  </a:cubicBezTo>
                  <a:cubicBezTo>
                    <a:pt x="597" y="372"/>
                    <a:pt x="597" y="372"/>
                    <a:pt x="597" y="372"/>
                  </a:cubicBezTo>
                  <a:cubicBezTo>
                    <a:pt x="596" y="382"/>
                    <a:pt x="594" y="392"/>
                    <a:pt x="591" y="401"/>
                  </a:cubicBezTo>
                  <a:moveTo>
                    <a:pt x="598" y="364"/>
                  </a:moveTo>
                  <a:cubicBezTo>
                    <a:pt x="556" y="359"/>
                    <a:pt x="556" y="359"/>
                    <a:pt x="556" y="359"/>
                  </a:cubicBezTo>
                  <a:cubicBezTo>
                    <a:pt x="556" y="351"/>
                    <a:pt x="557" y="343"/>
                    <a:pt x="557" y="335"/>
                  </a:cubicBezTo>
                  <a:cubicBezTo>
                    <a:pt x="600" y="334"/>
                    <a:pt x="600" y="334"/>
                    <a:pt x="600" y="334"/>
                  </a:cubicBezTo>
                  <a:cubicBezTo>
                    <a:pt x="600" y="344"/>
                    <a:pt x="599" y="354"/>
                    <a:pt x="598" y="364"/>
                  </a:cubicBezTo>
                  <a:moveTo>
                    <a:pt x="597" y="297"/>
                  </a:moveTo>
                  <a:cubicBezTo>
                    <a:pt x="598" y="307"/>
                    <a:pt x="599" y="317"/>
                    <a:pt x="599" y="327"/>
                  </a:cubicBezTo>
                  <a:cubicBezTo>
                    <a:pt x="557" y="328"/>
                    <a:pt x="557" y="328"/>
                    <a:pt x="557" y="328"/>
                  </a:cubicBezTo>
                  <a:cubicBezTo>
                    <a:pt x="556" y="320"/>
                    <a:pt x="556" y="312"/>
                    <a:pt x="554" y="304"/>
                  </a:cubicBezTo>
                  <a:cubicBezTo>
                    <a:pt x="597" y="297"/>
                    <a:pt x="597" y="297"/>
                    <a:pt x="597" y="297"/>
                  </a:cubicBezTo>
                  <a:moveTo>
                    <a:pt x="595" y="290"/>
                  </a:moveTo>
                  <a:cubicBezTo>
                    <a:pt x="553" y="297"/>
                    <a:pt x="553" y="297"/>
                    <a:pt x="553" y="297"/>
                  </a:cubicBezTo>
                  <a:cubicBezTo>
                    <a:pt x="552" y="289"/>
                    <a:pt x="550" y="281"/>
                    <a:pt x="548" y="273"/>
                  </a:cubicBezTo>
                  <a:cubicBezTo>
                    <a:pt x="588" y="260"/>
                    <a:pt x="588" y="260"/>
                    <a:pt x="588" y="260"/>
                  </a:cubicBezTo>
                  <a:cubicBezTo>
                    <a:pt x="591" y="270"/>
                    <a:pt x="594" y="280"/>
                    <a:pt x="595" y="290"/>
                  </a:cubicBezTo>
                  <a:moveTo>
                    <a:pt x="586" y="253"/>
                  </a:moveTo>
                  <a:cubicBezTo>
                    <a:pt x="545" y="266"/>
                    <a:pt x="545" y="266"/>
                    <a:pt x="545" y="266"/>
                  </a:cubicBezTo>
                  <a:cubicBezTo>
                    <a:pt x="543" y="259"/>
                    <a:pt x="540" y="251"/>
                    <a:pt x="537" y="244"/>
                  </a:cubicBezTo>
                  <a:cubicBezTo>
                    <a:pt x="575" y="225"/>
                    <a:pt x="575" y="225"/>
                    <a:pt x="575" y="225"/>
                  </a:cubicBezTo>
                  <a:cubicBezTo>
                    <a:pt x="579" y="234"/>
                    <a:pt x="583" y="244"/>
                    <a:pt x="586" y="253"/>
                  </a:cubicBezTo>
                  <a:moveTo>
                    <a:pt x="557" y="192"/>
                  </a:moveTo>
                  <a:cubicBezTo>
                    <a:pt x="562" y="201"/>
                    <a:pt x="567" y="209"/>
                    <a:pt x="572" y="219"/>
                  </a:cubicBezTo>
                  <a:cubicBezTo>
                    <a:pt x="533" y="237"/>
                    <a:pt x="533" y="237"/>
                    <a:pt x="533" y="237"/>
                  </a:cubicBezTo>
                  <a:cubicBezTo>
                    <a:pt x="530" y="230"/>
                    <a:pt x="526" y="223"/>
                    <a:pt x="521" y="216"/>
                  </a:cubicBezTo>
                  <a:cubicBezTo>
                    <a:pt x="557" y="192"/>
                    <a:pt x="557" y="192"/>
                    <a:pt x="557" y="192"/>
                  </a:cubicBezTo>
                  <a:moveTo>
                    <a:pt x="553" y="186"/>
                  </a:moveTo>
                  <a:cubicBezTo>
                    <a:pt x="517" y="210"/>
                    <a:pt x="517" y="210"/>
                    <a:pt x="517" y="210"/>
                  </a:cubicBezTo>
                  <a:cubicBezTo>
                    <a:pt x="513" y="204"/>
                    <a:pt x="508" y="197"/>
                    <a:pt x="503" y="191"/>
                  </a:cubicBezTo>
                  <a:cubicBezTo>
                    <a:pt x="534" y="162"/>
                    <a:pt x="534" y="162"/>
                    <a:pt x="534" y="162"/>
                  </a:cubicBezTo>
                  <a:cubicBezTo>
                    <a:pt x="541" y="170"/>
                    <a:pt x="547" y="178"/>
                    <a:pt x="553" y="186"/>
                  </a:cubicBezTo>
                  <a:moveTo>
                    <a:pt x="530" y="157"/>
                  </a:moveTo>
                  <a:cubicBezTo>
                    <a:pt x="498" y="186"/>
                    <a:pt x="498" y="186"/>
                    <a:pt x="498" y="186"/>
                  </a:cubicBezTo>
                  <a:cubicBezTo>
                    <a:pt x="492" y="180"/>
                    <a:pt x="486" y="174"/>
                    <a:pt x="480" y="169"/>
                  </a:cubicBezTo>
                  <a:cubicBezTo>
                    <a:pt x="508" y="136"/>
                    <a:pt x="508" y="136"/>
                    <a:pt x="508" y="136"/>
                  </a:cubicBezTo>
                  <a:cubicBezTo>
                    <a:pt x="515" y="142"/>
                    <a:pt x="523" y="149"/>
                    <a:pt x="530" y="157"/>
                  </a:cubicBezTo>
                  <a:moveTo>
                    <a:pt x="478" y="114"/>
                  </a:moveTo>
                  <a:cubicBezTo>
                    <a:pt x="486" y="119"/>
                    <a:pt x="494" y="125"/>
                    <a:pt x="502" y="131"/>
                  </a:cubicBezTo>
                  <a:cubicBezTo>
                    <a:pt x="475" y="164"/>
                    <a:pt x="475" y="164"/>
                    <a:pt x="475" y="164"/>
                  </a:cubicBezTo>
                  <a:cubicBezTo>
                    <a:pt x="468" y="159"/>
                    <a:pt x="462" y="155"/>
                    <a:pt x="455" y="150"/>
                  </a:cubicBezTo>
                  <a:cubicBezTo>
                    <a:pt x="478" y="114"/>
                    <a:pt x="478" y="114"/>
                    <a:pt x="478" y="114"/>
                  </a:cubicBezTo>
                  <a:moveTo>
                    <a:pt x="471" y="110"/>
                  </a:moveTo>
                  <a:cubicBezTo>
                    <a:pt x="449" y="146"/>
                    <a:pt x="449" y="146"/>
                    <a:pt x="449" y="146"/>
                  </a:cubicBezTo>
                  <a:cubicBezTo>
                    <a:pt x="443" y="143"/>
                    <a:pt x="436" y="139"/>
                    <a:pt x="429" y="136"/>
                  </a:cubicBezTo>
                  <a:cubicBezTo>
                    <a:pt x="429" y="136"/>
                    <a:pt x="428" y="136"/>
                    <a:pt x="427" y="135"/>
                  </a:cubicBezTo>
                  <a:cubicBezTo>
                    <a:pt x="445" y="96"/>
                    <a:pt x="445" y="96"/>
                    <a:pt x="445" y="96"/>
                  </a:cubicBezTo>
                  <a:cubicBezTo>
                    <a:pt x="454" y="100"/>
                    <a:pt x="463" y="105"/>
                    <a:pt x="471" y="110"/>
                  </a:cubicBezTo>
                  <a:moveTo>
                    <a:pt x="438" y="93"/>
                  </a:moveTo>
                  <a:cubicBezTo>
                    <a:pt x="421" y="132"/>
                    <a:pt x="421" y="132"/>
                    <a:pt x="421" y="132"/>
                  </a:cubicBezTo>
                  <a:cubicBezTo>
                    <a:pt x="413" y="129"/>
                    <a:pt x="406" y="127"/>
                    <a:pt x="398" y="124"/>
                  </a:cubicBezTo>
                  <a:cubicBezTo>
                    <a:pt x="409" y="83"/>
                    <a:pt x="409" y="83"/>
                    <a:pt x="409" y="83"/>
                  </a:cubicBezTo>
                  <a:cubicBezTo>
                    <a:pt x="419" y="85"/>
                    <a:pt x="429" y="89"/>
                    <a:pt x="438" y="93"/>
                  </a:cubicBezTo>
                  <a:moveTo>
                    <a:pt x="402" y="81"/>
                  </a:moveTo>
                  <a:cubicBezTo>
                    <a:pt x="391" y="122"/>
                    <a:pt x="391" y="122"/>
                    <a:pt x="391" y="122"/>
                  </a:cubicBezTo>
                  <a:cubicBezTo>
                    <a:pt x="383" y="120"/>
                    <a:pt x="375" y="119"/>
                    <a:pt x="367" y="118"/>
                  </a:cubicBezTo>
                  <a:cubicBezTo>
                    <a:pt x="373" y="75"/>
                    <a:pt x="373" y="75"/>
                    <a:pt x="373" y="75"/>
                  </a:cubicBezTo>
                  <a:cubicBezTo>
                    <a:pt x="383" y="76"/>
                    <a:pt x="393" y="78"/>
                    <a:pt x="402" y="81"/>
                  </a:cubicBezTo>
                  <a:moveTo>
                    <a:pt x="365" y="74"/>
                  </a:moveTo>
                  <a:cubicBezTo>
                    <a:pt x="360" y="117"/>
                    <a:pt x="360" y="117"/>
                    <a:pt x="360" y="117"/>
                  </a:cubicBezTo>
                  <a:cubicBezTo>
                    <a:pt x="352" y="116"/>
                    <a:pt x="344" y="115"/>
                    <a:pt x="336" y="116"/>
                  </a:cubicBezTo>
                  <a:cubicBezTo>
                    <a:pt x="335" y="72"/>
                    <a:pt x="335" y="72"/>
                    <a:pt x="335" y="72"/>
                  </a:cubicBezTo>
                  <a:cubicBezTo>
                    <a:pt x="345" y="72"/>
                    <a:pt x="355" y="73"/>
                    <a:pt x="365" y="74"/>
                  </a:cubicBezTo>
                  <a:moveTo>
                    <a:pt x="328" y="72"/>
                  </a:moveTo>
                  <a:cubicBezTo>
                    <a:pt x="329" y="116"/>
                    <a:pt x="329" y="116"/>
                    <a:pt x="329" y="116"/>
                  </a:cubicBezTo>
                  <a:cubicBezTo>
                    <a:pt x="321" y="116"/>
                    <a:pt x="313" y="117"/>
                    <a:pt x="305" y="118"/>
                  </a:cubicBezTo>
                  <a:cubicBezTo>
                    <a:pt x="298" y="75"/>
                    <a:pt x="298" y="75"/>
                    <a:pt x="298" y="75"/>
                  </a:cubicBezTo>
                  <a:cubicBezTo>
                    <a:pt x="308" y="73"/>
                    <a:pt x="318" y="72"/>
                    <a:pt x="328" y="72"/>
                  </a:cubicBezTo>
                  <a:moveTo>
                    <a:pt x="290" y="76"/>
                  </a:moveTo>
                  <a:cubicBezTo>
                    <a:pt x="297" y="119"/>
                    <a:pt x="297" y="119"/>
                    <a:pt x="297" y="119"/>
                  </a:cubicBezTo>
                  <a:cubicBezTo>
                    <a:pt x="289" y="120"/>
                    <a:pt x="282" y="122"/>
                    <a:pt x="274" y="125"/>
                  </a:cubicBezTo>
                  <a:cubicBezTo>
                    <a:pt x="261" y="83"/>
                    <a:pt x="261" y="83"/>
                    <a:pt x="261" y="83"/>
                  </a:cubicBezTo>
                  <a:cubicBezTo>
                    <a:pt x="271" y="80"/>
                    <a:pt x="280" y="78"/>
                    <a:pt x="290" y="76"/>
                  </a:cubicBezTo>
                  <a:moveTo>
                    <a:pt x="254" y="85"/>
                  </a:moveTo>
                  <a:cubicBezTo>
                    <a:pt x="267" y="127"/>
                    <a:pt x="267" y="127"/>
                    <a:pt x="267" y="127"/>
                  </a:cubicBezTo>
                  <a:cubicBezTo>
                    <a:pt x="259" y="129"/>
                    <a:pt x="252" y="132"/>
                    <a:pt x="244" y="136"/>
                  </a:cubicBezTo>
                  <a:cubicBezTo>
                    <a:pt x="225" y="96"/>
                    <a:pt x="225" y="96"/>
                    <a:pt x="225" y="96"/>
                  </a:cubicBezTo>
                  <a:cubicBezTo>
                    <a:pt x="235" y="92"/>
                    <a:pt x="244" y="88"/>
                    <a:pt x="254" y="85"/>
                  </a:cubicBezTo>
                  <a:moveTo>
                    <a:pt x="219" y="99"/>
                  </a:moveTo>
                  <a:cubicBezTo>
                    <a:pt x="238" y="139"/>
                    <a:pt x="238" y="139"/>
                    <a:pt x="238" y="139"/>
                  </a:cubicBezTo>
                  <a:cubicBezTo>
                    <a:pt x="231" y="142"/>
                    <a:pt x="224" y="146"/>
                    <a:pt x="217" y="151"/>
                  </a:cubicBezTo>
                  <a:cubicBezTo>
                    <a:pt x="192" y="114"/>
                    <a:pt x="192" y="114"/>
                    <a:pt x="192" y="114"/>
                  </a:cubicBezTo>
                  <a:cubicBezTo>
                    <a:pt x="201" y="109"/>
                    <a:pt x="210" y="104"/>
                    <a:pt x="219" y="99"/>
                  </a:cubicBezTo>
                  <a:moveTo>
                    <a:pt x="186" y="118"/>
                  </a:moveTo>
                  <a:cubicBezTo>
                    <a:pt x="211" y="155"/>
                    <a:pt x="211" y="155"/>
                    <a:pt x="211" y="155"/>
                  </a:cubicBezTo>
                  <a:cubicBezTo>
                    <a:pt x="204" y="159"/>
                    <a:pt x="198" y="164"/>
                    <a:pt x="192" y="170"/>
                  </a:cubicBezTo>
                  <a:cubicBezTo>
                    <a:pt x="162" y="137"/>
                    <a:pt x="162" y="137"/>
                    <a:pt x="162" y="137"/>
                  </a:cubicBezTo>
                  <a:cubicBezTo>
                    <a:pt x="170" y="130"/>
                    <a:pt x="178" y="124"/>
                    <a:pt x="186" y="118"/>
                  </a:cubicBezTo>
                  <a:moveTo>
                    <a:pt x="157" y="142"/>
                  </a:moveTo>
                  <a:cubicBezTo>
                    <a:pt x="186" y="175"/>
                    <a:pt x="186" y="175"/>
                    <a:pt x="186" y="175"/>
                  </a:cubicBezTo>
                  <a:cubicBezTo>
                    <a:pt x="180" y="180"/>
                    <a:pt x="175" y="186"/>
                    <a:pt x="170" y="192"/>
                  </a:cubicBezTo>
                  <a:cubicBezTo>
                    <a:pt x="136" y="164"/>
                    <a:pt x="136" y="164"/>
                    <a:pt x="136" y="164"/>
                  </a:cubicBezTo>
                  <a:cubicBezTo>
                    <a:pt x="142" y="156"/>
                    <a:pt x="149" y="149"/>
                    <a:pt x="157" y="142"/>
                  </a:cubicBezTo>
                  <a:moveTo>
                    <a:pt x="131" y="169"/>
                  </a:moveTo>
                  <a:cubicBezTo>
                    <a:pt x="165" y="198"/>
                    <a:pt x="165" y="198"/>
                    <a:pt x="165" y="198"/>
                  </a:cubicBezTo>
                  <a:cubicBezTo>
                    <a:pt x="160" y="204"/>
                    <a:pt x="155" y="210"/>
                    <a:pt x="151" y="217"/>
                  </a:cubicBezTo>
                  <a:cubicBezTo>
                    <a:pt x="113" y="194"/>
                    <a:pt x="113" y="194"/>
                    <a:pt x="113" y="194"/>
                  </a:cubicBezTo>
                  <a:cubicBezTo>
                    <a:pt x="119" y="185"/>
                    <a:pt x="125" y="177"/>
                    <a:pt x="131" y="169"/>
                  </a:cubicBezTo>
                  <a:moveTo>
                    <a:pt x="109" y="200"/>
                  </a:moveTo>
                  <a:cubicBezTo>
                    <a:pt x="147" y="223"/>
                    <a:pt x="147" y="223"/>
                    <a:pt x="147" y="223"/>
                  </a:cubicBezTo>
                  <a:cubicBezTo>
                    <a:pt x="143" y="230"/>
                    <a:pt x="140" y="236"/>
                    <a:pt x="136" y="243"/>
                  </a:cubicBezTo>
                  <a:cubicBezTo>
                    <a:pt x="136" y="244"/>
                    <a:pt x="136" y="244"/>
                    <a:pt x="136" y="245"/>
                  </a:cubicBezTo>
                  <a:cubicBezTo>
                    <a:pt x="95" y="227"/>
                    <a:pt x="95" y="227"/>
                    <a:pt x="95" y="227"/>
                  </a:cubicBezTo>
                  <a:cubicBezTo>
                    <a:pt x="99" y="218"/>
                    <a:pt x="104" y="209"/>
                    <a:pt x="109" y="200"/>
                  </a:cubicBezTo>
                  <a:moveTo>
                    <a:pt x="92" y="234"/>
                  </a:moveTo>
                  <a:cubicBezTo>
                    <a:pt x="133" y="251"/>
                    <a:pt x="133" y="251"/>
                    <a:pt x="133" y="251"/>
                  </a:cubicBezTo>
                  <a:cubicBezTo>
                    <a:pt x="130" y="259"/>
                    <a:pt x="127" y="267"/>
                    <a:pt x="125" y="274"/>
                  </a:cubicBezTo>
                  <a:cubicBezTo>
                    <a:pt x="82" y="263"/>
                    <a:pt x="82" y="263"/>
                    <a:pt x="82" y="263"/>
                  </a:cubicBezTo>
                  <a:cubicBezTo>
                    <a:pt x="85" y="253"/>
                    <a:pt x="88" y="243"/>
                    <a:pt x="92" y="234"/>
                  </a:cubicBezTo>
                  <a:moveTo>
                    <a:pt x="80" y="270"/>
                  </a:moveTo>
                  <a:cubicBezTo>
                    <a:pt x="123" y="281"/>
                    <a:pt x="123" y="281"/>
                    <a:pt x="123" y="281"/>
                  </a:cubicBezTo>
                  <a:cubicBezTo>
                    <a:pt x="121" y="289"/>
                    <a:pt x="119" y="297"/>
                    <a:pt x="118" y="305"/>
                  </a:cubicBezTo>
                  <a:cubicBezTo>
                    <a:pt x="74" y="300"/>
                    <a:pt x="74" y="300"/>
                    <a:pt x="74" y="300"/>
                  </a:cubicBezTo>
                  <a:cubicBezTo>
                    <a:pt x="75" y="289"/>
                    <a:pt x="78" y="279"/>
                    <a:pt x="80" y="270"/>
                  </a:cubicBezTo>
                  <a:moveTo>
                    <a:pt x="72" y="337"/>
                  </a:moveTo>
                  <a:cubicBezTo>
                    <a:pt x="71" y="327"/>
                    <a:pt x="72" y="317"/>
                    <a:pt x="73" y="307"/>
                  </a:cubicBezTo>
                  <a:cubicBezTo>
                    <a:pt x="117" y="312"/>
                    <a:pt x="117" y="312"/>
                    <a:pt x="117" y="312"/>
                  </a:cubicBezTo>
                  <a:cubicBezTo>
                    <a:pt x="116" y="320"/>
                    <a:pt x="116" y="328"/>
                    <a:pt x="116" y="336"/>
                  </a:cubicBezTo>
                  <a:cubicBezTo>
                    <a:pt x="72" y="337"/>
                    <a:pt x="72" y="337"/>
                    <a:pt x="72" y="337"/>
                  </a:cubicBezTo>
                  <a:moveTo>
                    <a:pt x="72" y="345"/>
                  </a:moveTo>
                  <a:cubicBezTo>
                    <a:pt x="116" y="344"/>
                    <a:pt x="116" y="344"/>
                    <a:pt x="116" y="344"/>
                  </a:cubicBezTo>
                  <a:cubicBezTo>
                    <a:pt x="116" y="352"/>
                    <a:pt x="117" y="360"/>
                    <a:pt x="118" y="368"/>
                  </a:cubicBezTo>
                  <a:cubicBezTo>
                    <a:pt x="74" y="375"/>
                    <a:pt x="74" y="375"/>
                    <a:pt x="74" y="375"/>
                  </a:cubicBezTo>
                  <a:cubicBezTo>
                    <a:pt x="73" y="365"/>
                    <a:pt x="72" y="355"/>
                    <a:pt x="72" y="345"/>
                  </a:cubicBezTo>
                  <a:moveTo>
                    <a:pt x="76" y="382"/>
                  </a:moveTo>
                  <a:cubicBezTo>
                    <a:pt x="120" y="375"/>
                    <a:pt x="120" y="375"/>
                    <a:pt x="120" y="375"/>
                  </a:cubicBezTo>
                  <a:cubicBezTo>
                    <a:pt x="121" y="383"/>
                    <a:pt x="123" y="391"/>
                    <a:pt x="125" y="399"/>
                  </a:cubicBezTo>
                  <a:cubicBezTo>
                    <a:pt x="83" y="412"/>
                    <a:pt x="83" y="412"/>
                    <a:pt x="83" y="412"/>
                  </a:cubicBezTo>
                  <a:cubicBezTo>
                    <a:pt x="80" y="402"/>
                    <a:pt x="77" y="392"/>
                    <a:pt x="76" y="382"/>
                  </a:cubicBezTo>
                  <a:moveTo>
                    <a:pt x="96" y="447"/>
                  </a:moveTo>
                  <a:cubicBezTo>
                    <a:pt x="92" y="438"/>
                    <a:pt x="88" y="429"/>
                    <a:pt x="85" y="419"/>
                  </a:cubicBezTo>
                  <a:cubicBezTo>
                    <a:pt x="127" y="406"/>
                    <a:pt x="127" y="406"/>
                    <a:pt x="127" y="406"/>
                  </a:cubicBezTo>
                  <a:cubicBezTo>
                    <a:pt x="130" y="413"/>
                    <a:pt x="133" y="421"/>
                    <a:pt x="136" y="428"/>
                  </a:cubicBezTo>
                  <a:cubicBezTo>
                    <a:pt x="96" y="447"/>
                    <a:pt x="96" y="447"/>
                    <a:pt x="96" y="447"/>
                  </a:cubicBezTo>
                  <a:moveTo>
                    <a:pt x="114" y="480"/>
                  </a:moveTo>
                  <a:cubicBezTo>
                    <a:pt x="109" y="472"/>
                    <a:pt x="104" y="463"/>
                    <a:pt x="99" y="454"/>
                  </a:cubicBezTo>
                  <a:cubicBezTo>
                    <a:pt x="139" y="435"/>
                    <a:pt x="139" y="435"/>
                    <a:pt x="139" y="435"/>
                  </a:cubicBezTo>
                  <a:cubicBezTo>
                    <a:pt x="143" y="442"/>
                    <a:pt x="147" y="449"/>
                    <a:pt x="151" y="456"/>
                  </a:cubicBezTo>
                  <a:cubicBezTo>
                    <a:pt x="114" y="480"/>
                    <a:pt x="114" y="480"/>
                    <a:pt x="114" y="480"/>
                  </a:cubicBezTo>
                  <a:moveTo>
                    <a:pt x="119" y="486"/>
                  </a:moveTo>
                  <a:cubicBezTo>
                    <a:pt x="155" y="462"/>
                    <a:pt x="155" y="462"/>
                    <a:pt x="155" y="462"/>
                  </a:cubicBezTo>
                  <a:cubicBezTo>
                    <a:pt x="160" y="468"/>
                    <a:pt x="165" y="475"/>
                    <a:pt x="170" y="481"/>
                  </a:cubicBezTo>
                  <a:cubicBezTo>
                    <a:pt x="137" y="510"/>
                    <a:pt x="137" y="510"/>
                    <a:pt x="137" y="510"/>
                  </a:cubicBezTo>
                  <a:cubicBezTo>
                    <a:pt x="131" y="503"/>
                    <a:pt x="124" y="495"/>
                    <a:pt x="119" y="486"/>
                  </a:cubicBezTo>
                  <a:moveTo>
                    <a:pt x="142" y="516"/>
                  </a:moveTo>
                  <a:cubicBezTo>
                    <a:pt x="175" y="486"/>
                    <a:pt x="175" y="486"/>
                    <a:pt x="175" y="486"/>
                  </a:cubicBezTo>
                  <a:cubicBezTo>
                    <a:pt x="181" y="492"/>
                    <a:pt x="186" y="498"/>
                    <a:pt x="193" y="503"/>
                  </a:cubicBezTo>
                  <a:cubicBezTo>
                    <a:pt x="164" y="537"/>
                    <a:pt x="164" y="537"/>
                    <a:pt x="164" y="537"/>
                  </a:cubicBezTo>
                  <a:cubicBezTo>
                    <a:pt x="157" y="530"/>
                    <a:pt x="149" y="523"/>
                    <a:pt x="142" y="516"/>
                  </a:cubicBezTo>
                  <a:moveTo>
                    <a:pt x="195" y="559"/>
                  </a:moveTo>
                  <a:cubicBezTo>
                    <a:pt x="186" y="554"/>
                    <a:pt x="178" y="548"/>
                    <a:pt x="170" y="542"/>
                  </a:cubicBezTo>
                  <a:cubicBezTo>
                    <a:pt x="198" y="508"/>
                    <a:pt x="198" y="508"/>
                    <a:pt x="198" y="508"/>
                  </a:cubicBezTo>
                  <a:cubicBezTo>
                    <a:pt x="204" y="513"/>
                    <a:pt x="211" y="517"/>
                    <a:pt x="218" y="522"/>
                  </a:cubicBezTo>
                  <a:cubicBezTo>
                    <a:pt x="195" y="559"/>
                    <a:pt x="195" y="559"/>
                    <a:pt x="195" y="559"/>
                  </a:cubicBezTo>
                  <a:moveTo>
                    <a:pt x="201" y="563"/>
                  </a:moveTo>
                  <a:cubicBezTo>
                    <a:pt x="224" y="526"/>
                    <a:pt x="224" y="526"/>
                    <a:pt x="224" y="526"/>
                  </a:cubicBezTo>
                  <a:cubicBezTo>
                    <a:pt x="230" y="529"/>
                    <a:pt x="237" y="533"/>
                    <a:pt x="244" y="536"/>
                  </a:cubicBezTo>
                  <a:cubicBezTo>
                    <a:pt x="244" y="536"/>
                    <a:pt x="245" y="536"/>
                    <a:pt x="245" y="537"/>
                  </a:cubicBezTo>
                  <a:cubicBezTo>
                    <a:pt x="228" y="577"/>
                    <a:pt x="228" y="577"/>
                    <a:pt x="228" y="577"/>
                  </a:cubicBezTo>
                  <a:cubicBezTo>
                    <a:pt x="219" y="573"/>
                    <a:pt x="210" y="568"/>
                    <a:pt x="201" y="563"/>
                  </a:cubicBezTo>
                  <a:moveTo>
                    <a:pt x="251" y="521"/>
                  </a:moveTo>
                  <a:cubicBezTo>
                    <a:pt x="148" y="473"/>
                    <a:pt x="104" y="352"/>
                    <a:pt x="152" y="250"/>
                  </a:cubicBezTo>
                  <a:cubicBezTo>
                    <a:pt x="199" y="148"/>
                    <a:pt x="320" y="104"/>
                    <a:pt x="422" y="151"/>
                  </a:cubicBezTo>
                  <a:cubicBezTo>
                    <a:pt x="524" y="199"/>
                    <a:pt x="569" y="320"/>
                    <a:pt x="521" y="422"/>
                  </a:cubicBezTo>
                  <a:cubicBezTo>
                    <a:pt x="474" y="524"/>
                    <a:pt x="353" y="568"/>
                    <a:pt x="251" y="521"/>
                  </a:cubicBezTo>
                  <a:moveTo>
                    <a:pt x="235" y="580"/>
                  </a:moveTo>
                  <a:cubicBezTo>
                    <a:pt x="252" y="540"/>
                    <a:pt x="252" y="540"/>
                    <a:pt x="252" y="540"/>
                  </a:cubicBezTo>
                  <a:cubicBezTo>
                    <a:pt x="260" y="543"/>
                    <a:pt x="267" y="545"/>
                    <a:pt x="275" y="548"/>
                  </a:cubicBezTo>
                  <a:cubicBezTo>
                    <a:pt x="263" y="590"/>
                    <a:pt x="263" y="590"/>
                    <a:pt x="263" y="590"/>
                  </a:cubicBezTo>
                  <a:cubicBezTo>
                    <a:pt x="254" y="587"/>
                    <a:pt x="244" y="584"/>
                    <a:pt x="235" y="580"/>
                  </a:cubicBezTo>
                  <a:moveTo>
                    <a:pt x="271" y="592"/>
                  </a:moveTo>
                  <a:cubicBezTo>
                    <a:pt x="282" y="550"/>
                    <a:pt x="282" y="550"/>
                    <a:pt x="282" y="550"/>
                  </a:cubicBezTo>
                  <a:cubicBezTo>
                    <a:pt x="290" y="552"/>
                    <a:pt x="298" y="553"/>
                    <a:pt x="306" y="554"/>
                  </a:cubicBezTo>
                  <a:cubicBezTo>
                    <a:pt x="300" y="598"/>
                    <a:pt x="300" y="598"/>
                    <a:pt x="300" y="598"/>
                  </a:cubicBezTo>
                  <a:cubicBezTo>
                    <a:pt x="290" y="596"/>
                    <a:pt x="280" y="594"/>
                    <a:pt x="271" y="592"/>
                  </a:cubicBezTo>
                  <a:moveTo>
                    <a:pt x="308" y="599"/>
                  </a:moveTo>
                  <a:cubicBezTo>
                    <a:pt x="313" y="555"/>
                    <a:pt x="313" y="555"/>
                    <a:pt x="313" y="555"/>
                  </a:cubicBezTo>
                  <a:cubicBezTo>
                    <a:pt x="321" y="556"/>
                    <a:pt x="329" y="556"/>
                    <a:pt x="337" y="556"/>
                  </a:cubicBezTo>
                  <a:cubicBezTo>
                    <a:pt x="338" y="600"/>
                    <a:pt x="338" y="600"/>
                    <a:pt x="338" y="600"/>
                  </a:cubicBezTo>
                  <a:cubicBezTo>
                    <a:pt x="328" y="600"/>
                    <a:pt x="318" y="600"/>
                    <a:pt x="308" y="599"/>
                  </a:cubicBezTo>
                  <a:moveTo>
                    <a:pt x="345" y="600"/>
                  </a:moveTo>
                  <a:cubicBezTo>
                    <a:pt x="345" y="556"/>
                    <a:pt x="345" y="556"/>
                    <a:pt x="345" y="556"/>
                  </a:cubicBezTo>
                  <a:cubicBezTo>
                    <a:pt x="353" y="556"/>
                    <a:pt x="361" y="555"/>
                    <a:pt x="369" y="554"/>
                  </a:cubicBezTo>
                  <a:cubicBezTo>
                    <a:pt x="376" y="597"/>
                    <a:pt x="376" y="597"/>
                    <a:pt x="376" y="597"/>
                  </a:cubicBezTo>
                  <a:cubicBezTo>
                    <a:pt x="366" y="599"/>
                    <a:pt x="355" y="600"/>
                    <a:pt x="345" y="600"/>
                  </a:cubicBezTo>
                  <a:moveTo>
                    <a:pt x="383" y="596"/>
                  </a:moveTo>
                  <a:cubicBezTo>
                    <a:pt x="376" y="553"/>
                    <a:pt x="376" y="553"/>
                    <a:pt x="376" y="553"/>
                  </a:cubicBezTo>
                  <a:cubicBezTo>
                    <a:pt x="384" y="551"/>
                    <a:pt x="392" y="549"/>
                    <a:pt x="399" y="547"/>
                  </a:cubicBezTo>
                  <a:cubicBezTo>
                    <a:pt x="412" y="589"/>
                    <a:pt x="412" y="589"/>
                    <a:pt x="412" y="589"/>
                  </a:cubicBezTo>
                  <a:cubicBezTo>
                    <a:pt x="403" y="592"/>
                    <a:pt x="393" y="594"/>
                    <a:pt x="383" y="596"/>
                  </a:cubicBezTo>
                  <a:moveTo>
                    <a:pt x="419" y="586"/>
                  </a:moveTo>
                  <a:cubicBezTo>
                    <a:pt x="406" y="545"/>
                    <a:pt x="406" y="545"/>
                    <a:pt x="406" y="545"/>
                  </a:cubicBezTo>
                  <a:cubicBezTo>
                    <a:pt x="414" y="542"/>
                    <a:pt x="421" y="539"/>
                    <a:pt x="429" y="536"/>
                  </a:cubicBezTo>
                  <a:cubicBezTo>
                    <a:pt x="448" y="575"/>
                    <a:pt x="448" y="575"/>
                    <a:pt x="448" y="575"/>
                  </a:cubicBezTo>
                  <a:cubicBezTo>
                    <a:pt x="438" y="579"/>
                    <a:pt x="429" y="583"/>
                    <a:pt x="419" y="586"/>
                  </a:cubicBezTo>
                  <a:moveTo>
                    <a:pt x="454" y="572"/>
                  </a:moveTo>
                  <a:cubicBezTo>
                    <a:pt x="435" y="533"/>
                    <a:pt x="435" y="533"/>
                    <a:pt x="435" y="533"/>
                  </a:cubicBezTo>
                  <a:cubicBezTo>
                    <a:pt x="443" y="529"/>
                    <a:pt x="449" y="525"/>
                    <a:pt x="456" y="521"/>
                  </a:cubicBezTo>
                  <a:cubicBezTo>
                    <a:pt x="480" y="557"/>
                    <a:pt x="480" y="557"/>
                    <a:pt x="480" y="557"/>
                  </a:cubicBezTo>
                  <a:cubicBezTo>
                    <a:pt x="472" y="562"/>
                    <a:pt x="463" y="567"/>
                    <a:pt x="454" y="572"/>
                  </a:cubicBezTo>
                  <a:moveTo>
                    <a:pt x="487" y="553"/>
                  </a:moveTo>
                  <a:cubicBezTo>
                    <a:pt x="462" y="517"/>
                    <a:pt x="462" y="517"/>
                    <a:pt x="462" y="517"/>
                  </a:cubicBezTo>
                  <a:cubicBezTo>
                    <a:pt x="469" y="512"/>
                    <a:pt x="475" y="507"/>
                    <a:pt x="481" y="502"/>
                  </a:cubicBezTo>
                  <a:cubicBezTo>
                    <a:pt x="510" y="534"/>
                    <a:pt x="510" y="534"/>
                    <a:pt x="510" y="534"/>
                  </a:cubicBezTo>
                  <a:cubicBezTo>
                    <a:pt x="503" y="541"/>
                    <a:pt x="495" y="547"/>
                    <a:pt x="487" y="553"/>
                  </a:cubicBezTo>
                  <a:moveTo>
                    <a:pt x="516" y="529"/>
                  </a:moveTo>
                  <a:cubicBezTo>
                    <a:pt x="487" y="497"/>
                    <a:pt x="487" y="497"/>
                    <a:pt x="487" y="497"/>
                  </a:cubicBezTo>
                  <a:cubicBezTo>
                    <a:pt x="493" y="492"/>
                    <a:pt x="498" y="486"/>
                    <a:pt x="503" y="480"/>
                  </a:cubicBezTo>
                  <a:cubicBezTo>
                    <a:pt x="537" y="507"/>
                    <a:pt x="537" y="507"/>
                    <a:pt x="537" y="507"/>
                  </a:cubicBezTo>
                  <a:cubicBezTo>
                    <a:pt x="530" y="515"/>
                    <a:pt x="523" y="522"/>
                    <a:pt x="516" y="529"/>
                  </a:cubicBezTo>
                  <a:moveTo>
                    <a:pt x="541" y="501"/>
                  </a:moveTo>
                  <a:cubicBezTo>
                    <a:pt x="508" y="474"/>
                    <a:pt x="508" y="474"/>
                    <a:pt x="508" y="474"/>
                  </a:cubicBezTo>
                  <a:cubicBezTo>
                    <a:pt x="513" y="468"/>
                    <a:pt x="518" y="461"/>
                    <a:pt x="522" y="454"/>
                  </a:cubicBezTo>
                  <a:cubicBezTo>
                    <a:pt x="559" y="477"/>
                    <a:pt x="559" y="477"/>
                    <a:pt x="559" y="477"/>
                  </a:cubicBezTo>
                  <a:cubicBezTo>
                    <a:pt x="553" y="485"/>
                    <a:pt x="548" y="494"/>
                    <a:pt x="541" y="501"/>
                  </a:cubicBezTo>
                  <a:moveTo>
                    <a:pt x="563" y="471"/>
                  </a:moveTo>
                  <a:cubicBezTo>
                    <a:pt x="526" y="448"/>
                    <a:pt x="526" y="448"/>
                    <a:pt x="526" y="448"/>
                  </a:cubicBezTo>
                  <a:cubicBezTo>
                    <a:pt x="530" y="442"/>
                    <a:pt x="533" y="435"/>
                    <a:pt x="536" y="429"/>
                  </a:cubicBezTo>
                  <a:cubicBezTo>
                    <a:pt x="537" y="428"/>
                    <a:pt x="537" y="427"/>
                    <a:pt x="537" y="427"/>
                  </a:cubicBezTo>
                  <a:cubicBezTo>
                    <a:pt x="577" y="444"/>
                    <a:pt x="577" y="444"/>
                    <a:pt x="577" y="444"/>
                  </a:cubicBezTo>
                  <a:cubicBezTo>
                    <a:pt x="572" y="453"/>
                    <a:pt x="568" y="462"/>
                    <a:pt x="563" y="47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43"/>
            <p:cNvSpPr>
              <a:spLocks noEditPoints="1"/>
            </p:cNvSpPr>
            <p:nvPr/>
          </p:nvSpPr>
          <p:spPr bwMode="auto">
            <a:xfrm>
              <a:off x="5718821" y="4771564"/>
              <a:ext cx="788569" cy="786126"/>
            </a:xfrm>
            <a:custGeom>
              <a:avLst/>
              <a:gdLst>
                <a:gd name="T0" fmla="*/ 140 w 409"/>
                <a:gd name="T1" fmla="*/ 29 h 408"/>
                <a:gd name="T2" fmla="*/ 109 w 409"/>
                <a:gd name="T3" fmla="*/ 44 h 408"/>
                <a:gd name="T4" fmla="*/ 81 w 409"/>
                <a:gd name="T5" fmla="*/ 64 h 408"/>
                <a:gd name="T6" fmla="*/ 58 w 409"/>
                <a:gd name="T7" fmla="*/ 89 h 408"/>
                <a:gd name="T8" fmla="*/ 39 w 409"/>
                <a:gd name="T9" fmla="*/ 118 h 408"/>
                <a:gd name="T10" fmla="*/ 26 w 409"/>
                <a:gd name="T11" fmla="*/ 150 h 408"/>
                <a:gd name="T12" fmla="*/ 19 w 409"/>
                <a:gd name="T13" fmla="*/ 184 h 408"/>
                <a:gd name="T14" fmla="*/ 19 w 409"/>
                <a:gd name="T15" fmla="*/ 218 h 408"/>
                <a:gd name="T16" fmla="*/ 25 w 409"/>
                <a:gd name="T17" fmla="*/ 252 h 408"/>
                <a:gd name="T18" fmla="*/ 36 w 409"/>
                <a:gd name="T19" fmla="*/ 284 h 408"/>
                <a:gd name="T20" fmla="*/ 54 w 409"/>
                <a:gd name="T21" fmla="*/ 314 h 408"/>
                <a:gd name="T22" fmla="*/ 77 w 409"/>
                <a:gd name="T23" fmla="*/ 340 h 408"/>
                <a:gd name="T24" fmla="*/ 104 w 409"/>
                <a:gd name="T25" fmla="*/ 361 h 408"/>
                <a:gd name="T26" fmla="*/ 134 w 409"/>
                <a:gd name="T27" fmla="*/ 377 h 408"/>
                <a:gd name="T28" fmla="*/ 167 w 409"/>
                <a:gd name="T29" fmla="*/ 387 h 408"/>
                <a:gd name="T30" fmla="*/ 201 w 409"/>
                <a:gd name="T31" fmla="*/ 391 h 408"/>
                <a:gd name="T32" fmla="*/ 236 w 409"/>
                <a:gd name="T33" fmla="*/ 388 h 408"/>
                <a:gd name="T34" fmla="*/ 269 w 409"/>
                <a:gd name="T35" fmla="*/ 379 h 408"/>
                <a:gd name="T36" fmla="*/ 300 w 409"/>
                <a:gd name="T37" fmla="*/ 364 h 408"/>
                <a:gd name="T38" fmla="*/ 328 w 409"/>
                <a:gd name="T39" fmla="*/ 344 h 408"/>
                <a:gd name="T40" fmla="*/ 351 w 409"/>
                <a:gd name="T41" fmla="*/ 319 h 408"/>
                <a:gd name="T42" fmla="*/ 370 w 409"/>
                <a:gd name="T43" fmla="*/ 290 h 408"/>
                <a:gd name="T44" fmla="*/ 383 w 409"/>
                <a:gd name="T45" fmla="*/ 258 h 408"/>
                <a:gd name="T46" fmla="*/ 390 w 409"/>
                <a:gd name="T47" fmla="*/ 225 h 408"/>
                <a:gd name="T48" fmla="*/ 390 w 409"/>
                <a:gd name="T49" fmla="*/ 190 h 408"/>
                <a:gd name="T50" fmla="*/ 385 w 409"/>
                <a:gd name="T51" fmla="*/ 156 h 408"/>
                <a:gd name="T52" fmla="*/ 373 w 409"/>
                <a:gd name="T53" fmla="*/ 124 h 408"/>
                <a:gd name="T54" fmla="*/ 355 w 409"/>
                <a:gd name="T55" fmla="*/ 95 h 408"/>
                <a:gd name="T56" fmla="*/ 332 w 409"/>
                <a:gd name="T57" fmla="*/ 69 h 408"/>
                <a:gd name="T58" fmla="*/ 305 w 409"/>
                <a:gd name="T59" fmla="*/ 48 h 408"/>
                <a:gd name="T60" fmla="*/ 275 w 409"/>
                <a:gd name="T61" fmla="*/ 32 h 408"/>
                <a:gd name="T62" fmla="*/ 242 w 409"/>
                <a:gd name="T63" fmla="*/ 22 h 408"/>
                <a:gd name="T64" fmla="*/ 208 w 409"/>
                <a:gd name="T65" fmla="*/ 18 h 408"/>
                <a:gd name="T66" fmla="*/ 174 w 409"/>
                <a:gd name="T67" fmla="*/ 21 h 408"/>
                <a:gd name="T68" fmla="*/ 179 w 409"/>
                <a:gd name="T69" fmla="*/ 124 h 408"/>
                <a:gd name="T70" fmla="*/ 124 w 409"/>
                <a:gd name="T71" fmla="*/ 230 h 408"/>
                <a:gd name="T72" fmla="*/ 316 w 409"/>
                <a:gd name="T73" fmla="*/ 288 h 408"/>
                <a:gd name="T74" fmla="*/ 74 w 409"/>
                <a:gd name="T75" fmla="*/ 288 h 408"/>
                <a:gd name="T76" fmla="*/ 120 w 409"/>
                <a:gd name="T77" fmla="*/ 265 h 408"/>
                <a:gd name="T78" fmla="*/ 309 w 409"/>
                <a:gd name="T79" fmla="*/ 89 h 408"/>
                <a:gd name="T80" fmla="*/ 336 w 409"/>
                <a:gd name="T81" fmla="*/ 252 h 408"/>
                <a:gd name="T82" fmla="*/ 304 w 409"/>
                <a:gd name="T83" fmla="*/ 173 h 408"/>
                <a:gd name="T84" fmla="*/ 289 w 409"/>
                <a:gd name="T85" fmla="*/ 93 h 408"/>
                <a:gd name="T86" fmla="*/ 252 w 409"/>
                <a:gd name="T87" fmla="*/ 73 h 408"/>
                <a:gd name="T88" fmla="*/ 173 w 409"/>
                <a:gd name="T89" fmla="*/ 104 h 408"/>
                <a:gd name="T90" fmla="*/ 67 w 409"/>
                <a:gd name="T91" fmla="*/ 229 h 408"/>
                <a:gd name="T92" fmla="*/ 244 w 409"/>
                <a:gd name="T93" fmla="*/ 5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09" h="408">
                  <a:moveTo>
                    <a:pt x="157" y="24"/>
                  </a:moveTo>
                  <a:cubicBezTo>
                    <a:pt x="143" y="9"/>
                    <a:pt x="143" y="9"/>
                    <a:pt x="143" y="9"/>
                  </a:cubicBezTo>
                  <a:cubicBezTo>
                    <a:pt x="140" y="29"/>
                    <a:pt x="140" y="29"/>
                    <a:pt x="140" y="29"/>
                  </a:cubicBezTo>
                  <a:cubicBezTo>
                    <a:pt x="139" y="37"/>
                    <a:pt x="131" y="40"/>
                    <a:pt x="125" y="36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44"/>
                    <a:pt x="109" y="44"/>
                    <a:pt x="109" y="44"/>
                  </a:cubicBezTo>
                  <a:cubicBezTo>
                    <a:pt x="110" y="52"/>
                    <a:pt x="102" y="57"/>
                    <a:pt x="95" y="53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3" y="72"/>
                    <a:pt x="76" y="78"/>
                    <a:pt x="69" y="76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8" y="89"/>
                    <a:pt x="58" y="89"/>
                    <a:pt x="58" y="89"/>
                  </a:cubicBezTo>
                  <a:cubicBezTo>
                    <a:pt x="61" y="96"/>
                    <a:pt x="55" y="104"/>
                    <a:pt x="48" y="103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43" y="125"/>
                    <a:pt x="40" y="133"/>
                    <a:pt x="32" y="134"/>
                  </a:cubicBezTo>
                  <a:cubicBezTo>
                    <a:pt x="12" y="136"/>
                    <a:pt x="12" y="136"/>
                    <a:pt x="12" y="136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32" y="155"/>
                    <a:pt x="29" y="164"/>
                    <a:pt x="22" y="167"/>
                  </a:cubicBezTo>
                  <a:cubicBezTo>
                    <a:pt x="3" y="172"/>
                    <a:pt x="3" y="172"/>
                    <a:pt x="3" y="172"/>
                  </a:cubicBezTo>
                  <a:cubicBezTo>
                    <a:pt x="19" y="184"/>
                    <a:pt x="19" y="184"/>
                    <a:pt x="19" y="184"/>
                  </a:cubicBezTo>
                  <a:cubicBezTo>
                    <a:pt x="26" y="188"/>
                    <a:pt x="25" y="197"/>
                    <a:pt x="18" y="201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19" y="218"/>
                    <a:pt x="19" y="218"/>
                    <a:pt x="19" y="218"/>
                  </a:cubicBezTo>
                  <a:cubicBezTo>
                    <a:pt x="26" y="221"/>
                    <a:pt x="27" y="230"/>
                    <a:pt x="21" y="235"/>
                  </a:cubicBezTo>
                  <a:cubicBezTo>
                    <a:pt x="5" y="247"/>
                    <a:pt x="5" y="247"/>
                    <a:pt x="5" y="247"/>
                  </a:cubicBezTo>
                  <a:cubicBezTo>
                    <a:pt x="25" y="252"/>
                    <a:pt x="25" y="252"/>
                    <a:pt x="25" y="252"/>
                  </a:cubicBezTo>
                  <a:cubicBezTo>
                    <a:pt x="32" y="254"/>
                    <a:pt x="35" y="263"/>
                    <a:pt x="30" y="268"/>
                  </a:cubicBezTo>
                  <a:cubicBezTo>
                    <a:pt x="16" y="283"/>
                    <a:pt x="16" y="283"/>
                    <a:pt x="16" y="283"/>
                  </a:cubicBezTo>
                  <a:cubicBezTo>
                    <a:pt x="36" y="284"/>
                    <a:pt x="36" y="284"/>
                    <a:pt x="36" y="284"/>
                  </a:cubicBezTo>
                  <a:cubicBezTo>
                    <a:pt x="44" y="285"/>
                    <a:pt x="48" y="293"/>
                    <a:pt x="44" y="299"/>
                  </a:cubicBezTo>
                  <a:cubicBezTo>
                    <a:pt x="34" y="317"/>
                    <a:pt x="34" y="317"/>
                    <a:pt x="34" y="317"/>
                  </a:cubicBezTo>
                  <a:cubicBezTo>
                    <a:pt x="54" y="314"/>
                    <a:pt x="54" y="314"/>
                    <a:pt x="54" y="314"/>
                  </a:cubicBezTo>
                  <a:cubicBezTo>
                    <a:pt x="61" y="313"/>
                    <a:pt x="67" y="320"/>
                    <a:pt x="65" y="327"/>
                  </a:cubicBezTo>
                  <a:cubicBezTo>
                    <a:pt x="57" y="346"/>
                    <a:pt x="57" y="346"/>
                    <a:pt x="57" y="346"/>
                  </a:cubicBezTo>
                  <a:cubicBezTo>
                    <a:pt x="77" y="340"/>
                    <a:pt x="77" y="340"/>
                    <a:pt x="77" y="340"/>
                  </a:cubicBezTo>
                  <a:cubicBezTo>
                    <a:pt x="84" y="337"/>
                    <a:pt x="91" y="343"/>
                    <a:pt x="89" y="351"/>
                  </a:cubicBezTo>
                  <a:cubicBezTo>
                    <a:pt x="86" y="371"/>
                    <a:pt x="86" y="371"/>
                    <a:pt x="86" y="371"/>
                  </a:cubicBezTo>
                  <a:cubicBezTo>
                    <a:pt x="104" y="361"/>
                    <a:pt x="104" y="361"/>
                    <a:pt x="104" y="361"/>
                  </a:cubicBezTo>
                  <a:cubicBezTo>
                    <a:pt x="110" y="357"/>
                    <a:pt x="118" y="362"/>
                    <a:pt x="118" y="369"/>
                  </a:cubicBezTo>
                  <a:cubicBezTo>
                    <a:pt x="119" y="390"/>
                    <a:pt x="119" y="390"/>
                    <a:pt x="119" y="390"/>
                  </a:cubicBezTo>
                  <a:cubicBezTo>
                    <a:pt x="134" y="377"/>
                    <a:pt x="134" y="377"/>
                    <a:pt x="134" y="377"/>
                  </a:cubicBezTo>
                  <a:cubicBezTo>
                    <a:pt x="140" y="372"/>
                    <a:pt x="149" y="375"/>
                    <a:pt x="150" y="382"/>
                  </a:cubicBezTo>
                  <a:cubicBezTo>
                    <a:pt x="154" y="402"/>
                    <a:pt x="154" y="402"/>
                    <a:pt x="154" y="402"/>
                  </a:cubicBezTo>
                  <a:cubicBezTo>
                    <a:pt x="167" y="387"/>
                    <a:pt x="167" y="387"/>
                    <a:pt x="167" y="387"/>
                  </a:cubicBezTo>
                  <a:cubicBezTo>
                    <a:pt x="172" y="381"/>
                    <a:pt x="181" y="383"/>
                    <a:pt x="184" y="389"/>
                  </a:cubicBezTo>
                  <a:cubicBezTo>
                    <a:pt x="191" y="408"/>
                    <a:pt x="191" y="408"/>
                    <a:pt x="191" y="408"/>
                  </a:cubicBezTo>
                  <a:cubicBezTo>
                    <a:pt x="201" y="391"/>
                    <a:pt x="201" y="391"/>
                    <a:pt x="201" y="391"/>
                  </a:cubicBezTo>
                  <a:cubicBezTo>
                    <a:pt x="205" y="384"/>
                    <a:pt x="214" y="384"/>
                    <a:pt x="218" y="390"/>
                  </a:cubicBezTo>
                  <a:cubicBezTo>
                    <a:pt x="229" y="407"/>
                    <a:pt x="229" y="407"/>
                    <a:pt x="229" y="407"/>
                  </a:cubicBezTo>
                  <a:cubicBezTo>
                    <a:pt x="236" y="388"/>
                    <a:pt x="236" y="388"/>
                    <a:pt x="236" y="388"/>
                  </a:cubicBezTo>
                  <a:cubicBezTo>
                    <a:pt x="238" y="381"/>
                    <a:pt x="247" y="379"/>
                    <a:pt x="252" y="384"/>
                  </a:cubicBezTo>
                  <a:cubicBezTo>
                    <a:pt x="266" y="399"/>
                    <a:pt x="266" y="399"/>
                    <a:pt x="266" y="399"/>
                  </a:cubicBezTo>
                  <a:cubicBezTo>
                    <a:pt x="269" y="379"/>
                    <a:pt x="269" y="379"/>
                    <a:pt x="269" y="379"/>
                  </a:cubicBezTo>
                  <a:cubicBezTo>
                    <a:pt x="270" y="372"/>
                    <a:pt x="278" y="368"/>
                    <a:pt x="284" y="373"/>
                  </a:cubicBezTo>
                  <a:cubicBezTo>
                    <a:pt x="301" y="385"/>
                    <a:pt x="301" y="385"/>
                    <a:pt x="301" y="385"/>
                  </a:cubicBezTo>
                  <a:cubicBezTo>
                    <a:pt x="300" y="364"/>
                    <a:pt x="300" y="364"/>
                    <a:pt x="300" y="364"/>
                  </a:cubicBezTo>
                  <a:cubicBezTo>
                    <a:pt x="300" y="357"/>
                    <a:pt x="307" y="352"/>
                    <a:pt x="314" y="355"/>
                  </a:cubicBezTo>
                  <a:cubicBezTo>
                    <a:pt x="332" y="364"/>
                    <a:pt x="332" y="364"/>
                    <a:pt x="332" y="364"/>
                  </a:cubicBezTo>
                  <a:cubicBezTo>
                    <a:pt x="328" y="344"/>
                    <a:pt x="328" y="344"/>
                    <a:pt x="328" y="344"/>
                  </a:cubicBezTo>
                  <a:cubicBezTo>
                    <a:pt x="326" y="337"/>
                    <a:pt x="333" y="330"/>
                    <a:pt x="340" y="332"/>
                  </a:cubicBezTo>
                  <a:cubicBezTo>
                    <a:pt x="359" y="338"/>
                    <a:pt x="359" y="338"/>
                    <a:pt x="359" y="338"/>
                  </a:cubicBezTo>
                  <a:cubicBezTo>
                    <a:pt x="351" y="319"/>
                    <a:pt x="351" y="319"/>
                    <a:pt x="351" y="319"/>
                  </a:cubicBezTo>
                  <a:cubicBezTo>
                    <a:pt x="348" y="312"/>
                    <a:pt x="354" y="305"/>
                    <a:pt x="361" y="305"/>
                  </a:cubicBezTo>
                  <a:cubicBezTo>
                    <a:pt x="381" y="307"/>
                    <a:pt x="381" y="307"/>
                    <a:pt x="381" y="307"/>
                  </a:cubicBezTo>
                  <a:cubicBezTo>
                    <a:pt x="370" y="290"/>
                    <a:pt x="370" y="290"/>
                    <a:pt x="370" y="290"/>
                  </a:cubicBezTo>
                  <a:cubicBezTo>
                    <a:pt x="366" y="284"/>
                    <a:pt x="370" y="276"/>
                    <a:pt x="377" y="275"/>
                  </a:cubicBezTo>
                  <a:cubicBezTo>
                    <a:pt x="397" y="273"/>
                    <a:pt x="397" y="273"/>
                    <a:pt x="397" y="273"/>
                  </a:cubicBezTo>
                  <a:cubicBezTo>
                    <a:pt x="383" y="258"/>
                    <a:pt x="383" y="258"/>
                    <a:pt x="383" y="258"/>
                  </a:cubicBezTo>
                  <a:cubicBezTo>
                    <a:pt x="378" y="253"/>
                    <a:pt x="380" y="244"/>
                    <a:pt x="387" y="242"/>
                  </a:cubicBezTo>
                  <a:cubicBezTo>
                    <a:pt x="406" y="236"/>
                    <a:pt x="406" y="236"/>
                    <a:pt x="406" y="236"/>
                  </a:cubicBezTo>
                  <a:cubicBezTo>
                    <a:pt x="390" y="225"/>
                    <a:pt x="390" y="225"/>
                    <a:pt x="390" y="225"/>
                  </a:cubicBezTo>
                  <a:cubicBezTo>
                    <a:pt x="384" y="220"/>
                    <a:pt x="384" y="211"/>
                    <a:pt x="391" y="208"/>
                  </a:cubicBezTo>
                  <a:cubicBezTo>
                    <a:pt x="409" y="199"/>
                    <a:pt x="409" y="199"/>
                    <a:pt x="409" y="199"/>
                  </a:cubicBezTo>
                  <a:cubicBezTo>
                    <a:pt x="390" y="190"/>
                    <a:pt x="390" y="190"/>
                    <a:pt x="390" y="190"/>
                  </a:cubicBezTo>
                  <a:cubicBezTo>
                    <a:pt x="384" y="187"/>
                    <a:pt x="382" y="178"/>
                    <a:pt x="388" y="174"/>
                  </a:cubicBezTo>
                  <a:cubicBezTo>
                    <a:pt x="404" y="161"/>
                    <a:pt x="404" y="161"/>
                    <a:pt x="404" y="161"/>
                  </a:cubicBezTo>
                  <a:cubicBezTo>
                    <a:pt x="385" y="156"/>
                    <a:pt x="385" y="156"/>
                    <a:pt x="385" y="156"/>
                  </a:cubicBezTo>
                  <a:cubicBezTo>
                    <a:pt x="377" y="155"/>
                    <a:pt x="375" y="146"/>
                    <a:pt x="380" y="140"/>
                  </a:cubicBezTo>
                  <a:cubicBezTo>
                    <a:pt x="393" y="125"/>
                    <a:pt x="393" y="125"/>
                    <a:pt x="393" y="125"/>
                  </a:cubicBezTo>
                  <a:cubicBezTo>
                    <a:pt x="373" y="124"/>
                    <a:pt x="373" y="124"/>
                    <a:pt x="373" y="124"/>
                  </a:cubicBezTo>
                  <a:cubicBezTo>
                    <a:pt x="365" y="124"/>
                    <a:pt x="361" y="116"/>
                    <a:pt x="365" y="109"/>
                  </a:cubicBezTo>
                  <a:cubicBezTo>
                    <a:pt x="375" y="92"/>
                    <a:pt x="375" y="92"/>
                    <a:pt x="375" y="92"/>
                  </a:cubicBezTo>
                  <a:cubicBezTo>
                    <a:pt x="355" y="95"/>
                    <a:pt x="355" y="95"/>
                    <a:pt x="355" y="95"/>
                  </a:cubicBezTo>
                  <a:cubicBezTo>
                    <a:pt x="348" y="96"/>
                    <a:pt x="342" y="88"/>
                    <a:pt x="345" y="81"/>
                  </a:cubicBezTo>
                  <a:cubicBezTo>
                    <a:pt x="352" y="62"/>
                    <a:pt x="352" y="62"/>
                    <a:pt x="352" y="62"/>
                  </a:cubicBezTo>
                  <a:cubicBezTo>
                    <a:pt x="332" y="69"/>
                    <a:pt x="332" y="69"/>
                    <a:pt x="332" y="69"/>
                  </a:cubicBezTo>
                  <a:cubicBezTo>
                    <a:pt x="325" y="71"/>
                    <a:pt x="318" y="65"/>
                    <a:pt x="320" y="58"/>
                  </a:cubicBezTo>
                  <a:cubicBezTo>
                    <a:pt x="323" y="38"/>
                    <a:pt x="323" y="38"/>
                    <a:pt x="323" y="38"/>
                  </a:cubicBezTo>
                  <a:cubicBezTo>
                    <a:pt x="305" y="48"/>
                    <a:pt x="305" y="48"/>
                    <a:pt x="305" y="48"/>
                  </a:cubicBezTo>
                  <a:cubicBezTo>
                    <a:pt x="299" y="51"/>
                    <a:pt x="291" y="47"/>
                    <a:pt x="291" y="39"/>
                  </a:cubicBezTo>
                  <a:cubicBezTo>
                    <a:pt x="291" y="19"/>
                    <a:pt x="291" y="19"/>
                    <a:pt x="291" y="19"/>
                  </a:cubicBezTo>
                  <a:cubicBezTo>
                    <a:pt x="275" y="32"/>
                    <a:pt x="275" y="32"/>
                    <a:pt x="275" y="32"/>
                  </a:cubicBezTo>
                  <a:cubicBezTo>
                    <a:pt x="269" y="36"/>
                    <a:pt x="260" y="33"/>
                    <a:pt x="259" y="26"/>
                  </a:cubicBezTo>
                  <a:cubicBezTo>
                    <a:pt x="255" y="6"/>
                    <a:pt x="255" y="6"/>
                    <a:pt x="255" y="6"/>
                  </a:cubicBezTo>
                  <a:cubicBezTo>
                    <a:pt x="242" y="22"/>
                    <a:pt x="242" y="22"/>
                    <a:pt x="242" y="22"/>
                  </a:cubicBezTo>
                  <a:cubicBezTo>
                    <a:pt x="237" y="27"/>
                    <a:pt x="228" y="26"/>
                    <a:pt x="225" y="19"/>
                  </a:cubicBezTo>
                  <a:cubicBezTo>
                    <a:pt x="218" y="0"/>
                    <a:pt x="218" y="0"/>
                    <a:pt x="218" y="0"/>
                  </a:cubicBezTo>
                  <a:cubicBezTo>
                    <a:pt x="208" y="18"/>
                    <a:pt x="208" y="18"/>
                    <a:pt x="208" y="18"/>
                  </a:cubicBezTo>
                  <a:cubicBezTo>
                    <a:pt x="204" y="24"/>
                    <a:pt x="195" y="25"/>
                    <a:pt x="191" y="18"/>
                  </a:cubicBezTo>
                  <a:cubicBezTo>
                    <a:pt x="180" y="1"/>
                    <a:pt x="180" y="1"/>
                    <a:pt x="180" y="1"/>
                  </a:cubicBezTo>
                  <a:cubicBezTo>
                    <a:pt x="174" y="21"/>
                    <a:pt x="174" y="21"/>
                    <a:pt x="174" y="21"/>
                  </a:cubicBezTo>
                  <a:cubicBezTo>
                    <a:pt x="171" y="28"/>
                    <a:pt x="162" y="30"/>
                    <a:pt x="157" y="24"/>
                  </a:cubicBezTo>
                  <a:close/>
                  <a:moveTo>
                    <a:pt x="124" y="230"/>
                  </a:moveTo>
                  <a:cubicBezTo>
                    <a:pt x="110" y="185"/>
                    <a:pt x="135" y="138"/>
                    <a:pt x="179" y="124"/>
                  </a:cubicBezTo>
                  <a:cubicBezTo>
                    <a:pt x="224" y="110"/>
                    <a:pt x="271" y="134"/>
                    <a:pt x="285" y="179"/>
                  </a:cubicBezTo>
                  <a:cubicBezTo>
                    <a:pt x="299" y="223"/>
                    <a:pt x="274" y="271"/>
                    <a:pt x="230" y="285"/>
                  </a:cubicBezTo>
                  <a:cubicBezTo>
                    <a:pt x="185" y="299"/>
                    <a:pt x="138" y="274"/>
                    <a:pt x="124" y="230"/>
                  </a:cubicBezTo>
                  <a:close/>
                  <a:moveTo>
                    <a:pt x="278" y="279"/>
                  </a:moveTo>
                  <a:cubicBezTo>
                    <a:pt x="282" y="275"/>
                    <a:pt x="288" y="274"/>
                    <a:pt x="293" y="276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24" y="292"/>
                    <a:pt x="326" y="302"/>
                    <a:pt x="320" y="308"/>
                  </a:cubicBezTo>
                  <a:cubicBezTo>
                    <a:pt x="302" y="328"/>
                    <a:pt x="279" y="344"/>
                    <a:pt x="251" y="352"/>
                  </a:cubicBezTo>
                  <a:cubicBezTo>
                    <a:pt x="183" y="374"/>
                    <a:pt x="110" y="346"/>
                    <a:pt x="74" y="288"/>
                  </a:cubicBezTo>
                  <a:cubicBezTo>
                    <a:pt x="69" y="281"/>
                    <a:pt x="72" y="271"/>
                    <a:pt x="81" y="268"/>
                  </a:cubicBezTo>
                  <a:cubicBezTo>
                    <a:pt x="105" y="261"/>
                    <a:pt x="105" y="261"/>
                    <a:pt x="105" y="261"/>
                  </a:cubicBezTo>
                  <a:cubicBezTo>
                    <a:pt x="110" y="259"/>
                    <a:pt x="116" y="261"/>
                    <a:pt x="120" y="265"/>
                  </a:cubicBezTo>
                  <a:cubicBezTo>
                    <a:pt x="145" y="301"/>
                    <a:pt x="192" y="318"/>
                    <a:pt x="236" y="304"/>
                  </a:cubicBezTo>
                  <a:cubicBezTo>
                    <a:pt x="252" y="299"/>
                    <a:pt x="267" y="290"/>
                    <a:pt x="278" y="279"/>
                  </a:cubicBezTo>
                  <a:close/>
                  <a:moveTo>
                    <a:pt x="309" y="89"/>
                  </a:moveTo>
                  <a:cubicBezTo>
                    <a:pt x="329" y="107"/>
                    <a:pt x="344" y="130"/>
                    <a:pt x="353" y="158"/>
                  </a:cubicBezTo>
                  <a:cubicBezTo>
                    <a:pt x="362" y="187"/>
                    <a:pt x="362" y="216"/>
                    <a:pt x="355" y="244"/>
                  </a:cubicBezTo>
                  <a:cubicBezTo>
                    <a:pt x="353" y="252"/>
                    <a:pt x="344" y="256"/>
                    <a:pt x="336" y="252"/>
                  </a:cubicBezTo>
                  <a:cubicBezTo>
                    <a:pt x="314" y="240"/>
                    <a:pt x="314" y="240"/>
                    <a:pt x="314" y="240"/>
                  </a:cubicBezTo>
                  <a:cubicBezTo>
                    <a:pt x="309" y="238"/>
                    <a:pt x="306" y="232"/>
                    <a:pt x="307" y="226"/>
                  </a:cubicBezTo>
                  <a:cubicBezTo>
                    <a:pt x="311" y="209"/>
                    <a:pt x="310" y="191"/>
                    <a:pt x="304" y="173"/>
                  </a:cubicBezTo>
                  <a:cubicBezTo>
                    <a:pt x="299" y="156"/>
                    <a:pt x="290" y="142"/>
                    <a:pt x="279" y="131"/>
                  </a:cubicBezTo>
                  <a:cubicBezTo>
                    <a:pt x="275" y="127"/>
                    <a:pt x="274" y="121"/>
                    <a:pt x="277" y="116"/>
                  </a:cubicBezTo>
                  <a:cubicBezTo>
                    <a:pt x="289" y="93"/>
                    <a:pt x="289" y="93"/>
                    <a:pt x="289" y="93"/>
                  </a:cubicBezTo>
                  <a:cubicBezTo>
                    <a:pt x="293" y="85"/>
                    <a:pt x="302" y="83"/>
                    <a:pt x="309" y="89"/>
                  </a:cubicBezTo>
                  <a:close/>
                  <a:moveTo>
                    <a:pt x="244" y="54"/>
                  </a:moveTo>
                  <a:cubicBezTo>
                    <a:pt x="252" y="56"/>
                    <a:pt x="256" y="65"/>
                    <a:pt x="252" y="73"/>
                  </a:cubicBezTo>
                  <a:cubicBezTo>
                    <a:pt x="241" y="95"/>
                    <a:pt x="241" y="95"/>
                    <a:pt x="241" y="95"/>
                  </a:cubicBezTo>
                  <a:cubicBezTo>
                    <a:pt x="238" y="100"/>
                    <a:pt x="232" y="103"/>
                    <a:pt x="227" y="102"/>
                  </a:cubicBezTo>
                  <a:cubicBezTo>
                    <a:pt x="209" y="98"/>
                    <a:pt x="191" y="99"/>
                    <a:pt x="173" y="104"/>
                  </a:cubicBezTo>
                  <a:cubicBezTo>
                    <a:pt x="127" y="119"/>
                    <a:pt x="98" y="163"/>
                    <a:pt x="100" y="209"/>
                  </a:cubicBezTo>
                  <a:cubicBezTo>
                    <a:pt x="100" y="215"/>
                    <a:pt x="96" y="220"/>
                    <a:pt x="91" y="222"/>
                  </a:cubicBezTo>
                  <a:cubicBezTo>
                    <a:pt x="67" y="229"/>
                    <a:pt x="67" y="229"/>
                    <a:pt x="67" y="229"/>
                  </a:cubicBezTo>
                  <a:cubicBezTo>
                    <a:pt x="59" y="232"/>
                    <a:pt x="51" y="226"/>
                    <a:pt x="50" y="218"/>
                  </a:cubicBezTo>
                  <a:cubicBezTo>
                    <a:pt x="43" y="147"/>
                    <a:pt x="87" y="78"/>
                    <a:pt x="158" y="56"/>
                  </a:cubicBezTo>
                  <a:cubicBezTo>
                    <a:pt x="187" y="47"/>
                    <a:pt x="217" y="47"/>
                    <a:pt x="244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49"/>
            <p:cNvSpPr>
              <a:spLocks noEditPoints="1"/>
            </p:cNvSpPr>
            <p:nvPr/>
          </p:nvSpPr>
          <p:spPr bwMode="auto">
            <a:xfrm>
              <a:off x="6562789" y="4812296"/>
              <a:ext cx="873292" cy="870848"/>
            </a:xfrm>
            <a:custGeom>
              <a:avLst/>
              <a:gdLst>
                <a:gd name="T0" fmla="*/ 446 w 453"/>
                <a:gd name="T1" fmla="*/ 172 h 452"/>
                <a:gd name="T2" fmla="*/ 407 w 453"/>
                <a:gd name="T3" fmla="*/ 167 h 452"/>
                <a:gd name="T4" fmla="*/ 394 w 453"/>
                <a:gd name="T5" fmla="*/ 151 h 452"/>
                <a:gd name="T6" fmla="*/ 419 w 453"/>
                <a:gd name="T7" fmla="*/ 122 h 452"/>
                <a:gd name="T8" fmla="*/ 396 w 453"/>
                <a:gd name="T9" fmla="*/ 76 h 452"/>
                <a:gd name="T10" fmla="*/ 360 w 453"/>
                <a:gd name="T11" fmla="*/ 89 h 452"/>
                <a:gd name="T12" fmla="*/ 334 w 453"/>
                <a:gd name="T13" fmla="*/ 76 h 452"/>
                <a:gd name="T14" fmla="*/ 340 w 453"/>
                <a:gd name="T15" fmla="*/ 40 h 452"/>
                <a:gd name="T16" fmla="*/ 297 w 453"/>
                <a:gd name="T17" fmla="*/ 12 h 452"/>
                <a:gd name="T18" fmla="*/ 274 w 453"/>
                <a:gd name="T19" fmla="*/ 39 h 452"/>
                <a:gd name="T20" fmla="*/ 238 w 453"/>
                <a:gd name="T21" fmla="*/ 41 h 452"/>
                <a:gd name="T22" fmla="*/ 225 w 453"/>
                <a:gd name="T23" fmla="*/ 8 h 452"/>
                <a:gd name="T24" fmla="*/ 173 w 453"/>
                <a:gd name="T25" fmla="*/ 7 h 452"/>
                <a:gd name="T26" fmla="*/ 168 w 453"/>
                <a:gd name="T27" fmla="*/ 41 h 452"/>
                <a:gd name="T28" fmla="*/ 150 w 453"/>
                <a:gd name="T29" fmla="*/ 56 h 452"/>
                <a:gd name="T30" fmla="*/ 123 w 453"/>
                <a:gd name="T31" fmla="*/ 34 h 452"/>
                <a:gd name="T32" fmla="*/ 77 w 453"/>
                <a:gd name="T33" fmla="*/ 57 h 452"/>
                <a:gd name="T34" fmla="*/ 88 w 453"/>
                <a:gd name="T35" fmla="*/ 90 h 452"/>
                <a:gd name="T36" fmla="*/ 75 w 453"/>
                <a:gd name="T37" fmla="*/ 117 h 452"/>
                <a:gd name="T38" fmla="*/ 41 w 453"/>
                <a:gd name="T39" fmla="*/ 112 h 452"/>
                <a:gd name="T40" fmla="*/ 12 w 453"/>
                <a:gd name="T41" fmla="*/ 155 h 452"/>
                <a:gd name="T42" fmla="*/ 40 w 453"/>
                <a:gd name="T43" fmla="*/ 178 h 452"/>
                <a:gd name="T44" fmla="*/ 42 w 453"/>
                <a:gd name="T45" fmla="*/ 214 h 452"/>
                <a:gd name="T46" fmla="*/ 9 w 453"/>
                <a:gd name="T47" fmla="*/ 228 h 452"/>
                <a:gd name="T48" fmla="*/ 7 w 453"/>
                <a:gd name="T49" fmla="*/ 279 h 452"/>
                <a:gd name="T50" fmla="*/ 44 w 453"/>
                <a:gd name="T51" fmla="*/ 284 h 452"/>
                <a:gd name="T52" fmla="*/ 58 w 453"/>
                <a:gd name="T53" fmla="*/ 301 h 452"/>
                <a:gd name="T54" fmla="*/ 35 w 453"/>
                <a:gd name="T55" fmla="*/ 329 h 452"/>
                <a:gd name="T56" fmla="*/ 58 w 453"/>
                <a:gd name="T57" fmla="*/ 375 h 452"/>
                <a:gd name="T58" fmla="*/ 94 w 453"/>
                <a:gd name="T59" fmla="*/ 362 h 452"/>
                <a:gd name="T60" fmla="*/ 119 w 453"/>
                <a:gd name="T61" fmla="*/ 374 h 452"/>
                <a:gd name="T62" fmla="*/ 113 w 453"/>
                <a:gd name="T63" fmla="*/ 411 h 452"/>
                <a:gd name="T64" fmla="*/ 156 w 453"/>
                <a:gd name="T65" fmla="*/ 440 h 452"/>
                <a:gd name="T66" fmla="*/ 181 w 453"/>
                <a:gd name="T67" fmla="*/ 409 h 452"/>
                <a:gd name="T68" fmla="*/ 214 w 453"/>
                <a:gd name="T69" fmla="*/ 406 h 452"/>
                <a:gd name="T70" fmla="*/ 228 w 453"/>
                <a:gd name="T71" fmla="*/ 443 h 452"/>
                <a:gd name="T72" fmla="*/ 280 w 453"/>
                <a:gd name="T73" fmla="*/ 445 h 452"/>
                <a:gd name="T74" fmla="*/ 285 w 453"/>
                <a:gd name="T75" fmla="*/ 405 h 452"/>
                <a:gd name="T76" fmla="*/ 300 w 453"/>
                <a:gd name="T77" fmla="*/ 391 h 452"/>
                <a:gd name="T78" fmla="*/ 330 w 453"/>
                <a:gd name="T79" fmla="*/ 418 h 452"/>
                <a:gd name="T80" fmla="*/ 376 w 453"/>
                <a:gd name="T81" fmla="*/ 395 h 452"/>
                <a:gd name="T82" fmla="*/ 362 w 453"/>
                <a:gd name="T83" fmla="*/ 357 h 452"/>
                <a:gd name="T84" fmla="*/ 373 w 453"/>
                <a:gd name="T85" fmla="*/ 332 h 452"/>
                <a:gd name="T86" fmla="*/ 412 w 453"/>
                <a:gd name="T87" fmla="*/ 340 h 452"/>
                <a:gd name="T88" fmla="*/ 441 w 453"/>
                <a:gd name="T89" fmla="*/ 297 h 452"/>
                <a:gd name="T90" fmla="*/ 409 w 453"/>
                <a:gd name="T91" fmla="*/ 271 h 452"/>
                <a:gd name="T92" fmla="*/ 408 w 453"/>
                <a:gd name="T93" fmla="*/ 238 h 452"/>
                <a:gd name="T94" fmla="*/ 444 w 453"/>
                <a:gd name="T95" fmla="*/ 224 h 452"/>
                <a:gd name="T96" fmla="*/ 315 w 453"/>
                <a:gd name="T97" fmla="*/ 351 h 452"/>
                <a:gd name="T98" fmla="*/ 134 w 453"/>
                <a:gd name="T99" fmla="*/ 105 h 452"/>
                <a:gd name="T100" fmla="*/ 315 w 453"/>
                <a:gd name="T101" fmla="*/ 35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53" h="452">
                  <a:moveTo>
                    <a:pt x="452" y="213"/>
                  </a:moveTo>
                  <a:cubicBezTo>
                    <a:pt x="446" y="172"/>
                    <a:pt x="446" y="172"/>
                    <a:pt x="446" y="172"/>
                  </a:cubicBezTo>
                  <a:cubicBezTo>
                    <a:pt x="445" y="167"/>
                    <a:pt x="440" y="164"/>
                    <a:pt x="435" y="164"/>
                  </a:cubicBezTo>
                  <a:cubicBezTo>
                    <a:pt x="407" y="167"/>
                    <a:pt x="407" y="167"/>
                    <a:pt x="407" y="167"/>
                  </a:cubicBezTo>
                  <a:cubicBezTo>
                    <a:pt x="403" y="168"/>
                    <a:pt x="399" y="165"/>
                    <a:pt x="397" y="161"/>
                  </a:cubicBezTo>
                  <a:cubicBezTo>
                    <a:pt x="396" y="158"/>
                    <a:pt x="395" y="154"/>
                    <a:pt x="394" y="151"/>
                  </a:cubicBezTo>
                  <a:cubicBezTo>
                    <a:pt x="392" y="147"/>
                    <a:pt x="393" y="143"/>
                    <a:pt x="396" y="140"/>
                  </a:cubicBezTo>
                  <a:cubicBezTo>
                    <a:pt x="419" y="122"/>
                    <a:pt x="419" y="122"/>
                    <a:pt x="419" y="122"/>
                  </a:cubicBezTo>
                  <a:cubicBezTo>
                    <a:pt x="423" y="119"/>
                    <a:pt x="423" y="113"/>
                    <a:pt x="420" y="109"/>
                  </a:cubicBezTo>
                  <a:cubicBezTo>
                    <a:pt x="396" y="76"/>
                    <a:pt x="396" y="76"/>
                    <a:pt x="396" y="76"/>
                  </a:cubicBezTo>
                  <a:cubicBezTo>
                    <a:pt x="393" y="72"/>
                    <a:pt x="387" y="71"/>
                    <a:pt x="383" y="73"/>
                  </a:cubicBezTo>
                  <a:cubicBezTo>
                    <a:pt x="360" y="89"/>
                    <a:pt x="360" y="89"/>
                    <a:pt x="360" y="89"/>
                  </a:cubicBezTo>
                  <a:cubicBezTo>
                    <a:pt x="357" y="91"/>
                    <a:pt x="352" y="91"/>
                    <a:pt x="349" y="88"/>
                  </a:cubicBezTo>
                  <a:cubicBezTo>
                    <a:pt x="344" y="84"/>
                    <a:pt x="339" y="80"/>
                    <a:pt x="334" y="76"/>
                  </a:cubicBezTo>
                  <a:cubicBezTo>
                    <a:pt x="331" y="73"/>
                    <a:pt x="329" y="69"/>
                    <a:pt x="331" y="65"/>
                  </a:cubicBezTo>
                  <a:cubicBezTo>
                    <a:pt x="340" y="40"/>
                    <a:pt x="340" y="40"/>
                    <a:pt x="340" y="40"/>
                  </a:cubicBezTo>
                  <a:cubicBezTo>
                    <a:pt x="342" y="35"/>
                    <a:pt x="340" y="30"/>
                    <a:pt x="335" y="28"/>
                  </a:cubicBezTo>
                  <a:cubicBezTo>
                    <a:pt x="297" y="12"/>
                    <a:pt x="297" y="12"/>
                    <a:pt x="297" y="12"/>
                  </a:cubicBezTo>
                  <a:cubicBezTo>
                    <a:pt x="293" y="9"/>
                    <a:pt x="287" y="11"/>
                    <a:pt x="285" y="16"/>
                  </a:cubicBezTo>
                  <a:cubicBezTo>
                    <a:pt x="274" y="39"/>
                    <a:pt x="274" y="39"/>
                    <a:pt x="274" y="39"/>
                  </a:cubicBezTo>
                  <a:cubicBezTo>
                    <a:pt x="272" y="43"/>
                    <a:pt x="268" y="45"/>
                    <a:pt x="263" y="44"/>
                  </a:cubicBezTo>
                  <a:cubicBezTo>
                    <a:pt x="255" y="42"/>
                    <a:pt x="247" y="41"/>
                    <a:pt x="238" y="41"/>
                  </a:cubicBezTo>
                  <a:cubicBezTo>
                    <a:pt x="234" y="40"/>
                    <a:pt x="230" y="37"/>
                    <a:pt x="229" y="33"/>
                  </a:cubicBezTo>
                  <a:cubicBezTo>
                    <a:pt x="225" y="8"/>
                    <a:pt x="225" y="8"/>
                    <a:pt x="225" y="8"/>
                  </a:cubicBezTo>
                  <a:cubicBezTo>
                    <a:pt x="224" y="3"/>
                    <a:pt x="219" y="0"/>
                    <a:pt x="214" y="0"/>
                  </a:cubicBezTo>
                  <a:cubicBezTo>
                    <a:pt x="173" y="7"/>
                    <a:pt x="173" y="7"/>
                    <a:pt x="173" y="7"/>
                  </a:cubicBezTo>
                  <a:cubicBezTo>
                    <a:pt x="168" y="7"/>
                    <a:pt x="164" y="12"/>
                    <a:pt x="165" y="17"/>
                  </a:cubicBezTo>
                  <a:cubicBezTo>
                    <a:pt x="168" y="41"/>
                    <a:pt x="168" y="41"/>
                    <a:pt x="168" y="41"/>
                  </a:cubicBezTo>
                  <a:cubicBezTo>
                    <a:pt x="168" y="46"/>
                    <a:pt x="165" y="50"/>
                    <a:pt x="161" y="51"/>
                  </a:cubicBezTo>
                  <a:cubicBezTo>
                    <a:pt x="158" y="53"/>
                    <a:pt x="154" y="54"/>
                    <a:pt x="150" y="56"/>
                  </a:cubicBezTo>
                  <a:cubicBezTo>
                    <a:pt x="146" y="58"/>
                    <a:pt x="141" y="57"/>
                    <a:pt x="139" y="53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0" y="30"/>
                    <a:pt x="114" y="29"/>
                    <a:pt x="110" y="32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3" y="60"/>
                    <a:pt x="72" y="66"/>
                    <a:pt x="75" y="70"/>
                  </a:cubicBezTo>
                  <a:cubicBezTo>
                    <a:pt x="88" y="90"/>
                    <a:pt x="88" y="90"/>
                    <a:pt x="88" y="90"/>
                  </a:cubicBezTo>
                  <a:cubicBezTo>
                    <a:pt x="91" y="94"/>
                    <a:pt x="90" y="99"/>
                    <a:pt x="87" y="102"/>
                  </a:cubicBezTo>
                  <a:cubicBezTo>
                    <a:pt x="83" y="107"/>
                    <a:pt x="79" y="112"/>
                    <a:pt x="75" y="117"/>
                  </a:cubicBezTo>
                  <a:cubicBezTo>
                    <a:pt x="73" y="121"/>
                    <a:pt x="68" y="122"/>
                    <a:pt x="64" y="121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36" y="110"/>
                    <a:pt x="31" y="112"/>
                    <a:pt x="29" y="117"/>
                  </a:cubicBezTo>
                  <a:cubicBezTo>
                    <a:pt x="12" y="155"/>
                    <a:pt x="12" y="155"/>
                    <a:pt x="12" y="155"/>
                  </a:cubicBezTo>
                  <a:cubicBezTo>
                    <a:pt x="10" y="160"/>
                    <a:pt x="12" y="165"/>
                    <a:pt x="17" y="167"/>
                  </a:cubicBezTo>
                  <a:cubicBezTo>
                    <a:pt x="40" y="178"/>
                    <a:pt x="40" y="178"/>
                    <a:pt x="40" y="178"/>
                  </a:cubicBezTo>
                  <a:cubicBezTo>
                    <a:pt x="43" y="180"/>
                    <a:pt x="46" y="184"/>
                    <a:pt x="45" y="189"/>
                  </a:cubicBezTo>
                  <a:cubicBezTo>
                    <a:pt x="43" y="197"/>
                    <a:pt x="42" y="205"/>
                    <a:pt x="42" y="214"/>
                  </a:cubicBezTo>
                  <a:cubicBezTo>
                    <a:pt x="41" y="218"/>
                    <a:pt x="38" y="222"/>
                    <a:pt x="34" y="223"/>
                  </a:cubicBezTo>
                  <a:cubicBezTo>
                    <a:pt x="9" y="228"/>
                    <a:pt x="9" y="228"/>
                    <a:pt x="9" y="228"/>
                  </a:cubicBezTo>
                  <a:cubicBezTo>
                    <a:pt x="4" y="228"/>
                    <a:pt x="0" y="233"/>
                    <a:pt x="1" y="238"/>
                  </a:cubicBezTo>
                  <a:cubicBezTo>
                    <a:pt x="7" y="279"/>
                    <a:pt x="7" y="279"/>
                    <a:pt x="7" y="279"/>
                  </a:cubicBezTo>
                  <a:cubicBezTo>
                    <a:pt x="8" y="284"/>
                    <a:pt x="13" y="288"/>
                    <a:pt x="18" y="287"/>
                  </a:cubicBezTo>
                  <a:cubicBezTo>
                    <a:pt x="44" y="284"/>
                    <a:pt x="44" y="284"/>
                    <a:pt x="44" y="284"/>
                  </a:cubicBezTo>
                  <a:cubicBezTo>
                    <a:pt x="48" y="284"/>
                    <a:pt x="52" y="286"/>
                    <a:pt x="54" y="290"/>
                  </a:cubicBezTo>
                  <a:cubicBezTo>
                    <a:pt x="55" y="294"/>
                    <a:pt x="57" y="297"/>
                    <a:pt x="58" y="301"/>
                  </a:cubicBezTo>
                  <a:cubicBezTo>
                    <a:pt x="60" y="305"/>
                    <a:pt x="59" y="309"/>
                    <a:pt x="56" y="312"/>
                  </a:cubicBezTo>
                  <a:cubicBezTo>
                    <a:pt x="35" y="329"/>
                    <a:pt x="35" y="329"/>
                    <a:pt x="35" y="329"/>
                  </a:cubicBezTo>
                  <a:cubicBezTo>
                    <a:pt x="31" y="332"/>
                    <a:pt x="30" y="338"/>
                    <a:pt x="33" y="342"/>
                  </a:cubicBezTo>
                  <a:cubicBezTo>
                    <a:pt x="58" y="375"/>
                    <a:pt x="58" y="375"/>
                    <a:pt x="58" y="375"/>
                  </a:cubicBezTo>
                  <a:cubicBezTo>
                    <a:pt x="61" y="379"/>
                    <a:pt x="66" y="380"/>
                    <a:pt x="71" y="378"/>
                  </a:cubicBezTo>
                  <a:cubicBezTo>
                    <a:pt x="94" y="362"/>
                    <a:pt x="94" y="362"/>
                    <a:pt x="94" y="362"/>
                  </a:cubicBezTo>
                  <a:cubicBezTo>
                    <a:pt x="97" y="360"/>
                    <a:pt x="102" y="360"/>
                    <a:pt x="105" y="363"/>
                  </a:cubicBezTo>
                  <a:cubicBezTo>
                    <a:pt x="110" y="367"/>
                    <a:pt x="115" y="370"/>
                    <a:pt x="119" y="374"/>
                  </a:cubicBezTo>
                  <a:cubicBezTo>
                    <a:pt x="123" y="376"/>
                    <a:pt x="124" y="381"/>
                    <a:pt x="123" y="385"/>
                  </a:cubicBezTo>
                  <a:cubicBezTo>
                    <a:pt x="113" y="411"/>
                    <a:pt x="113" y="411"/>
                    <a:pt x="113" y="411"/>
                  </a:cubicBezTo>
                  <a:cubicBezTo>
                    <a:pt x="111" y="416"/>
                    <a:pt x="113" y="421"/>
                    <a:pt x="118" y="423"/>
                  </a:cubicBezTo>
                  <a:cubicBezTo>
                    <a:pt x="156" y="440"/>
                    <a:pt x="156" y="440"/>
                    <a:pt x="156" y="440"/>
                  </a:cubicBezTo>
                  <a:cubicBezTo>
                    <a:pt x="160" y="442"/>
                    <a:pt x="166" y="440"/>
                    <a:pt x="168" y="435"/>
                  </a:cubicBezTo>
                  <a:cubicBezTo>
                    <a:pt x="181" y="409"/>
                    <a:pt x="181" y="409"/>
                    <a:pt x="181" y="409"/>
                  </a:cubicBezTo>
                  <a:cubicBezTo>
                    <a:pt x="183" y="405"/>
                    <a:pt x="187" y="403"/>
                    <a:pt x="191" y="404"/>
                  </a:cubicBezTo>
                  <a:cubicBezTo>
                    <a:pt x="199" y="405"/>
                    <a:pt x="206" y="406"/>
                    <a:pt x="214" y="406"/>
                  </a:cubicBezTo>
                  <a:cubicBezTo>
                    <a:pt x="218" y="407"/>
                    <a:pt x="222" y="410"/>
                    <a:pt x="223" y="414"/>
                  </a:cubicBezTo>
                  <a:cubicBezTo>
                    <a:pt x="228" y="443"/>
                    <a:pt x="228" y="443"/>
                    <a:pt x="228" y="443"/>
                  </a:cubicBezTo>
                  <a:cubicBezTo>
                    <a:pt x="229" y="448"/>
                    <a:pt x="234" y="452"/>
                    <a:pt x="239" y="451"/>
                  </a:cubicBezTo>
                  <a:cubicBezTo>
                    <a:pt x="280" y="445"/>
                    <a:pt x="280" y="445"/>
                    <a:pt x="280" y="445"/>
                  </a:cubicBezTo>
                  <a:cubicBezTo>
                    <a:pt x="285" y="444"/>
                    <a:pt x="289" y="440"/>
                    <a:pt x="288" y="435"/>
                  </a:cubicBezTo>
                  <a:cubicBezTo>
                    <a:pt x="285" y="405"/>
                    <a:pt x="285" y="405"/>
                    <a:pt x="285" y="405"/>
                  </a:cubicBezTo>
                  <a:cubicBezTo>
                    <a:pt x="284" y="400"/>
                    <a:pt x="287" y="396"/>
                    <a:pt x="291" y="395"/>
                  </a:cubicBezTo>
                  <a:cubicBezTo>
                    <a:pt x="294" y="393"/>
                    <a:pt x="297" y="392"/>
                    <a:pt x="300" y="391"/>
                  </a:cubicBezTo>
                  <a:cubicBezTo>
                    <a:pt x="303" y="389"/>
                    <a:pt x="308" y="391"/>
                    <a:pt x="311" y="394"/>
                  </a:cubicBezTo>
                  <a:cubicBezTo>
                    <a:pt x="330" y="418"/>
                    <a:pt x="330" y="418"/>
                    <a:pt x="330" y="418"/>
                  </a:cubicBezTo>
                  <a:cubicBezTo>
                    <a:pt x="333" y="422"/>
                    <a:pt x="339" y="423"/>
                    <a:pt x="343" y="420"/>
                  </a:cubicBezTo>
                  <a:cubicBezTo>
                    <a:pt x="376" y="395"/>
                    <a:pt x="376" y="395"/>
                    <a:pt x="376" y="395"/>
                  </a:cubicBezTo>
                  <a:cubicBezTo>
                    <a:pt x="381" y="392"/>
                    <a:pt x="382" y="386"/>
                    <a:pt x="379" y="382"/>
                  </a:cubicBezTo>
                  <a:cubicBezTo>
                    <a:pt x="362" y="357"/>
                    <a:pt x="362" y="357"/>
                    <a:pt x="362" y="357"/>
                  </a:cubicBezTo>
                  <a:cubicBezTo>
                    <a:pt x="359" y="353"/>
                    <a:pt x="359" y="348"/>
                    <a:pt x="362" y="345"/>
                  </a:cubicBezTo>
                  <a:cubicBezTo>
                    <a:pt x="366" y="341"/>
                    <a:pt x="369" y="337"/>
                    <a:pt x="373" y="332"/>
                  </a:cubicBezTo>
                  <a:cubicBezTo>
                    <a:pt x="375" y="329"/>
                    <a:pt x="380" y="327"/>
                    <a:pt x="384" y="329"/>
                  </a:cubicBezTo>
                  <a:cubicBezTo>
                    <a:pt x="412" y="340"/>
                    <a:pt x="412" y="340"/>
                    <a:pt x="412" y="340"/>
                  </a:cubicBezTo>
                  <a:cubicBezTo>
                    <a:pt x="417" y="342"/>
                    <a:pt x="422" y="339"/>
                    <a:pt x="424" y="335"/>
                  </a:cubicBezTo>
                  <a:cubicBezTo>
                    <a:pt x="441" y="297"/>
                    <a:pt x="441" y="297"/>
                    <a:pt x="441" y="297"/>
                  </a:cubicBezTo>
                  <a:cubicBezTo>
                    <a:pt x="443" y="292"/>
                    <a:pt x="441" y="286"/>
                    <a:pt x="436" y="284"/>
                  </a:cubicBezTo>
                  <a:cubicBezTo>
                    <a:pt x="409" y="271"/>
                    <a:pt x="409" y="271"/>
                    <a:pt x="409" y="271"/>
                  </a:cubicBezTo>
                  <a:cubicBezTo>
                    <a:pt x="406" y="269"/>
                    <a:pt x="403" y="265"/>
                    <a:pt x="404" y="261"/>
                  </a:cubicBezTo>
                  <a:cubicBezTo>
                    <a:pt x="406" y="253"/>
                    <a:pt x="407" y="246"/>
                    <a:pt x="408" y="238"/>
                  </a:cubicBezTo>
                  <a:cubicBezTo>
                    <a:pt x="408" y="234"/>
                    <a:pt x="411" y="230"/>
                    <a:pt x="415" y="230"/>
                  </a:cubicBezTo>
                  <a:cubicBezTo>
                    <a:pt x="444" y="224"/>
                    <a:pt x="444" y="224"/>
                    <a:pt x="444" y="224"/>
                  </a:cubicBezTo>
                  <a:cubicBezTo>
                    <a:pt x="449" y="223"/>
                    <a:pt x="453" y="218"/>
                    <a:pt x="452" y="213"/>
                  </a:cubicBezTo>
                  <a:close/>
                  <a:moveTo>
                    <a:pt x="315" y="351"/>
                  </a:moveTo>
                  <a:cubicBezTo>
                    <a:pt x="247" y="400"/>
                    <a:pt x="151" y="386"/>
                    <a:pt x="101" y="318"/>
                  </a:cubicBezTo>
                  <a:cubicBezTo>
                    <a:pt x="52" y="250"/>
                    <a:pt x="66" y="155"/>
                    <a:pt x="134" y="105"/>
                  </a:cubicBezTo>
                  <a:cubicBezTo>
                    <a:pt x="202" y="55"/>
                    <a:pt x="297" y="70"/>
                    <a:pt x="347" y="138"/>
                  </a:cubicBezTo>
                  <a:cubicBezTo>
                    <a:pt x="397" y="205"/>
                    <a:pt x="382" y="301"/>
                    <a:pt x="315" y="35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50"/>
            <p:cNvSpPr>
              <a:spLocks noEditPoints="1"/>
            </p:cNvSpPr>
            <p:nvPr/>
          </p:nvSpPr>
          <p:spPr bwMode="auto">
            <a:xfrm>
              <a:off x="6688242" y="4945082"/>
              <a:ext cx="612608" cy="612607"/>
            </a:xfrm>
            <a:custGeom>
              <a:avLst/>
              <a:gdLst>
                <a:gd name="T0" fmla="*/ 76 w 318"/>
                <a:gd name="T1" fmla="*/ 46 h 318"/>
                <a:gd name="T2" fmla="*/ 46 w 318"/>
                <a:gd name="T3" fmla="*/ 242 h 318"/>
                <a:gd name="T4" fmla="*/ 242 w 318"/>
                <a:gd name="T5" fmla="*/ 272 h 318"/>
                <a:gd name="T6" fmla="*/ 272 w 318"/>
                <a:gd name="T7" fmla="*/ 76 h 318"/>
                <a:gd name="T8" fmla="*/ 76 w 318"/>
                <a:gd name="T9" fmla="*/ 46 h 318"/>
                <a:gd name="T10" fmla="*/ 233 w 318"/>
                <a:gd name="T11" fmla="*/ 259 h 318"/>
                <a:gd name="T12" fmla="*/ 59 w 318"/>
                <a:gd name="T13" fmla="*/ 232 h 318"/>
                <a:gd name="T14" fmla="*/ 86 w 318"/>
                <a:gd name="T15" fmla="*/ 59 h 318"/>
                <a:gd name="T16" fmla="*/ 259 w 318"/>
                <a:gd name="T17" fmla="*/ 85 h 318"/>
                <a:gd name="T18" fmla="*/ 233 w 318"/>
                <a:gd name="T19" fmla="*/ 25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76" y="46"/>
                  </a:moveTo>
                  <a:cubicBezTo>
                    <a:pt x="14" y="91"/>
                    <a:pt x="0" y="179"/>
                    <a:pt x="46" y="242"/>
                  </a:cubicBezTo>
                  <a:cubicBezTo>
                    <a:pt x="92" y="304"/>
                    <a:pt x="180" y="318"/>
                    <a:pt x="242" y="272"/>
                  </a:cubicBezTo>
                  <a:cubicBezTo>
                    <a:pt x="305" y="226"/>
                    <a:pt x="318" y="138"/>
                    <a:pt x="272" y="76"/>
                  </a:cubicBezTo>
                  <a:cubicBezTo>
                    <a:pt x="227" y="13"/>
                    <a:pt x="139" y="0"/>
                    <a:pt x="76" y="46"/>
                  </a:cubicBezTo>
                  <a:close/>
                  <a:moveTo>
                    <a:pt x="233" y="259"/>
                  </a:moveTo>
                  <a:cubicBezTo>
                    <a:pt x="177" y="299"/>
                    <a:pt x="100" y="287"/>
                    <a:pt x="59" y="232"/>
                  </a:cubicBezTo>
                  <a:cubicBezTo>
                    <a:pt x="19" y="177"/>
                    <a:pt x="31" y="99"/>
                    <a:pt x="86" y="59"/>
                  </a:cubicBezTo>
                  <a:cubicBezTo>
                    <a:pt x="141" y="18"/>
                    <a:pt x="219" y="30"/>
                    <a:pt x="259" y="85"/>
                  </a:cubicBezTo>
                  <a:cubicBezTo>
                    <a:pt x="300" y="141"/>
                    <a:pt x="288" y="218"/>
                    <a:pt x="233" y="25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pic>
          <p:nvPicPr>
            <p:cNvPr id="45" name="Picture 6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7913" y="4064458"/>
              <a:ext cx="131157" cy="30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Freeform 63"/>
            <p:cNvSpPr>
              <a:spLocks noEditPoints="1"/>
            </p:cNvSpPr>
            <p:nvPr/>
          </p:nvSpPr>
          <p:spPr bwMode="auto">
            <a:xfrm>
              <a:off x="5306616" y="2411557"/>
              <a:ext cx="1628463" cy="1627648"/>
            </a:xfrm>
            <a:custGeom>
              <a:avLst/>
              <a:gdLst>
                <a:gd name="T0" fmla="*/ 814 w 845"/>
                <a:gd name="T1" fmla="*/ 532 h 845"/>
                <a:gd name="T2" fmla="*/ 754 w 845"/>
                <a:gd name="T3" fmla="*/ 488 h 845"/>
                <a:gd name="T4" fmla="*/ 775 w 845"/>
                <a:gd name="T5" fmla="*/ 430 h 845"/>
                <a:gd name="T6" fmla="*/ 843 w 845"/>
                <a:gd name="T7" fmla="*/ 399 h 845"/>
                <a:gd name="T8" fmla="*/ 812 w 845"/>
                <a:gd name="T9" fmla="*/ 308 h 845"/>
                <a:gd name="T10" fmla="*/ 741 w 845"/>
                <a:gd name="T11" fmla="*/ 301 h 845"/>
                <a:gd name="T12" fmla="*/ 740 w 845"/>
                <a:gd name="T13" fmla="*/ 262 h 845"/>
                <a:gd name="T14" fmla="*/ 785 w 845"/>
                <a:gd name="T15" fmla="*/ 205 h 845"/>
                <a:gd name="T16" fmla="*/ 714 w 845"/>
                <a:gd name="T17" fmla="*/ 138 h 845"/>
                <a:gd name="T18" fmla="*/ 650 w 845"/>
                <a:gd name="T19" fmla="*/ 165 h 845"/>
                <a:gd name="T20" fmla="*/ 617 w 845"/>
                <a:gd name="T21" fmla="*/ 122 h 845"/>
                <a:gd name="T22" fmla="*/ 626 w 845"/>
                <a:gd name="T23" fmla="*/ 53 h 845"/>
                <a:gd name="T24" fmla="*/ 531 w 845"/>
                <a:gd name="T25" fmla="*/ 31 h 845"/>
                <a:gd name="T26" fmla="*/ 491 w 845"/>
                <a:gd name="T27" fmla="*/ 83 h 845"/>
                <a:gd name="T28" fmla="*/ 428 w 845"/>
                <a:gd name="T29" fmla="*/ 62 h 845"/>
                <a:gd name="T30" fmla="*/ 399 w 845"/>
                <a:gd name="T31" fmla="*/ 2 h 845"/>
                <a:gd name="T32" fmla="*/ 307 w 845"/>
                <a:gd name="T33" fmla="*/ 33 h 845"/>
                <a:gd name="T34" fmla="*/ 301 w 845"/>
                <a:gd name="T35" fmla="*/ 97 h 845"/>
                <a:gd name="T36" fmla="*/ 258 w 845"/>
                <a:gd name="T37" fmla="*/ 100 h 845"/>
                <a:gd name="T38" fmla="*/ 205 w 845"/>
                <a:gd name="T39" fmla="*/ 61 h 845"/>
                <a:gd name="T40" fmla="*/ 138 w 845"/>
                <a:gd name="T41" fmla="*/ 131 h 845"/>
                <a:gd name="T42" fmla="*/ 162 w 845"/>
                <a:gd name="T43" fmla="*/ 191 h 845"/>
                <a:gd name="T44" fmla="*/ 118 w 845"/>
                <a:gd name="T45" fmla="*/ 227 h 845"/>
                <a:gd name="T46" fmla="*/ 53 w 845"/>
                <a:gd name="T47" fmla="*/ 219 h 845"/>
                <a:gd name="T48" fmla="*/ 30 w 845"/>
                <a:gd name="T49" fmla="*/ 314 h 845"/>
                <a:gd name="T50" fmla="*/ 83 w 845"/>
                <a:gd name="T51" fmla="*/ 354 h 845"/>
                <a:gd name="T52" fmla="*/ 62 w 845"/>
                <a:gd name="T53" fmla="*/ 417 h 845"/>
                <a:gd name="T54" fmla="*/ 1 w 845"/>
                <a:gd name="T55" fmla="*/ 446 h 845"/>
                <a:gd name="T56" fmla="*/ 32 w 845"/>
                <a:gd name="T57" fmla="*/ 538 h 845"/>
                <a:gd name="T58" fmla="*/ 100 w 845"/>
                <a:gd name="T59" fmla="*/ 544 h 845"/>
                <a:gd name="T60" fmla="*/ 103 w 845"/>
                <a:gd name="T61" fmla="*/ 584 h 845"/>
                <a:gd name="T62" fmla="*/ 61 w 845"/>
                <a:gd name="T63" fmla="*/ 640 h 845"/>
                <a:gd name="T64" fmla="*/ 131 w 845"/>
                <a:gd name="T65" fmla="*/ 707 h 845"/>
                <a:gd name="T66" fmla="*/ 196 w 845"/>
                <a:gd name="T67" fmla="*/ 678 h 845"/>
                <a:gd name="T68" fmla="*/ 229 w 845"/>
                <a:gd name="T69" fmla="*/ 720 h 845"/>
                <a:gd name="T70" fmla="*/ 219 w 845"/>
                <a:gd name="T71" fmla="*/ 792 h 845"/>
                <a:gd name="T72" fmla="*/ 313 w 845"/>
                <a:gd name="T73" fmla="*/ 814 h 845"/>
                <a:gd name="T74" fmla="*/ 356 w 845"/>
                <a:gd name="T75" fmla="*/ 755 h 845"/>
                <a:gd name="T76" fmla="*/ 415 w 845"/>
                <a:gd name="T77" fmla="*/ 775 h 845"/>
                <a:gd name="T78" fmla="*/ 446 w 845"/>
                <a:gd name="T79" fmla="*/ 844 h 845"/>
                <a:gd name="T80" fmla="*/ 537 w 845"/>
                <a:gd name="T81" fmla="*/ 813 h 845"/>
                <a:gd name="T82" fmla="*/ 543 w 845"/>
                <a:gd name="T83" fmla="*/ 738 h 845"/>
                <a:gd name="T84" fmla="*/ 580 w 845"/>
                <a:gd name="T85" fmla="*/ 737 h 845"/>
                <a:gd name="T86" fmla="*/ 640 w 845"/>
                <a:gd name="T87" fmla="*/ 785 h 845"/>
                <a:gd name="T88" fmla="*/ 707 w 845"/>
                <a:gd name="T89" fmla="*/ 715 h 845"/>
                <a:gd name="T90" fmla="*/ 676 w 845"/>
                <a:gd name="T91" fmla="*/ 646 h 845"/>
                <a:gd name="T92" fmla="*/ 716 w 845"/>
                <a:gd name="T93" fmla="*/ 615 h 845"/>
                <a:gd name="T94" fmla="*/ 792 w 845"/>
                <a:gd name="T95" fmla="*/ 626 h 845"/>
                <a:gd name="T96" fmla="*/ 606 w 845"/>
                <a:gd name="T97" fmla="*/ 665 h 845"/>
                <a:gd name="T98" fmla="*/ 244 w 845"/>
                <a:gd name="T99" fmla="*/ 172 h 845"/>
                <a:gd name="T100" fmla="*/ 606 w 845"/>
                <a:gd name="T101" fmla="*/ 66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5" h="845">
                  <a:moveTo>
                    <a:pt x="823" y="555"/>
                  </a:moveTo>
                  <a:cubicBezTo>
                    <a:pt x="826" y="546"/>
                    <a:pt x="823" y="536"/>
                    <a:pt x="814" y="532"/>
                  </a:cubicBezTo>
                  <a:cubicBezTo>
                    <a:pt x="764" y="508"/>
                    <a:pt x="764" y="508"/>
                    <a:pt x="764" y="508"/>
                  </a:cubicBezTo>
                  <a:cubicBezTo>
                    <a:pt x="757" y="504"/>
                    <a:pt x="753" y="496"/>
                    <a:pt x="754" y="488"/>
                  </a:cubicBezTo>
                  <a:cubicBezTo>
                    <a:pt x="757" y="474"/>
                    <a:pt x="759" y="460"/>
                    <a:pt x="761" y="446"/>
                  </a:cubicBezTo>
                  <a:cubicBezTo>
                    <a:pt x="761" y="438"/>
                    <a:pt x="767" y="431"/>
                    <a:pt x="775" y="430"/>
                  </a:cubicBezTo>
                  <a:cubicBezTo>
                    <a:pt x="829" y="420"/>
                    <a:pt x="829" y="420"/>
                    <a:pt x="829" y="420"/>
                  </a:cubicBezTo>
                  <a:cubicBezTo>
                    <a:pt x="838" y="418"/>
                    <a:pt x="845" y="409"/>
                    <a:pt x="843" y="399"/>
                  </a:cubicBezTo>
                  <a:cubicBezTo>
                    <a:pt x="832" y="323"/>
                    <a:pt x="832" y="323"/>
                    <a:pt x="832" y="323"/>
                  </a:cubicBezTo>
                  <a:cubicBezTo>
                    <a:pt x="830" y="313"/>
                    <a:pt x="822" y="307"/>
                    <a:pt x="812" y="308"/>
                  </a:cubicBezTo>
                  <a:cubicBezTo>
                    <a:pt x="760" y="313"/>
                    <a:pt x="760" y="313"/>
                    <a:pt x="760" y="313"/>
                  </a:cubicBezTo>
                  <a:cubicBezTo>
                    <a:pt x="752" y="314"/>
                    <a:pt x="744" y="309"/>
                    <a:pt x="741" y="301"/>
                  </a:cubicBezTo>
                  <a:cubicBezTo>
                    <a:pt x="739" y="295"/>
                    <a:pt x="737" y="289"/>
                    <a:pt x="734" y="283"/>
                  </a:cubicBezTo>
                  <a:cubicBezTo>
                    <a:pt x="731" y="276"/>
                    <a:pt x="733" y="267"/>
                    <a:pt x="740" y="262"/>
                  </a:cubicBezTo>
                  <a:cubicBezTo>
                    <a:pt x="781" y="229"/>
                    <a:pt x="781" y="229"/>
                    <a:pt x="781" y="229"/>
                  </a:cubicBezTo>
                  <a:cubicBezTo>
                    <a:pt x="789" y="223"/>
                    <a:pt x="790" y="213"/>
                    <a:pt x="785" y="205"/>
                  </a:cubicBezTo>
                  <a:cubicBezTo>
                    <a:pt x="739" y="142"/>
                    <a:pt x="739" y="142"/>
                    <a:pt x="739" y="142"/>
                  </a:cubicBezTo>
                  <a:cubicBezTo>
                    <a:pt x="733" y="135"/>
                    <a:pt x="722" y="133"/>
                    <a:pt x="714" y="138"/>
                  </a:cubicBezTo>
                  <a:cubicBezTo>
                    <a:pt x="672" y="167"/>
                    <a:pt x="672" y="167"/>
                    <a:pt x="672" y="167"/>
                  </a:cubicBezTo>
                  <a:cubicBezTo>
                    <a:pt x="666" y="171"/>
                    <a:pt x="657" y="170"/>
                    <a:pt x="650" y="165"/>
                  </a:cubicBezTo>
                  <a:cubicBezTo>
                    <a:pt x="642" y="157"/>
                    <a:pt x="633" y="150"/>
                    <a:pt x="623" y="143"/>
                  </a:cubicBezTo>
                  <a:cubicBezTo>
                    <a:pt x="617" y="138"/>
                    <a:pt x="614" y="130"/>
                    <a:pt x="617" y="122"/>
                  </a:cubicBezTo>
                  <a:cubicBezTo>
                    <a:pt x="635" y="76"/>
                    <a:pt x="635" y="76"/>
                    <a:pt x="635" y="76"/>
                  </a:cubicBezTo>
                  <a:cubicBezTo>
                    <a:pt x="639" y="67"/>
                    <a:pt x="634" y="57"/>
                    <a:pt x="626" y="53"/>
                  </a:cubicBezTo>
                  <a:cubicBezTo>
                    <a:pt x="555" y="22"/>
                    <a:pt x="555" y="22"/>
                    <a:pt x="555" y="22"/>
                  </a:cubicBezTo>
                  <a:cubicBezTo>
                    <a:pt x="546" y="19"/>
                    <a:pt x="536" y="22"/>
                    <a:pt x="531" y="31"/>
                  </a:cubicBezTo>
                  <a:cubicBezTo>
                    <a:pt x="511" y="74"/>
                    <a:pt x="511" y="74"/>
                    <a:pt x="511" y="74"/>
                  </a:cubicBezTo>
                  <a:cubicBezTo>
                    <a:pt x="507" y="81"/>
                    <a:pt x="499" y="85"/>
                    <a:pt x="491" y="83"/>
                  </a:cubicBezTo>
                  <a:cubicBezTo>
                    <a:pt x="475" y="80"/>
                    <a:pt x="460" y="78"/>
                    <a:pt x="444" y="77"/>
                  </a:cubicBezTo>
                  <a:cubicBezTo>
                    <a:pt x="436" y="76"/>
                    <a:pt x="429" y="70"/>
                    <a:pt x="428" y="62"/>
                  </a:cubicBezTo>
                  <a:cubicBezTo>
                    <a:pt x="419" y="16"/>
                    <a:pt x="419" y="16"/>
                    <a:pt x="419" y="16"/>
                  </a:cubicBezTo>
                  <a:cubicBezTo>
                    <a:pt x="417" y="7"/>
                    <a:pt x="408" y="0"/>
                    <a:pt x="399" y="2"/>
                  </a:cubicBezTo>
                  <a:cubicBezTo>
                    <a:pt x="322" y="13"/>
                    <a:pt x="322" y="13"/>
                    <a:pt x="322" y="13"/>
                  </a:cubicBezTo>
                  <a:cubicBezTo>
                    <a:pt x="313" y="15"/>
                    <a:pt x="306" y="23"/>
                    <a:pt x="307" y="33"/>
                  </a:cubicBezTo>
                  <a:cubicBezTo>
                    <a:pt x="312" y="78"/>
                    <a:pt x="312" y="78"/>
                    <a:pt x="312" y="78"/>
                  </a:cubicBezTo>
                  <a:cubicBezTo>
                    <a:pt x="313" y="86"/>
                    <a:pt x="308" y="94"/>
                    <a:pt x="301" y="97"/>
                  </a:cubicBezTo>
                  <a:cubicBezTo>
                    <a:pt x="293" y="99"/>
                    <a:pt x="286" y="102"/>
                    <a:pt x="279" y="106"/>
                  </a:cubicBezTo>
                  <a:cubicBezTo>
                    <a:pt x="272" y="109"/>
                    <a:pt x="263" y="107"/>
                    <a:pt x="258" y="100"/>
                  </a:cubicBezTo>
                  <a:cubicBezTo>
                    <a:pt x="229" y="65"/>
                    <a:pt x="229" y="65"/>
                    <a:pt x="229" y="65"/>
                  </a:cubicBezTo>
                  <a:cubicBezTo>
                    <a:pt x="223" y="57"/>
                    <a:pt x="213" y="56"/>
                    <a:pt x="205" y="61"/>
                  </a:cubicBezTo>
                  <a:cubicBezTo>
                    <a:pt x="143" y="107"/>
                    <a:pt x="143" y="107"/>
                    <a:pt x="143" y="107"/>
                  </a:cubicBezTo>
                  <a:cubicBezTo>
                    <a:pt x="135" y="113"/>
                    <a:pt x="133" y="124"/>
                    <a:pt x="138" y="131"/>
                  </a:cubicBezTo>
                  <a:cubicBezTo>
                    <a:pt x="164" y="169"/>
                    <a:pt x="164" y="169"/>
                    <a:pt x="164" y="169"/>
                  </a:cubicBezTo>
                  <a:cubicBezTo>
                    <a:pt x="168" y="176"/>
                    <a:pt x="168" y="185"/>
                    <a:pt x="162" y="191"/>
                  </a:cubicBezTo>
                  <a:cubicBezTo>
                    <a:pt x="154" y="201"/>
                    <a:pt x="146" y="210"/>
                    <a:pt x="139" y="220"/>
                  </a:cubicBezTo>
                  <a:cubicBezTo>
                    <a:pt x="135" y="227"/>
                    <a:pt x="126" y="230"/>
                    <a:pt x="118" y="227"/>
                  </a:cubicBezTo>
                  <a:cubicBezTo>
                    <a:pt x="76" y="210"/>
                    <a:pt x="76" y="210"/>
                    <a:pt x="76" y="210"/>
                  </a:cubicBezTo>
                  <a:cubicBezTo>
                    <a:pt x="67" y="207"/>
                    <a:pt x="57" y="211"/>
                    <a:pt x="53" y="219"/>
                  </a:cubicBezTo>
                  <a:cubicBezTo>
                    <a:pt x="22" y="290"/>
                    <a:pt x="22" y="290"/>
                    <a:pt x="22" y="290"/>
                  </a:cubicBezTo>
                  <a:cubicBezTo>
                    <a:pt x="18" y="299"/>
                    <a:pt x="22" y="309"/>
                    <a:pt x="30" y="314"/>
                  </a:cubicBezTo>
                  <a:cubicBezTo>
                    <a:pt x="73" y="334"/>
                    <a:pt x="73" y="334"/>
                    <a:pt x="73" y="334"/>
                  </a:cubicBezTo>
                  <a:cubicBezTo>
                    <a:pt x="80" y="338"/>
                    <a:pt x="84" y="346"/>
                    <a:pt x="83" y="354"/>
                  </a:cubicBezTo>
                  <a:cubicBezTo>
                    <a:pt x="80" y="369"/>
                    <a:pt x="78" y="385"/>
                    <a:pt x="77" y="401"/>
                  </a:cubicBezTo>
                  <a:cubicBezTo>
                    <a:pt x="76" y="409"/>
                    <a:pt x="70" y="416"/>
                    <a:pt x="62" y="417"/>
                  </a:cubicBezTo>
                  <a:cubicBezTo>
                    <a:pt x="16" y="426"/>
                    <a:pt x="16" y="426"/>
                    <a:pt x="16" y="426"/>
                  </a:cubicBezTo>
                  <a:cubicBezTo>
                    <a:pt x="6" y="428"/>
                    <a:pt x="0" y="437"/>
                    <a:pt x="1" y="446"/>
                  </a:cubicBezTo>
                  <a:cubicBezTo>
                    <a:pt x="13" y="523"/>
                    <a:pt x="13" y="523"/>
                    <a:pt x="13" y="523"/>
                  </a:cubicBezTo>
                  <a:cubicBezTo>
                    <a:pt x="14" y="532"/>
                    <a:pt x="23" y="539"/>
                    <a:pt x="32" y="538"/>
                  </a:cubicBezTo>
                  <a:cubicBezTo>
                    <a:pt x="82" y="532"/>
                    <a:pt x="82" y="532"/>
                    <a:pt x="82" y="532"/>
                  </a:cubicBezTo>
                  <a:cubicBezTo>
                    <a:pt x="89" y="532"/>
                    <a:pt x="97" y="536"/>
                    <a:pt x="100" y="544"/>
                  </a:cubicBezTo>
                  <a:cubicBezTo>
                    <a:pt x="102" y="550"/>
                    <a:pt x="105" y="556"/>
                    <a:pt x="108" y="563"/>
                  </a:cubicBezTo>
                  <a:cubicBezTo>
                    <a:pt x="112" y="570"/>
                    <a:pt x="110" y="579"/>
                    <a:pt x="103" y="584"/>
                  </a:cubicBezTo>
                  <a:cubicBezTo>
                    <a:pt x="64" y="615"/>
                    <a:pt x="64" y="615"/>
                    <a:pt x="64" y="615"/>
                  </a:cubicBezTo>
                  <a:cubicBezTo>
                    <a:pt x="57" y="621"/>
                    <a:pt x="55" y="632"/>
                    <a:pt x="61" y="640"/>
                  </a:cubicBezTo>
                  <a:cubicBezTo>
                    <a:pt x="107" y="702"/>
                    <a:pt x="107" y="702"/>
                    <a:pt x="107" y="702"/>
                  </a:cubicBezTo>
                  <a:cubicBezTo>
                    <a:pt x="112" y="710"/>
                    <a:pt x="123" y="712"/>
                    <a:pt x="131" y="707"/>
                  </a:cubicBezTo>
                  <a:cubicBezTo>
                    <a:pt x="175" y="677"/>
                    <a:pt x="175" y="677"/>
                    <a:pt x="175" y="677"/>
                  </a:cubicBezTo>
                  <a:cubicBezTo>
                    <a:pt x="181" y="673"/>
                    <a:pt x="190" y="673"/>
                    <a:pt x="196" y="678"/>
                  </a:cubicBezTo>
                  <a:cubicBezTo>
                    <a:pt x="204" y="686"/>
                    <a:pt x="213" y="693"/>
                    <a:pt x="222" y="699"/>
                  </a:cubicBezTo>
                  <a:cubicBezTo>
                    <a:pt x="229" y="704"/>
                    <a:pt x="232" y="712"/>
                    <a:pt x="229" y="720"/>
                  </a:cubicBezTo>
                  <a:cubicBezTo>
                    <a:pt x="209" y="769"/>
                    <a:pt x="209" y="769"/>
                    <a:pt x="209" y="769"/>
                  </a:cubicBezTo>
                  <a:cubicBezTo>
                    <a:pt x="206" y="778"/>
                    <a:pt x="210" y="788"/>
                    <a:pt x="219" y="792"/>
                  </a:cubicBezTo>
                  <a:cubicBezTo>
                    <a:pt x="290" y="823"/>
                    <a:pt x="290" y="823"/>
                    <a:pt x="290" y="823"/>
                  </a:cubicBezTo>
                  <a:cubicBezTo>
                    <a:pt x="299" y="827"/>
                    <a:pt x="309" y="823"/>
                    <a:pt x="313" y="814"/>
                  </a:cubicBezTo>
                  <a:cubicBezTo>
                    <a:pt x="337" y="765"/>
                    <a:pt x="337" y="765"/>
                    <a:pt x="337" y="765"/>
                  </a:cubicBezTo>
                  <a:cubicBezTo>
                    <a:pt x="341" y="758"/>
                    <a:pt x="348" y="754"/>
                    <a:pt x="356" y="755"/>
                  </a:cubicBezTo>
                  <a:cubicBezTo>
                    <a:pt x="370" y="758"/>
                    <a:pt x="384" y="760"/>
                    <a:pt x="399" y="760"/>
                  </a:cubicBezTo>
                  <a:cubicBezTo>
                    <a:pt x="407" y="761"/>
                    <a:pt x="413" y="767"/>
                    <a:pt x="415" y="775"/>
                  </a:cubicBezTo>
                  <a:cubicBezTo>
                    <a:pt x="425" y="829"/>
                    <a:pt x="425" y="829"/>
                    <a:pt x="425" y="829"/>
                  </a:cubicBezTo>
                  <a:cubicBezTo>
                    <a:pt x="427" y="839"/>
                    <a:pt x="436" y="845"/>
                    <a:pt x="446" y="844"/>
                  </a:cubicBezTo>
                  <a:cubicBezTo>
                    <a:pt x="522" y="832"/>
                    <a:pt x="522" y="832"/>
                    <a:pt x="522" y="832"/>
                  </a:cubicBezTo>
                  <a:cubicBezTo>
                    <a:pt x="532" y="831"/>
                    <a:pt x="538" y="822"/>
                    <a:pt x="537" y="813"/>
                  </a:cubicBezTo>
                  <a:cubicBezTo>
                    <a:pt x="531" y="757"/>
                    <a:pt x="531" y="757"/>
                    <a:pt x="531" y="757"/>
                  </a:cubicBezTo>
                  <a:cubicBezTo>
                    <a:pt x="530" y="749"/>
                    <a:pt x="535" y="741"/>
                    <a:pt x="543" y="738"/>
                  </a:cubicBezTo>
                  <a:cubicBezTo>
                    <a:pt x="548" y="736"/>
                    <a:pt x="553" y="734"/>
                    <a:pt x="559" y="732"/>
                  </a:cubicBezTo>
                  <a:cubicBezTo>
                    <a:pt x="566" y="729"/>
                    <a:pt x="575" y="731"/>
                    <a:pt x="580" y="737"/>
                  </a:cubicBezTo>
                  <a:cubicBezTo>
                    <a:pt x="616" y="782"/>
                    <a:pt x="616" y="782"/>
                    <a:pt x="616" y="782"/>
                  </a:cubicBezTo>
                  <a:cubicBezTo>
                    <a:pt x="622" y="789"/>
                    <a:pt x="632" y="791"/>
                    <a:pt x="640" y="785"/>
                  </a:cubicBezTo>
                  <a:cubicBezTo>
                    <a:pt x="702" y="739"/>
                    <a:pt x="702" y="739"/>
                    <a:pt x="702" y="739"/>
                  </a:cubicBezTo>
                  <a:cubicBezTo>
                    <a:pt x="710" y="734"/>
                    <a:pt x="712" y="723"/>
                    <a:pt x="707" y="715"/>
                  </a:cubicBezTo>
                  <a:cubicBezTo>
                    <a:pt x="675" y="667"/>
                    <a:pt x="675" y="667"/>
                    <a:pt x="675" y="667"/>
                  </a:cubicBezTo>
                  <a:cubicBezTo>
                    <a:pt x="670" y="661"/>
                    <a:pt x="671" y="652"/>
                    <a:pt x="676" y="646"/>
                  </a:cubicBezTo>
                  <a:cubicBezTo>
                    <a:pt x="683" y="638"/>
                    <a:pt x="689" y="630"/>
                    <a:pt x="695" y="621"/>
                  </a:cubicBezTo>
                  <a:cubicBezTo>
                    <a:pt x="700" y="615"/>
                    <a:pt x="709" y="612"/>
                    <a:pt x="716" y="615"/>
                  </a:cubicBezTo>
                  <a:cubicBezTo>
                    <a:pt x="769" y="636"/>
                    <a:pt x="769" y="636"/>
                    <a:pt x="769" y="636"/>
                  </a:cubicBezTo>
                  <a:cubicBezTo>
                    <a:pt x="778" y="639"/>
                    <a:pt x="788" y="635"/>
                    <a:pt x="792" y="626"/>
                  </a:cubicBezTo>
                  <a:lnTo>
                    <a:pt x="823" y="555"/>
                  </a:lnTo>
                  <a:close/>
                  <a:moveTo>
                    <a:pt x="606" y="665"/>
                  </a:moveTo>
                  <a:cubicBezTo>
                    <a:pt x="470" y="765"/>
                    <a:pt x="278" y="736"/>
                    <a:pt x="178" y="599"/>
                  </a:cubicBezTo>
                  <a:cubicBezTo>
                    <a:pt x="79" y="463"/>
                    <a:pt x="108" y="272"/>
                    <a:pt x="244" y="172"/>
                  </a:cubicBezTo>
                  <a:cubicBezTo>
                    <a:pt x="380" y="72"/>
                    <a:pt x="571" y="102"/>
                    <a:pt x="671" y="238"/>
                  </a:cubicBezTo>
                  <a:cubicBezTo>
                    <a:pt x="771" y="374"/>
                    <a:pt x="742" y="565"/>
                    <a:pt x="606" y="6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Freeform 65"/>
            <p:cNvSpPr>
              <a:spLocks noEditPoints="1"/>
            </p:cNvSpPr>
            <p:nvPr/>
          </p:nvSpPr>
          <p:spPr bwMode="auto">
            <a:xfrm>
              <a:off x="5458953" y="2550046"/>
              <a:ext cx="1333564" cy="1335193"/>
            </a:xfrm>
            <a:custGeom>
              <a:avLst/>
              <a:gdLst>
                <a:gd name="T0" fmla="*/ 592 w 692"/>
                <a:gd name="T1" fmla="*/ 166 h 693"/>
                <a:gd name="T2" fmla="*/ 165 w 692"/>
                <a:gd name="T3" fmla="*/ 100 h 693"/>
                <a:gd name="T4" fmla="*/ 99 w 692"/>
                <a:gd name="T5" fmla="*/ 527 h 693"/>
                <a:gd name="T6" fmla="*/ 527 w 692"/>
                <a:gd name="T7" fmla="*/ 593 h 693"/>
                <a:gd name="T8" fmla="*/ 592 w 692"/>
                <a:gd name="T9" fmla="*/ 166 h 693"/>
                <a:gd name="T10" fmla="*/ 512 w 692"/>
                <a:gd name="T11" fmla="*/ 573 h 693"/>
                <a:gd name="T12" fmla="*/ 119 w 692"/>
                <a:gd name="T13" fmla="*/ 513 h 693"/>
                <a:gd name="T14" fmla="*/ 180 w 692"/>
                <a:gd name="T15" fmla="*/ 120 h 693"/>
                <a:gd name="T16" fmla="*/ 573 w 692"/>
                <a:gd name="T17" fmla="*/ 180 h 693"/>
                <a:gd name="T18" fmla="*/ 512 w 692"/>
                <a:gd name="T19" fmla="*/ 573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2" h="693">
                  <a:moveTo>
                    <a:pt x="592" y="166"/>
                  </a:moveTo>
                  <a:cubicBezTo>
                    <a:pt x="492" y="30"/>
                    <a:pt x="301" y="0"/>
                    <a:pt x="165" y="100"/>
                  </a:cubicBezTo>
                  <a:cubicBezTo>
                    <a:pt x="29" y="200"/>
                    <a:pt x="0" y="391"/>
                    <a:pt x="99" y="527"/>
                  </a:cubicBezTo>
                  <a:cubicBezTo>
                    <a:pt x="199" y="664"/>
                    <a:pt x="391" y="693"/>
                    <a:pt x="527" y="593"/>
                  </a:cubicBezTo>
                  <a:cubicBezTo>
                    <a:pt x="663" y="493"/>
                    <a:pt x="692" y="302"/>
                    <a:pt x="592" y="166"/>
                  </a:cubicBezTo>
                  <a:close/>
                  <a:moveTo>
                    <a:pt x="512" y="573"/>
                  </a:moveTo>
                  <a:cubicBezTo>
                    <a:pt x="387" y="665"/>
                    <a:pt x="211" y="638"/>
                    <a:pt x="119" y="513"/>
                  </a:cubicBezTo>
                  <a:cubicBezTo>
                    <a:pt x="27" y="388"/>
                    <a:pt x="54" y="212"/>
                    <a:pt x="180" y="120"/>
                  </a:cubicBezTo>
                  <a:cubicBezTo>
                    <a:pt x="305" y="28"/>
                    <a:pt x="481" y="55"/>
                    <a:pt x="573" y="180"/>
                  </a:cubicBezTo>
                  <a:cubicBezTo>
                    <a:pt x="664" y="305"/>
                    <a:pt x="637" y="481"/>
                    <a:pt x="512" y="57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68"/>
            <p:cNvSpPr>
              <a:spLocks noEditPoints="1"/>
            </p:cNvSpPr>
            <p:nvPr/>
          </p:nvSpPr>
          <p:spPr bwMode="auto">
            <a:xfrm>
              <a:off x="5511089" y="2604627"/>
              <a:ext cx="1226846" cy="1226845"/>
            </a:xfrm>
            <a:custGeom>
              <a:avLst/>
              <a:gdLst>
                <a:gd name="T0" fmla="*/ 546 w 637"/>
                <a:gd name="T1" fmla="*/ 152 h 637"/>
                <a:gd name="T2" fmla="*/ 153 w 637"/>
                <a:gd name="T3" fmla="*/ 92 h 637"/>
                <a:gd name="T4" fmla="*/ 92 w 637"/>
                <a:gd name="T5" fmla="*/ 485 h 637"/>
                <a:gd name="T6" fmla="*/ 485 w 637"/>
                <a:gd name="T7" fmla="*/ 545 h 637"/>
                <a:gd name="T8" fmla="*/ 546 w 637"/>
                <a:gd name="T9" fmla="*/ 152 h 637"/>
                <a:gd name="T10" fmla="*/ 450 w 637"/>
                <a:gd name="T11" fmla="*/ 497 h 637"/>
                <a:gd name="T12" fmla="*/ 141 w 637"/>
                <a:gd name="T13" fmla="*/ 449 h 637"/>
                <a:gd name="T14" fmla="*/ 188 w 637"/>
                <a:gd name="T15" fmla="*/ 140 h 637"/>
                <a:gd name="T16" fmla="*/ 497 w 637"/>
                <a:gd name="T17" fmla="*/ 188 h 637"/>
                <a:gd name="T18" fmla="*/ 450 w 637"/>
                <a:gd name="T19" fmla="*/ 497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7" h="637">
                  <a:moveTo>
                    <a:pt x="546" y="152"/>
                  </a:moveTo>
                  <a:cubicBezTo>
                    <a:pt x="454" y="27"/>
                    <a:pt x="278" y="0"/>
                    <a:pt x="153" y="92"/>
                  </a:cubicBezTo>
                  <a:cubicBezTo>
                    <a:pt x="27" y="184"/>
                    <a:pt x="0" y="360"/>
                    <a:pt x="92" y="485"/>
                  </a:cubicBezTo>
                  <a:cubicBezTo>
                    <a:pt x="184" y="610"/>
                    <a:pt x="360" y="637"/>
                    <a:pt x="485" y="545"/>
                  </a:cubicBezTo>
                  <a:cubicBezTo>
                    <a:pt x="610" y="453"/>
                    <a:pt x="637" y="277"/>
                    <a:pt x="546" y="152"/>
                  </a:cubicBezTo>
                  <a:close/>
                  <a:moveTo>
                    <a:pt x="450" y="497"/>
                  </a:moveTo>
                  <a:cubicBezTo>
                    <a:pt x="351" y="569"/>
                    <a:pt x="213" y="548"/>
                    <a:pt x="141" y="449"/>
                  </a:cubicBezTo>
                  <a:cubicBezTo>
                    <a:pt x="69" y="351"/>
                    <a:pt x="90" y="213"/>
                    <a:pt x="188" y="140"/>
                  </a:cubicBezTo>
                  <a:cubicBezTo>
                    <a:pt x="287" y="68"/>
                    <a:pt x="425" y="90"/>
                    <a:pt x="497" y="188"/>
                  </a:cubicBezTo>
                  <a:cubicBezTo>
                    <a:pt x="569" y="286"/>
                    <a:pt x="548" y="424"/>
                    <a:pt x="450" y="4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74"/>
            <p:cNvSpPr>
              <a:spLocks noEditPoints="1"/>
            </p:cNvSpPr>
            <p:nvPr/>
          </p:nvSpPr>
          <p:spPr bwMode="auto">
            <a:xfrm>
              <a:off x="4000750" y="5640785"/>
              <a:ext cx="943351" cy="943351"/>
            </a:xfrm>
            <a:custGeom>
              <a:avLst/>
              <a:gdLst>
                <a:gd name="T0" fmla="*/ 472 w 490"/>
                <a:gd name="T1" fmla="*/ 309 h 490"/>
                <a:gd name="T2" fmla="*/ 438 w 490"/>
                <a:gd name="T3" fmla="*/ 283 h 490"/>
                <a:gd name="T4" fmla="*/ 450 w 490"/>
                <a:gd name="T5" fmla="*/ 249 h 490"/>
                <a:gd name="T6" fmla="*/ 489 w 490"/>
                <a:gd name="T7" fmla="*/ 232 h 490"/>
                <a:gd name="T8" fmla="*/ 471 w 490"/>
                <a:gd name="T9" fmla="*/ 179 h 490"/>
                <a:gd name="T10" fmla="*/ 430 w 490"/>
                <a:gd name="T11" fmla="*/ 175 h 490"/>
                <a:gd name="T12" fmla="*/ 429 w 490"/>
                <a:gd name="T13" fmla="*/ 152 h 490"/>
                <a:gd name="T14" fmla="*/ 455 w 490"/>
                <a:gd name="T15" fmla="*/ 119 h 490"/>
                <a:gd name="T16" fmla="*/ 415 w 490"/>
                <a:gd name="T17" fmla="*/ 80 h 490"/>
                <a:gd name="T18" fmla="*/ 377 w 490"/>
                <a:gd name="T19" fmla="*/ 96 h 490"/>
                <a:gd name="T20" fmla="*/ 358 w 490"/>
                <a:gd name="T21" fmla="*/ 71 h 490"/>
                <a:gd name="T22" fmla="*/ 363 w 490"/>
                <a:gd name="T23" fmla="*/ 31 h 490"/>
                <a:gd name="T24" fmla="*/ 308 w 490"/>
                <a:gd name="T25" fmla="*/ 18 h 490"/>
                <a:gd name="T26" fmla="*/ 285 w 490"/>
                <a:gd name="T27" fmla="*/ 48 h 490"/>
                <a:gd name="T28" fmla="*/ 248 w 490"/>
                <a:gd name="T29" fmla="*/ 36 h 490"/>
                <a:gd name="T30" fmla="*/ 232 w 490"/>
                <a:gd name="T31" fmla="*/ 1 h 490"/>
                <a:gd name="T32" fmla="*/ 178 w 490"/>
                <a:gd name="T33" fmla="*/ 19 h 490"/>
                <a:gd name="T34" fmla="*/ 175 w 490"/>
                <a:gd name="T35" fmla="*/ 56 h 490"/>
                <a:gd name="T36" fmla="*/ 150 w 490"/>
                <a:gd name="T37" fmla="*/ 58 h 490"/>
                <a:gd name="T38" fmla="*/ 119 w 490"/>
                <a:gd name="T39" fmla="*/ 36 h 490"/>
                <a:gd name="T40" fmla="*/ 80 w 490"/>
                <a:gd name="T41" fmla="*/ 76 h 490"/>
                <a:gd name="T42" fmla="*/ 94 w 490"/>
                <a:gd name="T43" fmla="*/ 111 h 490"/>
                <a:gd name="T44" fmla="*/ 69 w 490"/>
                <a:gd name="T45" fmla="*/ 131 h 490"/>
                <a:gd name="T46" fmla="*/ 31 w 490"/>
                <a:gd name="T47" fmla="*/ 127 h 490"/>
                <a:gd name="T48" fmla="*/ 18 w 490"/>
                <a:gd name="T49" fmla="*/ 182 h 490"/>
                <a:gd name="T50" fmla="*/ 48 w 490"/>
                <a:gd name="T51" fmla="*/ 205 h 490"/>
                <a:gd name="T52" fmla="*/ 36 w 490"/>
                <a:gd name="T53" fmla="*/ 242 h 490"/>
                <a:gd name="T54" fmla="*/ 1 w 490"/>
                <a:gd name="T55" fmla="*/ 259 h 490"/>
                <a:gd name="T56" fmla="*/ 19 w 490"/>
                <a:gd name="T57" fmla="*/ 312 h 490"/>
                <a:gd name="T58" fmla="*/ 58 w 490"/>
                <a:gd name="T59" fmla="*/ 315 h 490"/>
                <a:gd name="T60" fmla="*/ 60 w 490"/>
                <a:gd name="T61" fmla="*/ 339 h 490"/>
                <a:gd name="T62" fmla="*/ 36 w 490"/>
                <a:gd name="T63" fmla="*/ 371 h 490"/>
                <a:gd name="T64" fmla="*/ 76 w 490"/>
                <a:gd name="T65" fmla="*/ 410 h 490"/>
                <a:gd name="T66" fmla="*/ 114 w 490"/>
                <a:gd name="T67" fmla="*/ 394 h 490"/>
                <a:gd name="T68" fmla="*/ 133 w 490"/>
                <a:gd name="T69" fmla="*/ 418 h 490"/>
                <a:gd name="T70" fmla="*/ 127 w 490"/>
                <a:gd name="T71" fmla="*/ 459 h 490"/>
                <a:gd name="T72" fmla="*/ 182 w 490"/>
                <a:gd name="T73" fmla="*/ 472 h 490"/>
                <a:gd name="T74" fmla="*/ 207 w 490"/>
                <a:gd name="T75" fmla="*/ 438 h 490"/>
                <a:gd name="T76" fmla="*/ 241 w 490"/>
                <a:gd name="T77" fmla="*/ 449 h 490"/>
                <a:gd name="T78" fmla="*/ 259 w 490"/>
                <a:gd name="T79" fmla="*/ 489 h 490"/>
                <a:gd name="T80" fmla="*/ 312 w 490"/>
                <a:gd name="T81" fmla="*/ 472 h 490"/>
                <a:gd name="T82" fmla="*/ 315 w 490"/>
                <a:gd name="T83" fmla="*/ 428 h 490"/>
                <a:gd name="T84" fmla="*/ 336 w 490"/>
                <a:gd name="T85" fmla="*/ 427 h 490"/>
                <a:gd name="T86" fmla="*/ 371 w 490"/>
                <a:gd name="T87" fmla="*/ 455 h 490"/>
                <a:gd name="T88" fmla="*/ 410 w 490"/>
                <a:gd name="T89" fmla="*/ 415 h 490"/>
                <a:gd name="T90" fmla="*/ 392 w 490"/>
                <a:gd name="T91" fmla="*/ 375 h 490"/>
                <a:gd name="T92" fmla="*/ 416 w 490"/>
                <a:gd name="T93" fmla="*/ 357 h 490"/>
                <a:gd name="T94" fmla="*/ 459 w 490"/>
                <a:gd name="T95" fmla="*/ 363 h 490"/>
                <a:gd name="T96" fmla="*/ 352 w 490"/>
                <a:gd name="T97" fmla="*/ 386 h 490"/>
                <a:gd name="T98" fmla="*/ 142 w 490"/>
                <a:gd name="T99" fmla="*/ 100 h 490"/>
                <a:gd name="T100" fmla="*/ 352 w 490"/>
                <a:gd name="T101" fmla="*/ 386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0" h="490">
                  <a:moveTo>
                    <a:pt x="477" y="322"/>
                  </a:moveTo>
                  <a:cubicBezTo>
                    <a:pt x="479" y="317"/>
                    <a:pt x="477" y="311"/>
                    <a:pt x="472" y="309"/>
                  </a:cubicBezTo>
                  <a:cubicBezTo>
                    <a:pt x="443" y="295"/>
                    <a:pt x="443" y="295"/>
                    <a:pt x="443" y="295"/>
                  </a:cubicBezTo>
                  <a:cubicBezTo>
                    <a:pt x="439" y="293"/>
                    <a:pt x="437" y="288"/>
                    <a:pt x="438" y="283"/>
                  </a:cubicBezTo>
                  <a:cubicBezTo>
                    <a:pt x="439" y="275"/>
                    <a:pt x="441" y="267"/>
                    <a:pt x="441" y="259"/>
                  </a:cubicBezTo>
                  <a:cubicBezTo>
                    <a:pt x="442" y="254"/>
                    <a:pt x="445" y="250"/>
                    <a:pt x="450" y="249"/>
                  </a:cubicBezTo>
                  <a:cubicBezTo>
                    <a:pt x="481" y="243"/>
                    <a:pt x="481" y="243"/>
                    <a:pt x="481" y="243"/>
                  </a:cubicBezTo>
                  <a:cubicBezTo>
                    <a:pt x="486" y="242"/>
                    <a:pt x="490" y="237"/>
                    <a:pt x="489" y="232"/>
                  </a:cubicBezTo>
                  <a:cubicBezTo>
                    <a:pt x="483" y="187"/>
                    <a:pt x="483" y="187"/>
                    <a:pt x="483" y="187"/>
                  </a:cubicBezTo>
                  <a:cubicBezTo>
                    <a:pt x="482" y="182"/>
                    <a:pt x="477" y="178"/>
                    <a:pt x="471" y="179"/>
                  </a:cubicBezTo>
                  <a:cubicBezTo>
                    <a:pt x="441" y="182"/>
                    <a:pt x="441" y="182"/>
                    <a:pt x="441" y="182"/>
                  </a:cubicBezTo>
                  <a:cubicBezTo>
                    <a:pt x="436" y="182"/>
                    <a:pt x="432" y="179"/>
                    <a:pt x="430" y="175"/>
                  </a:cubicBezTo>
                  <a:cubicBezTo>
                    <a:pt x="429" y="171"/>
                    <a:pt x="428" y="168"/>
                    <a:pt x="426" y="164"/>
                  </a:cubicBezTo>
                  <a:cubicBezTo>
                    <a:pt x="424" y="160"/>
                    <a:pt x="426" y="155"/>
                    <a:pt x="429" y="152"/>
                  </a:cubicBezTo>
                  <a:cubicBezTo>
                    <a:pt x="453" y="133"/>
                    <a:pt x="453" y="133"/>
                    <a:pt x="453" y="133"/>
                  </a:cubicBezTo>
                  <a:cubicBezTo>
                    <a:pt x="458" y="130"/>
                    <a:pt x="458" y="123"/>
                    <a:pt x="455" y="119"/>
                  </a:cubicBezTo>
                  <a:cubicBezTo>
                    <a:pt x="429" y="83"/>
                    <a:pt x="429" y="83"/>
                    <a:pt x="429" y="83"/>
                  </a:cubicBezTo>
                  <a:cubicBezTo>
                    <a:pt x="425" y="78"/>
                    <a:pt x="419" y="77"/>
                    <a:pt x="415" y="80"/>
                  </a:cubicBezTo>
                  <a:cubicBezTo>
                    <a:pt x="390" y="97"/>
                    <a:pt x="390" y="97"/>
                    <a:pt x="390" y="97"/>
                  </a:cubicBezTo>
                  <a:cubicBezTo>
                    <a:pt x="386" y="99"/>
                    <a:pt x="381" y="99"/>
                    <a:pt x="377" y="96"/>
                  </a:cubicBezTo>
                  <a:cubicBezTo>
                    <a:pt x="372" y="91"/>
                    <a:pt x="367" y="87"/>
                    <a:pt x="362" y="83"/>
                  </a:cubicBezTo>
                  <a:cubicBezTo>
                    <a:pt x="358" y="80"/>
                    <a:pt x="357" y="75"/>
                    <a:pt x="358" y="71"/>
                  </a:cubicBezTo>
                  <a:cubicBezTo>
                    <a:pt x="369" y="44"/>
                    <a:pt x="369" y="44"/>
                    <a:pt x="369" y="44"/>
                  </a:cubicBezTo>
                  <a:cubicBezTo>
                    <a:pt x="371" y="39"/>
                    <a:pt x="368" y="33"/>
                    <a:pt x="363" y="31"/>
                  </a:cubicBezTo>
                  <a:cubicBezTo>
                    <a:pt x="322" y="13"/>
                    <a:pt x="322" y="13"/>
                    <a:pt x="322" y="13"/>
                  </a:cubicBezTo>
                  <a:cubicBezTo>
                    <a:pt x="317" y="11"/>
                    <a:pt x="311" y="13"/>
                    <a:pt x="308" y="18"/>
                  </a:cubicBezTo>
                  <a:cubicBezTo>
                    <a:pt x="296" y="43"/>
                    <a:pt x="296" y="43"/>
                    <a:pt x="296" y="43"/>
                  </a:cubicBezTo>
                  <a:cubicBezTo>
                    <a:pt x="294" y="47"/>
                    <a:pt x="290" y="49"/>
                    <a:pt x="285" y="48"/>
                  </a:cubicBezTo>
                  <a:cubicBezTo>
                    <a:pt x="276" y="46"/>
                    <a:pt x="267" y="45"/>
                    <a:pt x="258" y="45"/>
                  </a:cubicBezTo>
                  <a:cubicBezTo>
                    <a:pt x="253" y="44"/>
                    <a:pt x="249" y="41"/>
                    <a:pt x="248" y="36"/>
                  </a:cubicBezTo>
                  <a:cubicBezTo>
                    <a:pt x="243" y="9"/>
                    <a:pt x="243" y="9"/>
                    <a:pt x="243" y="9"/>
                  </a:cubicBezTo>
                  <a:cubicBezTo>
                    <a:pt x="242" y="4"/>
                    <a:pt x="237" y="0"/>
                    <a:pt x="232" y="1"/>
                  </a:cubicBezTo>
                  <a:cubicBezTo>
                    <a:pt x="187" y="8"/>
                    <a:pt x="187" y="8"/>
                    <a:pt x="187" y="8"/>
                  </a:cubicBezTo>
                  <a:cubicBezTo>
                    <a:pt x="182" y="9"/>
                    <a:pt x="178" y="14"/>
                    <a:pt x="178" y="19"/>
                  </a:cubicBezTo>
                  <a:cubicBezTo>
                    <a:pt x="181" y="45"/>
                    <a:pt x="181" y="45"/>
                    <a:pt x="181" y="45"/>
                  </a:cubicBezTo>
                  <a:cubicBezTo>
                    <a:pt x="182" y="50"/>
                    <a:pt x="179" y="55"/>
                    <a:pt x="175" y="56"/>
                  </a:cubicBezTo>
                  <a:cubicBezTo>
                    <a:pt x="170" y="58"/>
                    <a:pt x="166" y="59"/>
                    <a:pt x="162" y="61"/>
                  </a:cubicBezTo>
                  <a:cubicBezTo>
                    <a:pt x="158" y="63"/>
                    <a:pt x="153" y="62"/>
                    <a:pt x="150" y="58"/>
                  </a:cubicBezTo>
                  <a:cubicBezTo>
                    <a:pt x="133" y="38"/>
                    <a:pt x="133" y="38"/>
                    <a:pt x="133" y="38"/>
                  </a:cubicBezTo>
                  <a:cubicBezTo>
                    <a:pt x="130" y="33"/>
                    <a:pt x="124" y="32"/>
                    <a:pt x="119" y="36"/>
                  </a:cubicBezTo>
                  <a:cubicBezTo>
                    <a:pt x="83" y="62"/>
                    <a:pt x="83" y="62"/>
                    <a:pt x="83" y="62"/>
                  </a:cubicBezTo>
                  <a:cubicBezTo>
                    <a:pt x="78" y="66"/>
                    <a:pt x="77" y="72"/>
                    <a:pt x="80" y="76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98" y="102"/>
                    <a:pt x="98" y="107"/>
                    <a:pt x="94" y="111"/>
                  </a:cubicBezTo>
                  <a:cubicBezTo>
                    <a:pt x="90" y="116"/>
                    <a:pt x="85" y="122"/>
                    <a:pt x="81" y="128"/>
                  </a:cubicBezTo>
                  <a:cubicBezTo>
                    <a:pt x="78" y="132"/>
                    <a:pt x="73" y="133"/>
                    <a:pt x="69" y="131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39" y="120"/>
                    <a:pt x="33" y="122"/>
                    <a:pt x="31" y="127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1" y="174"/>
                    <a:pt x="13" y="179"/>
                    <a:pt x="18" y="182"/>
                  </a:cubicBezTo>
                  <a:cubicBezTo>
                    <a:pt x="42" y="194"/>
                    <a:pt x="42" y="194"/>
                    <a:pt x="42" y="194"/>
                  </a:cubicBezTo>
                  <a:cubicBezTo>
                    <a:pt x="47" y="196"/>
                    <a:pt x="49" y="201"/>
                    <a:pt x="48" y="205"/>
                  </a:cubicBezTo>
                  <a:cubicBezTo>
                    <a:pt x="46" y="214"/>
                    <a:pt x="45" y="223"/>
                    <a:pt x="45" y="232"/>
                  </a:cubicBezTo>
                  <a:cubicBezTo>
                    <a:pt x="44" y="237"/>
                    <a:pt x="41" y="241"/>
                    <a:pt x="36" y="242"/>
                  </a:cubicBezTo>
                  <a:cubicBezTo>
                    <a:pt x="9" y="247"/>
                    <a:pt x="9" y="247"/>
                    <a:pt x="9" y="247"/>
                  </a:cubicBezTo>
                  <a:cubicBezTo>
                    <a:pt x="4" y="248"/>
                    <a:pt x="0" y="253"/>
                    <a:pt x="1" y="259"/>
                  </a:cubicBezTo>
                  <a:cubicBezTo>
                    <a:pt x="7" y="303"/>
                    <a:pt x="7" y="303"/>
                    <a:pt x="7" y="303"/>
                  </a:cubicBezTo>
                  <a:cubicBezTo>
                    <a:pt x="8" y="309"/>
                    <a:pt x="13" y="313"/>
                    <a:pt x="19" y="312"/>
                  </a:cubicBezTo>
                  <a:cubicBezTo>
                    <a:pt x="47" y="309"/>
                    <a:pt x="47" y="309"/>
                    <a:pt x="47" y="309"/>
                  </a:cubicBezTo>
                  <a:cubicBezTo>
                    <a:pt x="52" y="308"/>
                    <a:pt x="56" y="311"/>
                    <a:pt x="58" y="315"/>
                  </a:cubicBezTo>
                  <a:cubicBezTo>
                    <a:pt x="60" y="319"/>
                    <a:pt x="61" y="323"/>
                    <a:pt x="63" y="326"/>
                  </a:cubicBezTo>
                  <a:cubicBezTo>
                    <a:pt x="65" y="331"/>
                    <a:pt x="64" y="336"/>
                    <a:pt x="60" y="339"/>
                  </a:cubicBezTo>
                  <a:cubicBezTo>
                    <a:pt x="37" y="357"/>
                    <a:pt x="37" y="357"/>
                    <a:pt x="37" y="357"/>
                  </a:cubicBezTo>
                  <a:cubicBezTo>
                    <a:pt x="33" y="360"/>
                    <a:pt x="32" y="367"/>
                    <a:pt x="36" y="371"/>
                  </a:cubicBezTo>
                  <a:cubicBezTo>
                    <a:pt x="62" y="407"/>
                    <a:pt x="62" y="407"/>
                    <a:pt x="62" y="407"/>
                  </a:cubicBezTo>
                  <a:cubicBezTo>
                    <a:pt x="65" y="412"/>
                    <a:pt x="72" y="413"/>
                    <a:pt x="76" y="410"/>
                  </a:cubicBezTo>
                  <a:cubicBezTo>
                    <a:pt x="101" y="393"/>
                    <a:pt x="101" y="393"/>
                    <a:pt x="101" y="393"/>
                  </a:cubicBezTo>
                  <a:cubicBezTo>
                    <a:pt x="105" y="390"/>
                    <a:pt x="110" y="391"/>
                    <a:pt x="114" y="394"/>
                  </a:cubicBezTo>
                  <a:cubicBezTo>
                    <a:pt x="119" y="398"/>
                    <a:pt x="124" y="402"/>
                    <a:pt x="129" y="405"/>
                  </a:cubicBezTo>
                  <a:cubicBezTo>
                    <a:pt x="133" y="408"/>
                    <a:pt x="135" y="413"/>
                    <a:pt x="133" y="418"/>
                  </a:cubicBezTo>
                  <a:cubicBezTo>
                    <a:pt x="122" y="446"/>
                    <a:pt x="122" y="446"/>
                    <a:pt x="122" y="446"/>
                  </a:cubicBezTo>
                  <a:cubicBezTo>
                    <a:pt x="120" y="451"/>
                    <a:pt x="122" y="457"/>
                    <a:pt x="127" y="459"/>
                  </a:cubicBezTo>
                  <a:cubicBezTo>
                    <a:pt x="168" y="477"/>
                    <a:pt x="168" y="477"/>
                    <a:pt x="168" y="477"/>
                  </a:cubicBezTo>
                  <a:cubicBezTo>
                    <a:pt x="173" y="480"/>
                    <a:pt x="179" y="477"/>
                    <a:pt x="182" y="472"/>
                  </a:cubicBezTo>
                  <a:cubicBezTo>
                    <a:pt x="196" y="444"/>
                    <a:pt x="196" y="444"/>
                    <a:pt x="196" y="444"/>
                  </a:cubicBezTo>
                  <a:cubicBezTo>
                    <a:pt x="198" y="440"/>
                    <a:pt x="202" y="437"/>
                    <a:pt x="207" y="438"/>
                  </a:cubicBezTo>
                  <a:cubicBezTo>
                    <a:pt x="215" y="440"/>
                    <a:pt x="223" y="441"/>
                    <a:pt x="231" y="441"/>
                  </a:cubicBezTo>
                  <a:cubicBezTo>
                    <a:pt x="236" y="441"/>
                    <a:pt x="240" y="445"/>
                    <a:pt x="241" y="449"/>
                  </a:cubicBezTo>
                  <a:cubicBezTo>
                    <a:pt x="247" y="481"/>
                    <a:pt x="247" y="481"/>
                    <a:pt x="247" y="481"/>
                  </a:cubicBezTo>
                  <a:cubicBezTo>
                    <a:pt x="248" y="487"/>
                    <a:pt x="253" y="490"/>
                    <a:pt x="259" y="489"/>
                  </a:cubicBezTo>
                  <a:cubicBezTo>
                    <a:pt x="303" y="483"/>
                    <a:pt x="303" y="483"/>
                    <a:pt x="303" y="483"/>
                  </a:cubicBezTo>
                  <a:cubicBezTo>
                    <a:pt x="308" y="482"/>
                    <a:pt x="312" y="477"/>
                    <a:pt x="312" y="472"/>
                  </a:cubicBezTo>
                  <a:cubicBezTo>
                    <a:pt x="308" y="439"/>
                    <a:pt x="308" y="439"/>
                    <a:pt x="308" y="439"/>
                  </a:cubicBezTo>
                  <a:cubicBezTo>
                    <a:pt x="308" y="434"/>
                    <a:pt x="311" y="430"/>
                    <a:pt x="315" y="428"/>
                  </a:cubicBezTo>
                  <a:cubicBezTo>
                    <a:pt x="318" y="427"/>
                    <a:pt x="321" y="426"/>
                    <a:pt x="324" y="424"/>
                  </a:cubicBezTo>
                  <a:cubicBezTo>
                    <a:pt x="329" y="423"/>
                    <a:pt x="334" y="424"/>
                    <a:pt x="336" y="427"/>
                  </a:cubicBezTo>
                  <a:cubicBezTo>
                    <a:pt x="357" y="453"/>
                    <a:pt x="357" y="453"/>
                    <a:pt x="357" y="453"/>
                  </a:cubicBezTo>
                  <a:cubicBezTo>
                    <a:pt x="361" y="458"/>
                    <a:pt x="367" y="459"/>
                    <a:pt x="371" y="455"/>
                  </a:cubicBezTo>
                  <a:cubicBezTo>
                    <a:pt x="408" y="429"/>
                    <a:pt x="408" y="429"/>
                    <a:pt x="408" y="429"/>
                  </a:cubicBezTo>
                  <a:cubicBezTo>
                    <a:pt x="412" y="426"/>
                    <a:pt x="413" y="419"/>
                    <a:pt x="410" y="415"/>
                  </a:cubicBezTo>
                  <a:cubicBezTo>
                    <a:pt x="391" y="387"/>
                    <a:pt x="391" y="387"/>
                    <a:pt x="391" y="387"/>
                  </a:cubicBezTo>
                  <a:cubicBezTo>
                    <a:pt x="389" y="383"/>
                    <a:pt x="389" y="378"/>
                    <a:pt x="392" y="375"/>
                  </a:cubicBezTo>
                  <a:cubicBezTo>
                    <a:pt x="396" y="370"/>
                    <a:pt x="400" y="365"/>
                    <a:pt x="404" y="361"/>
                  </a:cubicBezTo>
                  <a:cubicBezTo>
                    <a:pt x="406" y="357"/>
                    <a:pt x="411" y="355"/>
                    <a:pt x="416" y="357"/>
                  </a:cubicBezTo>
                  <a:cubicBezTo>
                    <a:pt x="446" y="369"/>
                    <a:pt x="446" y="369"/>
                    <a:pt x="446" y="369"/>
                  </a:cubicBezTo>
                  <a:cubicBezTo>
                    <a:pt x="451" y="371"/>
                    <a:pt x="457" y="368"/>
                    <a:pt x="459" y="363"/>
                  </a:cubicBezTo>
                  <a:lnTo>
                    <a:pt x="477" y="322"/>
                  </a:lnTo>
                  <a:close/>
                  <a:moveTo>
                    <a:pt x="352" y="386"/>
                  </a:moveTo>
                  <a:cubicBezTo>
                    <a:pt x="273" y="444"/>
                    <a:pt x="162" y="427"/>
                    <a:pt x="104" y="348"/>
                  </a:cubicBezTo>
                  <a:cubicBezTo>
                    <a:pt x="46" y="269"/>
                    <a:pt x="63" y="158"/>
                    <a:pt x="142" y="100"/>
                  </a:cubicBezTo>
                  <a:cubicBezTo>
                    <a:pt x="221" y="42"/>
                    <a:pt x="332" y="59"/>
                    <a:pt x="390" y="138"/>
                  </a:cubicBezTo>
                  <a:cubicBezTo>
                    <a:pt x="447" y="217"/>
                    <a:pt x="430" y="328"/>
                    <a:pt x="352" y="3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Freeform 76"/>
            <p:cNvSpPr>
              <a:spLocks noEditPoints="1"/>
            </p:cNvSpPr>
            <p:nvPr/>
          </p:nvSpPr>
          <p:spPr bwMode="auto">
            <a:xfrm>
              <a:off x="4088730" y="5721433"/>
              <a:ext cx="773092" cy="774721"/>
            </a:xfrm>
            <a:custGeom>
              <a:avLst/>
              <a:gdLst>
                <a:gd name="T0" fmla="*/ 344 w 401"/>
                <a:gd name="T1" fmla="*/ 96 h 402"/>
                <a:gd name="T2" fmla="*/ 96 w 401"/>
                <a:gd name="T3" fmla="*/ 58 h 402"/>
                <a:gd name="T4" fmla="*/ 58 w 401"/>
                <a:gd name="T5" fmla="*/ 306 h 402"/>
                <a:gd name="T6" fmla="*/ 306 w 401"/>
                <a:gd name="T7" fmla="*/ 344 h 402"/>
                <a:gd name="T8" fmla="*/ 344 w 401"/>
                <a:gd name="T9" fmla="*/ 96 h 402"/>
                <a:gd name="T10" fmla="*/ 297 w 401"/>
                <a:gd name="T11" fmla="*/ 332 h 402"/>
                <a:gd name="T12" fmla="*/ 69 w 401"/>
                <a:gd name="T13" fmla="*/ 297 h 402"/>
                <a:gd name="T14" fmla="*/ 104 w 401"/>
                <a:gd name="T15" fmla="*/ 69 h 402"/>
                <a:gd name="T16" fmla="*/ 332 w 401"/>
                <a:gd name="T17" fmla="*/ 104 h 402"/>
                <a:gd name="T18" fmla="*/ 297 w 401"/>
                <a:gd name="T19" fmla="*/ 33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1" h="402">
                  <a:moveTo>
                    <a:pt x="344" y="96"/>
                  </a:moveTo>
                  <a:cubicBezTo>
                    <a:pt x="286" y="17"/>
                    <a:pt x="175" y="0"/>
                    <a:pt x="96" y="58"/>
                  </a:cubicBezTo>
                  <a:cubicBezTo>
                    <a:pt x="17" y="116"/>
                    <a:pt x="0" y="227"/>
                    <a:pt x="58" y="306"/>
                  </a:cubicBezTo>
                  <a:cubicBezTo>
                    <a:pt x="116" y="385"/>
                    <a:pt x="227" y="402"/>
                    <a:pt x="306" y="344"/>
                  </a:cubicBezTo>
                  <a:cubicBezTo>
                    <a:pt x="384" y="286"/>
                    <a:pt x="401" y="175"/>
                    <a:pt x="344" y="96"/>
                  </a:cubicBezTo>
                  <a:close/>
                  <a:moveTo>
                    <a:pt x="297" y="332"/>
                  </a:moveTo>
                  <a:cubicBezTo>
                    <a:pt x="224" y="386"/>
                    <a:pt x="122" y="370"/>
                    <a:pt x="69" y="297"/>
                  </a:cubicBezTo>
                  <a:cubicBezTo>
                    <a:pt x="16" y="225"/>
                    <a:pt x="32" y="123"/>
                    <a:pt x="104" y="69"/>
                  </a:cubicBezTo>
                  <a:cubicBezTo>
                    <a:pt x="177" y="16"/>
                    <a:pt x="279" y="32"/>
                    <a:pt x="332" y="104"/>
                  </a:cubicBezTo>
                  <a:cubicBezTo>
                    <a:pt x="385" y="177"/>
                    <a:pt x="370" y="279"/>
                    <a:pt x="297" y="3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Freeform 79"/>
            <p:cNvSpPr>
              <a:spLocks noEditPoints="1"/>
            </p:cNvSpPr>
            <p:nvPr/>
          </p:nvSpPr>
          <p:spPr bwMode="auto">
            <a:xfrm>
              <a:off x="4119686" y="5752391"/>
              <a:ext cx="711179" cy="712808"/>
            </a:xfrm>
            <a:custGeom>
              <a:avLst/>
              <a:gdLst>
                <a:gd name="T0" fmla="*/ 316 w 369"/>
                <a:gd name="T1" fmla="*/ 88 h 370"/>
                <a:gd name="T2" fmla="*/ 88 w 369"/>
                <a:gd name="T3" fmla="*/ 53 h 370"/>
                <a:gd name="T4" fmla="*/ 53 w 369"/>
                <a:gd name="T5" fmla="*/ 281 h 370"/>
                <a:gd name="T6" fmla="*/ 281 w 369"/>
                <a:gd name="T7" fmla="*/ 316 h 370"/>
                <a:gd name="T8" fmla="*/ 316 w 369"/>
                <a:gd name="T9" fmla="*/ 88 h 370"/>
                <a:gd name="T10" fmla="*/ 264 w 369"/>
                <a:gd name="T11" fmla="*/ 293 h 370"/>
                <a:gd name="T12" fmla="*/ 76 w 369"/>
                <a:gd name="T13" fmla="*/ 264 h 370"/>
                <a:gd name="T14" fmla="*/ 105 w 369"/>
                <a:gd name="T15" fmla="*/ 76 h 370"/>
                <a:gd name="T16" fmla="*/ 293 w 369"/>
                <a:gd name="T17" fmla="*/ 105 h 370"/>
                <a:gd name="T18" fmla="*/ 264 w 369"/>
                <a:gd name="T19" fmla="*/ 293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9" h="370">
                  <a:moveTo>
                    <a:pt x="316" y="88"/>
                  </a:moveTo>
                  <a:cubicBezTo>
                    <a:pt x="263" y="16"/>
                    <a:pt x="161" y="0"/>
                    <a:pt x="88" y="53"/>
                  </a:cubicBezTo>
                  <a:cubicBezTo>
                    <a:pt x="16" y="107"/>
                    <a:pt x="0" y="209"/>
                    <a:pt x="53" y="281"/>
                  </a:cubicBezTo>
                  <a:cubicBezTo>
                    <a:pt x="106" y="354"/>
                    <a:pt x="208" y="370"/>
                    <a:pt x="281" y="316"/>
                  </a:cubicBezTo>
                  <a:cubicBezTo>
                    <a:pt x="354" y="263"/>
                    <a:pt x="369" y="161"/>
                    <a:pt x="316" y="88"/>
                  </a:cubicBezTo>
                  <a:close/>
                  <a:moveTo>
                    <a:pt x="264" y="293"/>
                  </a:moveTo>
                  <a:cubicBezTo>
                    <a:pt x="204" y="337"/>
                    <a:pt x="120" y="324"/>
                    <a:pt x="76" y="264"/>
                  </a:cubicBezTo>
                  <a:cubicBezTo>
                    <a:pt x="32" y="205"/>
                    <a:pt x="45" y="120"/>
                    <a:pt x="105" y="76"/>
                  </a:cubicBezTo>
                  <a:cubicBezTo>
                    <a:pt x="165" y="32"/>
                    <a:pt x="249" y="45"/>
                    <a:pt x="293" y="105"/>
                  </a:cubicBezTo>
                  <a:cubicBezTo>
                    <a:pt x="337" y="165"/>
                    <a:pt x="324" y="249"/>
                    <a:pt x="264" y="2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80"/>
            <p:cNvSpPr>
              <a:spLocks noEditPoints="1"/>
            </p:cNvSpPr>
            <p:nvPr/>
          </p:nvSpPr>
          <p:spPr bwMode="auto">
            <a:xfrm>
              <a:off x="4840641" y="5128376"/>
              <a:ext cx="988156" cy="985712"/>
            </a:xfrm>
            <a:custGeom>
              <a:avLst/>
              <a:gdLst>
                <a:gd name="T0" fmla="*/ 136 w 513"/>
                <a:gd name="T1" fmla="*/ 29 h 512"/>
                <a:gd name="T2" fmla="*/ 119 w 513"/>
                <a:gd name="T3" fmla="*/ 66 h 512"/>
                <a:gd name="T4" fmla="*/ 102 w 513"/>
                <a:gd name="T5" fmla="*/ 80 h 512"/>
                <a:gd name="T6" fmla="*/ 62 w 513"/>
                <a:gd name="T7" fmla="*/ 88 h 512"/>
                <a:gd name="T8" fmla="*/ 60 w 513"/>
                <a:gd name="T9" fmla="*/ 129 h 512"/>
                <a:gd name="T10" fmla="*/ 49 w 513"/>
                <a:gd name="T11" fmla="*/ 148 h 512"/>
                <a:gd name="T12" fmla="*/ 15 w 513"/>
                <a:gd name="T13" fmla="*/ 170 h 512"/>
                <a:gd name="T14" fmla="*/ 27 w 513"/>
                <a:gd name="T15" fmla="*/ 208 h 512"/>
                <a:gd name="T16" fmla="*/ 24 w 513"/>
                <a:gd name="T17" fmla="*/ 230 h 512"/>
                <a:gd name="T18" fmla="*/ 0 w 513"/>
                <a:gd name="T19" fmla="*/ 263 h 512"/>
                <a:gd name="T20" fmla="*/ 26 w 513"/>
                <a:gd name="T21" fmla="*/ 294 h 512"/>
                <a:gd name="T22" fmla="*/ 30 w 513"/>
                <a:gd name="T23" fmla="*/ 316 h 512"/>
                <a:gd name="T24" fmla="*/ 20 w 513"/>
                <a:gd name="T25" fmla="*/ 355 h 512"/>
                <a:gd name="T26" fmla="*/ 55 w 513"/>
                <a:gd name="T27" fmla="*/ 375 h 512"/>
                <a:gd name="T28" fmla="*/ 67 w 513"/>
                <a:gd name="T29" fmla="*/ 393 h 512"/>
                <a:gd name="T30" fmla="*/ 72 w 513"/>
                <a:gd name="T31" fmla="*/ 434 h 512"/>
                <a:gd name="T32" fmla="*/ 112 w 513"/>
                <a:gd name="T33" fmla="*/ 440 h 512"/>
                <a:gd name="T34" fmla="*/ 130 w 513"/>
                <a:gd name="T35" fmla="*/ 452 h 512"/>
                <a:gd name="T36" fmla="*/ 148 w 513"/>
                <a:gd name="T37" fmla="*/ 488 h 512"/>
                <a:gd name="T38" fmla="*/ 188 w 513"/>
                <a:gd name="T39" fmla="*/ 479 h 512"/>
                <a:gd name="T40" fmla="*/ 209 w 513"/>
                <a:gd name="T41" fmla="*/ 485 h 512"/>
                <a:gd name="T42" fmla="*/ 240 w 513"/>
                <a:gd name="T43" fmla="*/ 512 h 512"/>
                <a:gd name="T44" fmla="*/ 273 w 513"/>
                <a:gd name="T45" fmla="*/ 489 h 512"/>
                <a:gd name="T46" fmla="*/ 295 w 513"/>
                <a:gd name="T47" fmla="*/ 486 h 512"/>
                <a:gd name="T48" fmla="*/ 333 w 513"/>
                <a:gd name="T49" fmla="*/ 500 h 512"/>
                <a:gd name="T50" fmla="*/ 357 w 513"/>
                <a:gd name="T51" fmla="*/ 467 h 512"/>
                <a:gd name="T52" fmla="*/ 376 w 513"/>
                <a:gd name="T53" fmla="*/ 457 h 512"/>
                <a:gd name="T54" fmla="*/ 417 w 513"/>
                <a:gd name="T55" fmla="*/ 456 h 512"/>
                <a:gd name="T56" fmla="*/ 426 w 513"/>
                <a:gd name="T57" fmla="*/ 417 h 512"/>
                <a:gd name="T58" fmla="*/ 441 w 513"/>
                <a:gd name="T59" fmla="*/ 400 h 512"/>
                <a:gd name="T60" fmla="*/ 478 w 513"/>
                <a:gd name="T61" fmla="*/ 385 h 512"/>
                <a:gd name="T62" fmla="*/ 473 w 513"/>
                <a:gd name="T63" fmla="*/ 344 h 512"/>
                <a:gd name="T64" fmla="*/ 480 w 513"/>
                <a:gd name="T65" fmla="*/ 324 h 512"/>
                <a:gd name="T66" fmla="*/ 510 w 513"/>
                <a:gd name="T67" fmla="*/ 296 h 512"/>
                <a:gd name="T68" fmla="*/ 490 w 513"/>
                <a:gd name="T69" fmla="*/ 260 h 512"/>
                <a:gd name="T70" fmla="*/ 490 w 513"/>
                <a:gd name="T71" fmla="*/ 238 h 512"/>
                <a:gd name="T72" fmla="*/ 507 w 513"/>
                <a:gd name="T73" fmla="*/ 202 h 512"/>
                <a:gd name="T74" fmla="*/ 476 w 513"/>
                <a:gd name="T75" fmla="*/ 175 h 512"/>
                <a:gd name="T76" fmla="*/ 468 w 513"/>
                <a:gd name="T77" fmla="*/ 155 h 512"/>
                <a:gd name="T78" fmla="*/ 471 w 513"/>
                <a:gd name="T79" fmla="*/ 115 h 512"/>
                <a:gd name="T80" fmla="*/ 432 w 513"/>
                <a:gd name="T81" fmla="*/ 101 h 512"/>
                <a:gd name="T82" fmla="*/ 417 w 513"/>
                <a:gd name="T83" fmla="*/ 86 h 512"/>
                <a:gd name="T84" fmla="*/ 405 w 513"/>
                <a:gd name="T85" fmla="*/ 47 h 512"/>
                <a:gd name="T86" fmla="*/ 365 w 513"/>
                <a:gd name="T87" fmla="*/ 48 h 512"/>
                <a:gd name="T88" fmla="*/ 345 w 513"/>
                <a:gd name="T89" fmla="*/ 39 h 512"/>
                <a:gd name="T90" fmla="*/ 320 w 513"/>
                <a:gd name="T91" fmla="*/ 7 h 512"/>
                <a:gd name="T92" fmla="*/ 282 w 513"/>
                <a:gd name="T93" fmla="*/ 23 h 512"/>
                <a:gd name="T94" fmla="*/ 260 w 513"/>
                <a:gd name="T95" fmla="*/ 22 h 512"/>
                <a:gd name="T96" fmla="*/ 226 w 513"/>
                <a:gd name="T97" fmla="*/ 1 h 512"/>
                <a:gd name="T98" fmla="*/ 197 w 513"/>
                <a:gd name="T99" fmla="*/ 30 h 512"/>
                <a:gd name="T100" fmla="*/ 176 w 513"/>
                <a:gd name="T101" fmla="*/ 36 h 512"/>
                <a:gd name="T102" fmla="*/ 407 w 513"/>
                <a:gd name="T103" fmla="*/ 207 h 512"/>
                <a:gd name="T104" fmla="*/ 106 w 513"/>
                <a:gd name="T105" fmla="*/ 304 h 512"/>
                <a:gd name="T106" fmla="*/ 407 w 513"/>
                <a:gd name="T107" fmla="*/ 207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3" h="512">
                  <a:moveTo>
                    <a:pt x="156" y="44"/>
                  </a:moveTo>
                  <a:cubicBezTo>
                    <a:pt x="136" y="29"/>
                    <a:pt x="136" y="29"/>
                    <a:pt x="136" y="29"/>
                  </a:cubicBezTo>
                  <a:cubicBezTo>
                    <a:pt x="137" y="55"/>
                    <a:pt x="137" y="55"/>
                    <a:pt x="137" y="55"/>
                  </a:cubicBezTo>
                  <a:cubicBezTo>
                    <a:pt x="137" y="64"/>
                    <a:pt x="127" y="70"/>
                    <a:pt x="119" y="66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04" y="89"/>
                    <a:pt x="96" y="97"/>
                    <a:pt x="87" y="95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72" y="111"/>
                    <a:pt x="72" y="111"/>
                    <a:pt x="72" y="111"/>
                  </a:cubicBezTo>
                  <a:cubicBezTo>
                    <a:pt x="76" y="120"/>
                    <a:pt x="69" y="129"/>
                    <a:pt x="60" y="129"/>
                  </a:cubicBezTo>
                  <a:cubicBezTo>
                    <a:pt x="35" y="127"/>
                    <a:pt x="35" y="127"/>
                    <a:pt x="35" y="127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54" y="156"/>
                    <a:pt x="49" y="166"/>
                    <a:pt x="40" y="167"/>
                  </a:cubicBezTo>
                  <a:cubicBezTo>
                    <a:pt x="15" y="170"/>
                    <a:pt x="15" y="170"/>
                    <a:pt x="15" y="170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39" y="194"/>
                    <a:pt x="36" y="206"/>
                    <a:pt x="27" y="208"/>
                  </a:cubicBezTo>
                  <a:cubicBezTo>
                    <a:pt x="3" y="216"/>
                    <a:pt x="3" y="216"/>
                    <a:pt x="3" y="216"/>
                  </a:cubicBezTo>
                  <a:cubicBezTo>
                    <a:pt x="24" y="230"/>
                    <a:pt x="24" y="230"/>
                    <a:pt x="24" y="230"/>
                  </a:cubicBezTo>
                  <a:cubicBezTo>
                    <a:pt x="32" y="235"/>
                    <a:pt x="31" y="247"/>
                    <a:pt x="22" y="251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23" y="273"/>
                    <a:pt x="23" y="273"/>
                    <a:pt x="23" y="273"/>
                  </a:cubicBezTo>
                  <a:cubicBezTo>
                    <a:pt x="32" y="277"/>
                    <a:pt x="33" y="289"/>
                    <a:pt x="26" y="294"/>
                  </a:cubicBezTo>
                  <a:cubicBezTo>
                    <a:pt x="6" y="310"/>
                    <a:pt x="6" y="310"/>
                    <a:pt x="6" y="310"/>
                  </a:cubicBezTo>
                  <a:cubicBezTo>
                    <a:pt x="30" y="316"/>
                    <a:pt x="30" y="316"/>
                    <a:pt x="30" y="316"/>
                  </a:cubicBezTo>
                  <a:cubicBezTo>
                    <a:pt x="39" y="318"/>
                    <a:pt x="43" y="329"/>
                    <a:pt x="37" y="336"/>
                  </a:cubicBezTo>
                  <a:cubicBezTo>
                    <a:pt x="20" y="355"/>
                    <a:pt x="20" y="355"/>
                    <a:pt x="20" y="355"/>
                  </a:cubicBezTo>
                  <a:cubicBezTo>
                    <a:pt x="45" y="356"/>
                    <a:pt x="45" y="356"/>
                    <a:pt x="45" y="356"/>
                  </a:cubicBezTo>
                  <a:cubicBezTo>
                    <a:pt x="54" y="357"/>
                    <a:pt x="60" y="367"/>
                    <a:pt x="55" y="375"/>
                  </a:cubicBezTo>
                  <a:cubicBezTo>
                    <a:pt x="42" y="397"/>
                    <a:pt x="42" y="397"/>
                    <a:pt x="42" y="397"/>
                  </a:cubicBezTo>
                  <a:cubicBezTo>
                    <a:pt x="67" y="393"/>
                    <a:pt x="67" y="393"/>
                    <a:pt x="67" y="393"/>
                  </a:cubicBezTo>
                  <a:cubicBezTo>
                    <a:pt x="76" y="392"/>
                    <a:pt x="84" y="401"/>
                    <a:pt x="80" y="410"/>
                  </a:cubicBezTo>
                  <a:cubicBezTo>
                    <a:pt x="72" y="434"/>
                    <a:pt x="72" y="434"/>
                    <a:pt x="72" y="434"/>
                  </a:cubicBezTo>
                  <a:cubicBezTo>
                    <a:pt x="96" y="426"/>
                    <a:pt x="96" y="426"/>
                    <a:pt x="96" y="426"/>
                  </a:cubicBezTo>
                  <a:cubicBezTo>
                    <a:pt x="105" y="423"/>
                    <a:pt x="113" y="430"/>
                    <a:pt x="112" y="440"/>
                  </a:cubicBezTo>
                  <a:cubicBezTo>
                    <a:pt x="108" y="465"/>
                    <a:pt x="108" y="465"/>
                    <a:pt x="108" y="465"/>
                  </a:cubicBezTo>
                  <a:cubicBezTo>
                    <a:pt x="130" y="452"/>
                    <a:pt x="130" y="452"/>
                    <a:pt x="130" y="452"/>
                  </a:cubicBezTo>
                  <a:cubicBezTo>
                    <a:pt x="138" y="448"/>
                    <a:pt x="148" y="454"/>
                    <a:pt x="148" y="463"/>
                  </a:cubicBezTo>
                  <a:cubicBezTo>
                    <a:pt x="148" y="488"/>
                    <a:pt x="148" y="488"/>
                    <a:pt x="148" y="488"/>
                  </a:cubicBezTo>
                  <a:cubicBezTo>
                    <a:pt x="168" y="472"/>
                    <a:pt x="168" y="472"/>
                    <a:pt x="168" y="472"/>
                  </a:cubicBezTo>
                  <a:cubicBezTo>
                    <a:pt x="175" y="466"/>
                    <a:pt x="186" y="470"/>
                    <a:pt x="188" y="479"/>
                  </a:cubicBezTo>
                  <a:cubicBezTo>
                    <a:pt x="193" y="504"/>
                    <a:pt x="193" y="504"/>
                    <a:pt x="193" y="504"/>
                  </a:cubicBezTo>
                  <a:cubicBezTo>
                    <a:pt x="209" y="485"/>
                    <a:pt x="209" y="485"/>
                    <a:pt x="209" y="485"/>
                  </a:cubicBezTo>
                  <a:cubicBezTo>
                    <a:pt x="215" y="478"/>
                    <a:pt x="227" y="479"/>
                    <a:pt x="230" y="488"/>
                  </a:cubicBezTo>
                  <a:cubicBezTo>
                    <a:pt x="240" y="512"/>
                    <a:pt x="240" y="512"/>
                    <a:pt x="240" y="512"/>
                  </a:cubicBezTo>
                  <a:cubicBezTo>
                    <a:pt x="252" y="490"/>
                    <a:pt x="252" y="490"/>
                    <a:pt x="252" y="490"/>
                  </a:cubicBezTo>
                  <a:cubicBezTo>
                    <a:pt x="257" y="481"/>
                    <a:pt x="268" y="481"/>
                    <a:pt x="273" y="489"/>
                  </a:cubicBezTo>
                  <a:cubicBezTo>
                    <a:pt x="287" y="510"/>
                    <a:pt x="287" y="510"/>
                    <a:pt x="287" y="510"/>
                  </a:cubicBezTo>
                  <a:cubicBezTo>
                    <a:pt x="295" y="486"/>
                    <a:pt x="295" y="486"/>
                    <a:pt x="295" y="486"/>
                  </a:cubicBezTo>
                  <a:cubicBezTo>
                    <a:pt x="298" y="477"/>
                    <a:pt x="310" y="475"/>
                    <a:pt x="316" y="482"/>
                  </a:cubicBezTo>
                  <a:cubicBezTo>
                    <a:pt x="333" y="500"/>
                    <a:pt x="333" y="500"/>
                    <a:pt x="333" y="500"/>
                  </a:cubicBezTo>
                  <a:cubicBezTo>
                    <a:pt x="337" y="475"/>
                    <a:pt x="337" y="475"/>
                    <a:pt x="337" y="475"/>
                  </a:cubicBezTo>
                  <a:cubicBezTo>
                    <a:pt x="338" y="466"/>
                    <a:pt x="349" y="462"/>
                    <a:pt x="357" y="467"/>
                  </a:cubicBezTo>
                  <a:cubicBezTo>
                    <a:pt x="377" y="482"/>
                    <a:pt x="377" y="482"/>
                    <a:pt x="377" y="482"/>
                  </a:cubicBezTo>
                  <a:cubicBezTo>
                    <a:pt x="376" y="457"/>
                    <a:pt x="376" y="457"/>
                    <a:pt x="376" y="457"/>
                  </a:cubicBezTo>
                  <a:cubicBezTo>
                    <a:pt x="376" y="447"/>
                    <a:pt x="385" y="441"/>
                    <a:pt x="394" y="445"/>
                  </a:cubicBezTo>
                  <a:cubicBezTo>
                    <a:pt x="417" y="456"/>
                    <a:pt x="417" y="456"/>
                    <a:pt x="417" y="456"/>
                  </a:cubicBezTo>
                  <a:cubicBezTo>
                    <a:pt x="411" y="431"/>
                    <a:pt x="411" y="431"/>
                    <a:pt x="411" y="431"/>
                  </a:cubicBezTo>
                  <a:cubicBezTo>
                    <a:pt x="409" y="422"/>
                    <a:pt x="417" y="414"/>
                    <a:pt x="426" y="417"/>
                  </a:cubicBezTo>
                  <a:cubicBezTo>
                    <a:pt x="451" y="423"/>
                    <a:pt x="451" y="423"/>
                    <a:pt x="451" y="423"/>
                  </a:cubicBezTo>
                  <a:cubicBezTo>
                    <a:pt x="441" y="400"/>
                    <a:pt x="441" y="400"/>
                    <a:pt x="441" y="400"/>
                  </a:cubicBezTo>
                  <a:cubicBezTo>
                    <a:pt x="437" y="391"/>
                    <a:pt x="444" y="382"/>
                    <a:pt x="453" y="383"/>
                  </a:cubicBezTo>
                  <a:cubicBezTo>
                    <a:pt x="478" y="385"/>
                    <a:pt x="478" y="385"/>
                    <a:pt x="478" y="385"/>
                  </a:cubicBezTo>
                  <a:cubicBezTo>
                    <a:pt x="464" y="364"/>
                    <a:pt x="464" y="364"/>
                    <a:pt x="464" y="364"/>
                  </a:cubicBezTo>
                  <a:cubicBezTo>
                    <a:pt x="459" y="356"/>
                    <a:pt x="464" y="345"/>
                    <a:pt x="473" y="344"/>
                  </a:cubicBezTo>
                  <a:cubicBezTo>
                    <a:pt x="498" y="342"/>
                    <a:pt x="498" y="342"/>
                    <a:pt x="498" y="342"/>
                  </a:cubicBezTo>
                  <a:cubicBezTo>
                    <a:pt x="480" y="324"/>
                    <a:pt x="480" y="324"/>
                    <a:pt x="480" y="324"/>
                  </a:cubicBezTo>
                  <a:cubicBezTo>
                    <a:pt x="474" y="317"/>
                    <a:pt x="476" y="306"/>
                    <a:pt x="485" y="303"/>
                  </a:cubicBezTo>
                  <a:cubicBezTo>
                    <a:pt x="510" y="296"/>
                    <a:pt x="510" y="296"/>
                    <a:pt x="510" y="296"/>
                  </a:cubicBezTo>
                  <a:cubicBezTo>
                    <a:pt x="489" y="281"/>
                    <a:pt x="489" y="281"/>
                    <a:pt x="489" y="281"/>
                  </a:cubicBezTo>
                  <a:cubicBezTo>
                    <a:pt x="481" y="276"/>
                    <a:pt x="482" y="264"/>
                    <a:pt x="490" y="260"/>
                  </a:cubicBezTo>
                  <a:cubicBezTo>
                    <a:pt x="513" y="249"/>
                    <a:pt x="513" y="249"/>
                    <a:pt x="513" y="249"/>
                  </a:cubicBezTo>
                  <a:cubicBezTo>
                    <a:pt x="490" y="238"/>
                    <a:pt x="490" y="238"/>
                    <a:pt x="490" y="238"/>
                  </a:cubicBezTo>
                  <a:cubicBezTo>
                    <a:pt x="481" y="234"/>
                    <a:pt x="480" y="223"/>
                    <a:pt x="487" y="217"/>
                  </a:cubicBezTo>
                  <a:cubicBezTo>
                    <a:pt x="507" y="202"/>
                    <a:pt x="507" y="202"/>
                    <a:pt x="507" y="202"/>
                  </a:cubicBezTo>
                  <a:cubicBezTo>
                    <a:pt x="482" y="196"/>
                    <a:pt x="482" y="196"/>
                    <a:pt x="482" y="196"/>
                  </a:cubicBezTo>
                  <a:cubicBezTo>
                    <a:pt x="473" y="193"/>
                    <a:pt x="470" y="182"/>
                    <a:pt x="476" y="175"/>
                  </a:cubicBezTo>
                  <a:cubicBezTo>
                    <a:pt x="493" y="156"/>
                    <a:pt x="493" y="156"/>
                    <a:pt x="493" y="156"/>
                  </a:cubicBezTo>
                  <a:cubicBezTo>
                    <a:pt x="468" y="155"/>
                    <a:pt x="468" y="155"/>
                    <a:pt x="468" y="155"/>
                  </a:cubicBezTo>
                  <a:cubicBezTo>
                    <a:pt x="458" y="155"/>
                    <a:pt x="453" y="144"/>
                    <a:pt x="458" y="136"/>
                  </a:cubicBezTo>
                  <a:cubicBezTo>
                    <a:pt x="471" y="115"/>
                    <a:pt x="471" y="115"/>
                    <a:pt x="471" y="115"/>
                  </a:cubicBezTo>
                  <a:cubicBezTo>
                    <a:pt x="445" y="118"/>
                    <a:pt x="445" y="118"/>
                    <a:pt x="445" y="118"/>
                  </a:cubicBezTo>
                  <a:cubicBezTo>
                    <a:pt x="436" y="119"/>
                    <a:pt x="429" y="110"/>
                    <a:pt x="432" y="101"/>
                  </a:cubicBezTo>
                  <a:cubicBezTo>
                    <a:pt x="441" y="78"/>
                    <a:pt x="441" y="78"/>
                    <a:pt x="441" y="78"/>
                  </a:cubicBezTo>
                  <a:cubicBezTo>
                    <a:pt x="417" y="86"/>
                    <a:pt x="417" y="86"/>
                    <a:pt x="417" y="86"/>
                  </a:cubicBezTo>
                  <a:cubicBezTo>
                    <a:pt x="408" y="89"/>
                    <a:pt x="399" y="81"/>
                    <a:pt x="401" y="72"/>
                  </a:cubicBezTo>
                  <a:cubicBezTo>
                    <a:pt x="405" y="47"/>
                    <a:pt x="405" y="47"/>
                    <a:pt x="405" y="47"/>
                  </a:cubicBezTo>
                  <a:cubicBezTo>
                    <a:pt x="383" y="59"/>
                    <a:pt x="383" y="59"/>
                    <a:pt x="383" y="59"/>
                  </a:cubicBezTo>
                  <a:cubicBezTo>
                    <a:pt x="375" y="63"/>
                    <a:pt x="365" y="58"/>
                    <a:pt x="365" y="48"/>
                  </a:cubicBezTo>
                  <a:cubicBezTo>
                    <a:pt x="364" y="23"/>
                    <a:pt x="364" y="23"/>
                    <a:pt x="364" y="23"/>
                  </a:cubicBezTo>
                  <a:cubicBezTo>
                    <a:pt x="345" y="39"/>
                    <a:pt x="345" y="39"/>
                    <a:pt x="345" y="39"/>
                  </a:cubicBezTo>
                  <a:cubicBezTo>
                    <a:pt x="337" y="45"/>
                    <a:pt x="326" y="41"/>
                    <a:pt x="325" y="32"/>
                  </a:cubicBezTo>
                  <a:cubicBezTo>
                    <a:pt x="320" y="7"/>
                    <a:pt x="320" y="7"/>
                    <a:pt x="320" y="7"/>
                  </a:cubicBezTo>
                  <a:cubicBezTo>
                    <a:pt x="303" y="27"/>
                    <a:pt x="303" y="27"/>
                    <a:pt x="303" y="27"/>
                  </a:cubicBezTo>
                  <a:cubicBezTo>
                    <a:pt x="297" y="34"/>
                    <a:pt x="286" y="32"/>
                    <a:pt x="282" y="23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260" y="22"/>
                    <a:pt x="260" y="22"/>
                    <a:pt x="260" y="22"/>
                  </a:cubicBezTo>
                  <a:cubicBezTo>
                    <a:pt x="256" y="30"/>
                    <a:pt x="244" y="30"/>
                    <a:pt x="239" y="22"/>
                  </a:cubicBezTo>
                  <a:cubicBezTo>
                    <a:pt x="226" y="1"/>
                    <a:pt x="226" y="1"/>
                    <a:pt x="226" y="1"/>
                  </a:cubicBezTo>
                  <a:cubicBezTo>
                    <a:pt x="217" y="25"/>
                    <a:pt x="217" y="25"/>
                    <a:pt x="217" y="25"/>
                  </a:cubicBezTo>
                  <a:cubicBezTo>
                    <a:pt x="214" y="34"/>
                    <a:pt x="203" y="36"/>
                    <a:pt x="197" y="30"/>
                  </a:cubicBezTo>
                  <a:cubicBezTo>
                    <a:pt x="179" y="11"/>
                    <a:pt x="179" y="11"/>
                    <a:pt x="179" y="11"/>
                  </a:cubicBezTo>
                  <a:cubicBezTo>
                    <a:pt x="176" y="36"/>
                    <a:pt x="176" y="36"/>
                    <a:pt x="176" y="36"/>
                  </a:cubicBezTo>
                  <a:cubicBezTo>
                    <a:pt x="174" y="45"/>
                    <a:pt x="164" y="50"/>
                    <a:pt x="156" y="44"/>
                  </a:cubicBezTo>
                  <a:close/>
                  <a:moveTo>
                    <a:pt x="407" y="207"/>
                  </a:moveTo>
                  <a:cubicBezTo>
                    <a:pt x="434" y="290"/>
                    <a:pt x="388" y="379"/>
                    <a:pt x="305" y="406"/>
                  </a:cubicBezTo>
                  <a:cubicBezTo>
                    <a:pt x="222" y="433"/>
                    <a:pt x="133" y="387"/>
                    <a:pt x="106" y="304"/>
                  </a:cubicBezTo>
                  <a:cubicBezTo>
                    <a:pt x="79" y="221"/>
                    <a:pt x="125" y="132"/>
                    <a:pt x="208" y="105"/>
                  </a:cubicBezTo>
                  <a:cubicBezTo>
                    <a:pt x="291" y="78"/>
                    <a:pt x="380" y="124"/>
                    <a:pt x="407" y="20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en-GB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5932150" y="2976348"/>
              <a:ext cx="426710" cy="482589"/>
            </a:xfrm>
            <a:custGeom>
              <a:avLst/>
              <a:gdLst>
                <a:gd name="T0" fmla="*/ 20 w 78"/>
                <a:gd name="T1" fmla="*/ 7 h 88"/>
                <a:gd name="T2" fmla="*/ 20 w 78"/>
                <a:gd name="T3" fmla="*/ 11 h 88"/>
                <a:gd name="T4" fmla="*/ 5 w 78"/>
                <a:gd name="T5" fmla="*/ 6 h 88"/>
                <a:gd name="T6" fmla="*/ 1 w 78"/>
                <a:gd name="T7" fmla="*/ 8 h 88"/>
                <a:gd name="T8" fmla="*/ 0 w 78"/>
                <a:gd name="T9" fmla="*/ 20 h 88"/>
                <a:gd name="T10" fmla="*/ 3 w 78"/>
                <a:gd name="T11" fmla="*/ 38 h 88"/>
                <a:gd name="T12" fmla="*/ 17 w 78"/>
                <a:gd name="T13" fmla="*/ 49 h 88"/>
                <a:gd name="T14" fmla="*/ 20 w 78"/>
                <a:gd name="T15" fmla="*/ 50 h 88"/>
                <a:gd name="T16" fmla="*/ 20 w 78"/>
                <a:gd name="T17" fmla="*/ 49 h 88"/>
                <a:gd name="T18" fmla="*/ 31 w 78"/>
                <a:gd name="T19" fmla="*/ 52 h 88"/>
                <a:gd name="T20" fmla="*/ 31 w 78"/>
                <a:gd name="T21" fmla="*/ 64 h 88"/>
                <a:gd name="T22" fmla="*/ 27 w 78"/>
                <a:gd name="T23" fmla="*/ 64 h 88"/>
                <a:gd name="T24" fmla="*/ 27 w 78"/>
                <a:gd name="T25" fmla="*/ 68 h 88"/>
                <a:gd name="T26" fmla="*/ 15 w 78"/>
                <a:gd name="T27" fmla="*/ 68 h 88"/>
                <a:gd name="T28" fmla="*/ 15 w 78"/>
                <a:gd name="T29" fmla="*/ 88 h 88"/>
                <a:gd name="T30" fmla="*/ 64 w 78"/>
                <a:gd name="T31" fmla="*/ 88 h 88"/>
                <a:gd name="T32" fmla="*/ 64 w 78"/>
                <a:gd name="T33" fmla="*/ 68 h 88"/>
                <a:gd name="T34" fmla="*/ 52 w 78"/>
                <a:gd name="T35" fmla="*/ 68 h 88"/>
                <a:gd name="T36" fmla="*/ 52 w 78"/>
                <a:gd name="T37" fmla="*/ 64 h 88"/>
                <a:gd name="T38" fmla="*/ 47 w 78"/>
                <a:gd name="T39" fmla="*/ 64 h 88"/>
                <a:gd name="T40" fmla="*/ 47 w 78"/>
                <a:gd name="T41" fmla="*/ 52 h 88"/>
                <a:gd name="T42" fmla="*/ 58 w 78"/>
                <a:gd name="T43" fmla="*/ 49 h 88"/>
                <a:gd name="T44" fmla="*/ 58 w 78"/>
                <a:gd name="T45" fmla="*/ 50 h 88"/>
                <a:gd name="T46" fmla="*/ 61 w 78"/>
                <a:gd name="T47" fmla="*/ 49 h 88"/>
                <a:gd name="T48" fmla="*/ 75 w 78"/>
                <a:gd name="T49" fmla="*/ 38 h 88"/>
                <a:gd name="T50" fmla="*/ 78 w 78"/>
                <a:gd name="T51" fmla="*/ 20 h 88"/>
                <a:gd name="T52" fmla="*/ 77 w 78"/>
                <a:gd name="T53" fmla="*/ 8 h 88"/>
                <a:gd name="T54" fmla="*/ 73 w 78"/>
                <a:gd name="T55" fmla="*/ 6 h 88"/>
                <a:gd name="T56" fmla="*/ 58 w 78"/>
                <a:gd name="T57" fmla="*/ 11 h 88"/>
                <a:gd name="T58" fmla="*/ 58 w 78"/>
                <a:gd name="T59" fmla="*/ 7 h 88"/>
                <a:gd name="T60" fmla="*/ 60 w 78"/>
                <a:gd name="T61" fmla="*/ 7 h 88"/>
                <a:gd name="T62" fmla="*/ 60 w 78"/>
                <a:gd name="T63" fmla="*/ 0 h 88"/>
                <a:gd name="T64" fmla="*/ 17 w 78"/>
                <a:gd name="T65" fmla="*/ 0 h 88"/>
                <a:gd name="T66" fmla="*/ 17 w 78"/>
                <a:gd name="T67" fmla="*/ 7 h 88"/>
                <a:gd name="T68" fmla="*/ 20 w 78"/>
                <a:gd name="T69" fmla="*/ 7 h 88"/>
                <a:gd name="T70" fmla="*/ 63 w 78"/>
                <a:gd name="T71" fmla="*/ 42 h 88"/>
                <a:gd name="T72" fmla="*/ 59 w 78"/>
                <a:gd name="T73" fmla="*/ 20 h 88"/>
                <a:gd name="T74" fmla="*/ 61 w 78"/>
                <a:gd name="T75" fmla="*/ 22 h 88"/>
                <a:gd name="T76" fmla="*/ 66 w 78"/>
                <a:gd name="T77" fmla="*/ 18 h 88"/>
                <a:gd name="T78" fmla="*/ 64 w 78"/>
                <a:gd name="T79" fmla="*/ 16 h 88"/>
                <a:gd name="T80" fmla="*/ 71 w 78"/>
                <a:gd name="T81" fmla="*/ 13 h 88"/>
                <a:gd name="T82" fmla="*/ 72 w 78"/>
                <a:gd name="T83" fmla="*/ 20 h 88"/>
                <a:gd name="T84" fmla="*/ 69 w 78"/>
                <a:gd name="T85" fmla="*/ 36 h 88"/>
                <a:gd name="T86" fmla="*/ 63 w 78"/>
                <a:gd name="T87" fmla="*/ 42 h 88"/>
                <a:gd name="T88" fmla="*/ 19 w 78"/>
                <a:gd name="T89" fmla="*/ 20 h 88"/>
                <a:gd name="T90" fmla="*/ 15 w 78"/>
                <a:gd name="T91" fmla="*/ 42 h 88"/>
                <a:gd name="T92" fmla="*/ 9 w 78"/>
                <a:gd name="T93" fmla="*/ 36 h 88"/>
                <a:gd name="T94" fmla="*/ 6 w 78"/>
                <a:gd name="T95" fmla="*/ 20 h 88"/>
                <a:gd name="T96" fmla="*/ 7 w 78"/>
                <a:gd name="T97" fmla="*/ 13 h 88"/>
                <a:gd name="T98" fmla="*/ 14 w 78"/>
                <a:gd name="T99" fmla="*/ 16 h 88"/>
                <a:gd name="T100" fmla="*/ 12 w 78"/>
                <a:gd name="T101" fmla="*/ 18 h 88"/>
                <a:gd name="T102" fmla="*/ 17 w 78"/>
                <a:gd name="T103" fmla="*/ 22 h 88"/>
                <a:gd name="T104" fmla="*/ 19 w 78"/>
                <a:gd name="T105" fmla="*/ 20 h 88"/>
                <a:gd name="T106" fmla="*/ 32 w 78"/>
                <a:gd name="T107" fmla="*/ 10 h 88"/>
                <a:gd name="T108" fmla="*/ 32 w 78"/>
                <a:gd name="T109" fmla="*/ 45 h 88"/>
                <a:gd name="T110" fmla="*/ 25 w 78"/>
                <a:gd name="T111" fmla="*/ 41 h 88"/>
                <a:gd name="T112" fmla="*/ 28 w 78"/>
                <a:gd name="T113" fmla="*/ 14 h 88"/>
                <a:gd name="T114" fmla="*/ 28 w 78"/>
                <a:gd name="T115" fmla="*/ 10 h 88"/>
                <a:gd name="T116" fmla="*/ 32 w 78"/>
                <a:gd name="T117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" h="88">
                  <a:moveTo>
                    <a:pt x="20" y="7"/>
                  </a:moveTo>
                  <a:cubicBezTo>
                    <a:pt x="20" y="8"/>
                    <a:pt x="21" y="10"/>
                    <a:pt x="20" y="11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1"/>
                    <a:pt x="0" y="16"/>
                    <a:pt x="0" y="20"/>
                  </a:cubicBezTo>
                  <a:cubicBezTo>
                    <a:pt x="0" y="26"/>
                    <a:pt x="1" y="33"/>
                    <a:pt x="3" y="38"/>
                  </a:cubicBezTo>
                  <a:cubicBezTo>
                    <a:pt x="6" y="44"/>
                    <a:pt x="10" y="48"/>
                    <a:pt x="17" y="49"/>
                  </a:cubicBezTo>
                  <a:cubicBezTo>
                    <a:pt x="18" y="50"/>
                    <a:pt x="19" y="50"/>
                    <a:pt x="20" y="50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51"/>
                    <a:pt x="26" y="52"/>
                    <a:pt x="31" y="52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52" y="52"/>
                    <a:pt x="56" y="51"/>
                    <a:pt x="58" y="49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59" y="50"/>
                    <a:pt x="60" y="50"/>
                    <a:pt x="61" y="49"/>
                  </a:cubicBezTo>
                  <a:cubicBezTo>
                    <a:pt x="68" y="48"/>
                    <a:pt x="72" y="44"/>
                    <a:pt x="75" y="38"/>
                  </a:cubicBezTo>
                  <a:cubicBezTo>
                    <a:pt x="77" y="33"/>
                    <a:pt x="78" y="26"/>
                    <a:pt x="78" y="20"/>
                  </a:cubicBezTo>
                  <a:cubicBezTo>
                    <a:pt x="78" y="16"/>
                    <a:pt x="78" y="11"/>
                    <a:pt x="77" y="8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7" y="10"/>
                    <a:pt x="58" y="8"/>
                    <a:pt x="58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0" y="7"/>
                    <a:pt x="20" y="7"/>
                    <a:pt x="20" y="7"/>
                  </a:cubicBezTo>
                  <a:close/>
                  <a:moveTo>
                    <a:pt x="63" y="42"/>
                  </a:moveTo>
                  <a:cubicBezTo>
                    <a:pt x="64" y="36"/>
                    <a:pt x="60" y="28"/>
                    <a:pt x="59" y="20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2" y="15"/>
                    <a:pt x="72" y="18"/>
                    <a:pt x="72" y="20"/>
                  </a:cubicBezTo>
                  <a:cubicBezTo>
                    <a:pt x="71" y="26"/>
                    <a:pt x="71" y="31"/>
                    <a:pt x="69" y="36"/>
                  </a:cubicBezTo>
                  <a:cubicBezTo>
                    <a:pt x="67" y="39"/>
                    <a:pt x="65" y="41"/>
                    <a:pt x="63" y="42"/>
                  </a:cubicBezTo>
                  <a:close/>
                  <a:moveTo>
                    <a:pt x="19" y="20"/>
                  </a:moveTo>
                  <a:cubicBezTo>
                    <a:pt x="17" y="28"/>
                    <a:pt x="14" y="36"/>
                    <a:pt x="15" y="42"/>
                  </a:cubicBezTo>
                  <a:cubicBezTo>
                    <a:pt x="13" y="41"/>
                    <a:pt x="11" y="39"/>
                    <a:pt x="9" y="36"/>
                  </a:cubicBezTo>
                  <a:cubicBezTo>
                    <a:pt x="7" y="31"/>
                    <a:pt x="6" y="26"/>
                    <a:pt x="6" y="20"/>
                  </a:cubicBezTo>
                  <a:cubicBezTo>
                    <a:pt x="6" y="18"/>
                    <a:pt x="6" y="15"/>
                    <a:pt x="7" y="1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9" y="20"/>
                    <a:pt x="19" y="20"/>
                    <a:pt x="19" y="20"/>
                  </a:cubicBezTo>
                  <a:close/>
                  <a:moveTo>
                    <a:pt x="32" y="10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32" y="45"/>
                    <a:pt x="27" y="45"/>
                    <a:pt x="25" y="41"/>
                  </a:cubicBezTo>
                  <a:cubicBezTo>
                    <a:pt x="24" y="37"/>
                    <a:pt x="28" y="16"/>
                    <a:pt x="28" y="14"/>
                  </a:cubicBezTo>
                  <a:cubicBezTo>
                    <a:pt x="28" y="13"/>
                    <a:pt x="28" y="10"/>
                    <a:pt x="28" y="10"/>
                  </a:cubicBezTo>
                  <a:lnTo>
                    <a:pt x="32" y="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7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16"/>
          <p:cNvGrpSpPr/>
          <p:nvPr/>
        </p:nvGrpSpPr>
        <p:grpSpPr>
          <a:xfrm>
            <a:off x="1365282" y="1794912"/>
            <a:ext cx="1787982" cy="476668"/>
            <a:chOff x="897773" y="2420680"/>
            <a:chExt cx="2384237" cy="635591"/>
          </a:xfrm>
        </p:grpSpPr>
        <p:sp>
          <p:nvSpPr>
            <p:cNvPr id="85" name="TextBox 153"/>
            <p:cNvSpPr txBox="1"/>
            <p:nvPr/>
          </p:nvSpPr>
          <p:spPr>
            <a:xfrm>
              <a:off x="1368245" y="2420680"/>
              <a:ext cx="1443289" cy="3693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" name="Rectangle 154"/>
            <p:cNvSpPr/>
            <p:nvPr/>
          </p:nvSpPr>
          <p:spPr>
            <a:xfrm>
              <a:off x="897773" y="2637673"/>
              <a:ext cx="2384237" cy="41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Group 155"/>
          <p:cNvGrpSpPr/>
          <p:nvPr/>
        </p:nvGrpSpPr>
        <p:grpSpPr>
          <a:xfrm>
            <a:off x="2155166" y="1411731"/>
            <a:ext cx="208213" cy="207603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88" name="Oval 156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9" name="Freeform 157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17"/>
          <p:cNvGrpSpPr/>
          <p:nvPr/>
        </p:nvGrpSpPr>
        <p:grpSpPr>
          <a:xfrm>
            <a:off x="1365282" y="2947176"/>
            <a:ext cx="1787982" cy="482373"/>
            <a:chOff x="897773" y="3957111"/>
            <a:chExt cx="2384237" cy="643198"/>
          </a:xfrm>
        </p:grpSpPr>
        <p:sp>
          <p:nvSpPr>
            <p:cNvPr id="91" name="TextBox 158"/>
            <p:cNvSpPr txBox="1"/>
            <p:nvPr/>
          </p:nvSpPr>
          <p:spPr>
            <a:xfrm>
              <a:off x="1368250" y="3957111"/>
              <a:ext cx="1443289" cy="369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2" name="Rectangle 159"/>
            <p:cNvSpPr/>
            <p:nvPr/>
          </p:nvSpPr>
          <p:spPr>
            <a:xfrm>
              <a:off x="897773" y="4181711"/>
              <a:ext cx="2384237" cy="41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160"/>
          <p:cNvGrpSpPr/>
          <p:nvPr/>
        </p:nvGrpSpPr>
        <p:grpSpPr>
          <a:xfrm>
            <a:off x="2155166" y="2569696"/>
            <a:ext cx="208213" cy="207603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94" name="Oval 161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5" name="Freeform 162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18"/>
          <p:cNvGrpSpPr/>
          <p:nvPr/>
        </p:nvGrpSpPr>
        <p:grpSpPr>
          <a:xfrm>
            <a:off x="1365282" y="4089916"/>
            <a:ext cx="1787982" cy="496508"/>
            <a:chOff x="897773" y="5480859"/>
            <a:chExt cx="2384237" cy="662047"/>
          </a:xfrm>
        </p:grpSpPr>
        <p:sp>
          <p:nvSpPr>
            <p:cNvPr id="97" name="TextBox 163"/>
            <p:cNvSpPr txBox="1"/>
            <p:nvPr/>
          </p:nvSpPr>
          <p:spPr>
            <a:xfrm>
              <a:off x="1368250" y="5480859"/>
              <a:ext cx="1443289" cy="369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8" name="Rectangle 164"/>
            <p:cNvSpPr/>
            <p:nvPr/>
          </p:nvSpPr>
          <p:spPr>
            <a:xfrm>
              <a:off x="897773" y="5724307"/>
              <a:ext cx="2384237" cy="4185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4" name="Group 165"/>
          <p:cNvGrpSpPr/>
          <p:nvPr/>
        </p:nvGrpSpPr>
        <p:grpSpPr>
          <a:xfrm>
            <a:off x="2155166" y="3726578"/>
            <a:ext cx="208213" cy="207603"/>
            <a:chOff x="2138511" y="2464802"/>
            <a:chExt cx="354012" cy="352956"/>
          </a:xfrm>
          <a:solidFill>
            <a:schemeClr val="accent3"/>
          </a:solidFill>
        </p:grpSpPr>
        <p:sp>
          <p:nvSpPr>
            <p:cNvPr id="100" name="Oval 166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1" name="Freeform 167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3" name="Group 19"/>
          <p:cNvGrpSpPr/>
          <p:nvPr/>
        </p:nvGrpSpPr>
        <p:grpSpPr>
          <a:xfrm>
            <a:off x="6102320" y="2683612"/>
            <a:ext cx="1787982" cy="472202"/>
            <a:chOff x="8854418" y="2426637"/>
            <a:chExt cx="2384237" cy="629636"/>
          </a:xfrm>
        </p:grpSpPr>
        <p:sp>
          <p:nvSpPr>
            <p:cNvPr id="103" name="TextBox 286"/>
            <p:cNvSpPr txBox="1"/>
            <p:nvPr/>
          </p:nvSpPr>
          <p:spPr>
            <a:xfrm>
              <a:off x="9324895" y="2426637"/>
              <a:ext cx="1443289" cy="369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4" name="Rectangle 287"/>
            <p:cNvSpPr/>
            <p:nvPr/>
          </p:nvSpPr>
          <p:spPr>
            <a:xfrm>
              <a:off x="8854418" y="2637675"/>
              <a:ext cx="2384237" cy="41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5" name="Group 288"/>
          <p:cNvGrpSpPr/>
          <p:nvPr/>
        </p:nvGrpSpPr>
        <p:grpSpPr>
          <a:xfrm>
            <a:off x="6892204" y="2295964"/>
            <a:ext cx="208213" cy="207603"/>
            <a:chOff x="2138511" y="2464802"/>
            <a:chExt cx="354012" cy="352956"/>
          </a:xfrm>
          <a:solidFill>
            <a:schemeClr val="accent4"/>
          </a:solidFill>
        </p:grpSpPr>
        <p:sp>
          <p:nvSpPr>
            <p:cNvPr id="106" name="Oval 289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" name="Freeform 290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6" name="Group 20"/>
          <p:cNvGrpSpPr/>
          <p:nvPr/>
        </p:nvGrpSpPr>
        <p:grpSpPr>
          <a:xfrm>
            <a:off x="6102320" y="3805140"/>
            <a:ext cx="1787982" cy="508637"/>
            <a:chOff x="8854418" y="3922089"/>
            <a:chExt cx="2384237" cy="678219"/>
          </a:xfrm>
        </p:grpSpPr>
        <p:sp>
          <p:nvSpPr>
            <p:cNvPr id="109" name="TextBox 291"/>
            <p:cNvSpPr txBox="1"/>
            <p:nvPr/>
          </p:nvSpPr>
          <p:spPr>
            <a:xfrm>
              <a:off x="9324895" y="3922089"/>
              <a:ext cx="1443289" cy="369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" name="Rectangle 292"/>
            <p:cNvSpPr/>
            <p:nvPr/>
          </p:nvSpPr>
          <p:spPr>
            <a:xfrm>
              <a:off x="8854418" y="4181710"/>
              <a:ext cx="2384237" cy="418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请替换文字内容，点击添加相关标题文字，修改文字内容，也可以直接复制你的内容到此。</a:t>
              </a:r>
              <a:endParaRPr 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7" name="Group 293"/>
          <p:cNvGrpSpPr/>
          <p:nvPr/>
        </p:nvGrpSpPr>
        <p:grpSpPr>
          <a:xfrm>
            <a:off x="6892204" y="3453929"/>
            <a:ext cx="208213" cy="207603"/>
            <a:chOff x="2138511" y="2464802"/>
            <a:chExt cx="354012" cy="352956"/>
          </a:xfrm>
          <a:solidFill>
            <a:schemeClr val="tx2"/>
          </a:solidFill>
        </p:grpSpPr>
        <p:sp>
          <p:nvSpPr>
            <p:cNvPr id="112" name="Oval 294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3" name="Freeform 295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284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/>
          <p:nvPr/>
        </p:nvGrpSpPr>
        <p:grpSpPr>
          <a:xfrm>
            <a:off x="4292233" y="2573176"/>
            <a:ext cx="539970" cy="1455777"/>
            <a:chOff x="5588618" y="3680520"/>
            <a:chExt cx="988675" cy="1941036"/>
          </a:xfrm>
          <a:solidFill>
            <a:schemeClr val="accent2"/>
          </a:solidFill>
        </p:grpSpPr>
        <p:cxnSp>
          <p:nvCxnSpPr>
            <p:cNvPr id="19" name="Straight Connector 18"/>
            <p:cNvCxnSpPr/>
            <p:nvPr/>
          </p:nvCxnSpPr>
          <p:spPr>
            <a:xfrm>
              <a:off x="5616754" y="3786455"/>
              <a:ext cx="4375" cy="1220057"/>
            </a:xfrm>
            <a:prstGeom prst="line">
              <a:avLst/>
            </a:prstGeom>
            <a:grpFill/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525816" y="3783820"/>
              <a:ext cx="4375" cy="1220057"/>
            </a:xfrm>
            <a:prstGeom prst="line">
              <a:avLst/>
            </a:prstGeom>
            <a:grpFill/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833054" y="3682011"/>
              <a:ext cx="4375" cy="1220057"/>
            </a:xfrm>
            <a:prstGeom prst="line">
              <a:avLst/>
            </a:prstGeom>
            <a:grpFill/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328716" y="3680520"/>
              <a:ext cx="4375" cy="1220057"/>
            </a:xfrm>
            <a:prstGeom prst="line">
              <a:avLst/>
            </a:prstGeom>
            <a:grpFill/>
            <a:ln w="635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7"/>
            <p:cNvSpPr>
              <a:spLocks noChangeAspect="1" noEditPoints="1"/>
            </p:cNvSpPr>
            <p:nvPr/>
          </p:nvSpPr>
          <p:spPr bwMode="auto">
            <a:xfrm>
              <a:off x="5588618" y="4770963"/>
              <a:ext cx="988675" cy="850593"/>
            </a:xfrm>
            <a:custGeom>
              <a:avLst/>
              <a:gdLst>
                <a:gd name="T0" fmla="*/ 2 w 226"/>
                <a:gd name="T1" fmla="*/ 61 h 195"/>
                <a:gd name="T2" fmla="*/ 56 w 226"/>
                <a:gd name="T3" fmla="*/ 128 h 195"/>
                <a:gd name="T4" fmla="*/ 56 w 226"/>
                <a:gd name="T5" fmla="*/ 128 h 195"/>
                <a:gd name="T6" fmla="*/ 108 w 226"/>
                <a:gd name="T7" fmla="*/ 192 h 195"/>
                <a:gd name="T8" fmla="*/ 113 w 226"/>
                <a:gd name="T9" fmla="*/ 195 h 195"/>
                <a:gd name="T10" fmla="*/ 119 w 226"/>
                <a:gd name="T11" fmla="*/ 192 h 195"/>
                <a:gd name="T12" fmla="*/ 171 w 226"/>
                <a:gd name="T13" fmla="*/ 128 h 195"/>
                <a:gd name="T14" fmla="*/ 171 w 226"/>
                <a:gd name="T15" fmla="*/ 128 h 195"/>
                <a:gd name="T16" fmla="*/ 224 w 226"/>
                <a:gd name="T17" fmla="*/ 61 h 195"/>
                <a:gd name="T18" fmla="*/ 225 w 226"/>
                <a:gd name="T19" fmla="*/ 54 h 195"/>
                <a:gd name="T20" fmla="*/ 219 w 226"/>
                <a:gd name="T21" fmla="*/ 49 h 195"/>
                <a:gd name="T22" fmla="*/ 178 w 226"/>
                <a:gd name="T23" fmla="*/ 7 h 195"/>
                <a:gd name="T24" fmla="*/ 177 w 226"/>
                <a:gd name="T25" fmla="*/ 5 h 195"/>
                <a:gd name="T26" fmla="*/ 169 w 226"/>
                <a:gd name="T27" fmla="*/ 1 h 195"/>
                <a:gd name="T28" fmla="*/ 166 w 226"/>
                <a:gd name="T29" fmla="*/ 2 h 195"/>
                <a:gd name="T30" fmla="*/ 163 w 226"/>
                <a:gd name="T31" fmla="*/ 7 h 195"/>
                <a:gd name="T32" fmla="*/ 113 w 226"/>
                <a:gd name="T33" fmla="*/ 50 h 195"/>
                <a:gd name="T34" fmla="*/ 64 w 226"/>
                <a:gd name="T35" fmla="*/ 7 h 195"/>
                <a:gd name="T36" fmla="*/ 56 w 226"/>
                <a:gd name="T37" fmla="*/ 1 h 195"/>
                <a:gd name="T38" fmla="*/ 56 w 226"/>
                <a:gd name="T39" fmla="*/ 1 h 195"/>
                <a:gd name="T40" fmla="*/ 53 w 226"/>
                <a:gd name="T41" fmla="*/ 2 h 195"/>
                <a:gd name="T42" fmla="*/ 50 w 226"/>
                <a:gd name="T43" fmla="*/ 5 h 195"/>
                <a:gd name="T44" fmla="*/ 49 w 226"/>
                <a:gd name="T45" fmla="*/ 7 h 195"/>
                <a:gd name="T46" fmla="*/ 7 w 226"/>
                <a:gd name="T47" fmla="*/ 49 h 195"/>
                <a:gd name="T48" fmla="*/ 1 w 226"/>
                <a:gd name="T49" fmla="*/ 54 h 195"/>
                <a:gd name="T50" fmla="*/ 2 w 226"/>
                <a:gd name="T51" fmla="*/ 61 h 195"/>
                <a:gd name="T52" fmla="*/ 75 w 226"/>
                <a:gd name="T53" fmla="*/ 128 h 195"/>
                <a:gd name="T54" fmla="*/ 152 w 226"/>
                <a:gd name="T55" fmla="*/ 128 h 195"/>
                <a:gd name="T56" fmla="*/ 113 w 226"/>
                <a:gd name="T57" fmla="*/ 175 h 195"/>
                <a:gd name="T58" fmla="*/ 75 w 226"/>
                <a:gd name="T59" fmla="*/ 128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95">
                  <a:moveTo>
                    <a:pt x="2" y="61"/>
                  </a:moveTo>
                  <a:cubicBezTo>
                    <a:pt x="56" y="128"/>
                    <a:pt x="56" y="128"/>
                    <a:pt x="56" y="128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108" y="192"/>
                    <a:pt x="108" y="192"/>
                    <a:pt x="108" y="192"/>
                  </a:cubicBezTo>
                  <a:cubicBezTo>
                    <a:pt x="109" y="194"/>
                    <a:pt x="111" y="195"/>
                    <a:pt x="113" y="195"/>
                  </a:cubicBezTo>
                  <a:cubicBezTo>
                    <a:pt x="116" y="195"/>
                    <a:pt x="118" y="194"/>
                    <a:pt x="119" y="192"/>
                  </a:cubicBezTo>
                  <a:cubicBezTo>
                    <a:pt x="171" y="128"/>
                    <a:pt x="171" y="128"/>
                    <a:pt x="171" y="128"/>
                  </a:cubicBezTo>
                  <a:cubicBezTo>
                    <a:pt x="171" y="128"/>
                    <a:pt x="171" y="128"/>
                    <a:pt x="171" y="128"/>
                  </a:cubicBezTo>
                  <a:cubicBezTo>
                    <a:pt x="224" y="61"/>
                    <a:pt x="224" y="61"/>
                    <a:pt x="224" y="61"/>
                  </a:cubicBezTo>
                  <a:cubicBezTo>
                    <a:pt x="226" y="59"/>
                    <a:pt x="226" y="56"/>
                    <a:pt x="225" y="54"/>
                  </a:cubicBezTo>
                  <a:cubicBezTo>
                    <a:pt x="224" y="51"/>
                    <a:pt x="222" y="50"/>
                    <a:pt x="219" y="49"/>
                  </a:cubicBezTo>
                  <a:cubicBezTo>
                    <a:pt x="198" y="46"/>
                    <a:pt x="180" y="29"/>
                    <a:pt x="178" y="7"/>
                  </a:cubicBezTo>
                  <a:cubicBezTo>
                    <a:pt x="178" y="6"/>
                    <a:pt x="177" y="5"/>
                    <a:pt x="177" y="5"/>
                  </a:cubicBezTo>
                  <a:cubicBezTo>
                    <a:pt x="175" y="2"/>
                    <a:pt x="172" y="0"/>
                    <a:pt x="169" y="1"/>
                  </a:cubicBezTo>
                  <a:cubicBezTo>
                    <a:pt x="168" y="1"/>
                    <a:pt x="167" y="1"/>
                    <a:pt x="166" y="2"/>
                  </a:cubicBezTo>
                  <a:cubicBezTo>
                    <a:pt x="164" y="3"/>
                    <a:pt x="163" y="5"/>
                    <a:pt x="163" y="7"/>
                  </a:cubicBezTo>
                  <a:cubicBezTo>
                    <a:pt x="160" y="31"/>
                    <a:pt x="138" y="50"/>
                    <a:pt x="113" y="50"/>
                  </a:cubicBezTo>
                  <a:cubicBezTo>
                    <a:pt x="88" y="50"/>
                    <a:pt x="67" y="31"/>
                    <a:pt x="64" y="7"/>
                  </a:cubicBezTo>
                  <a:cubicBezTo>
                    <a:pt x="63" y="3"/>
                    <a:pt x="60" y="1"/>
                    <a:pt x="56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5" y="1"/>
                    <a:pt x="54" y="1"/>
                    <a:pt x="53" y="2"/>
                  </a:cubicBezTo>
                  <a:cubicBezTo>
                    <a:pt x="51" y="2"/>
                    <a:pt x="50" y="3"/>
                    <a:pt x="50" y="5"/>
                  </a:cubicBezTo>
                  <a:cubicBezTo>
                    <a:pt x="49" y="5"/>
                    <a:pt x="49" y="6"/>
                    <a:pt x="49" y="7"/>
                  </a:cubicBezTo>
                  <a:cubicBezTo>
                    <a:pt x="46" y="29"/>
                    <a:pt x="29" y="46"/>
                    <a:pt x="7" y="49"/>
                  </a:cubicBezTo>
                  <a:cubicBezTo>
                    <a:pt x="4" y="50"/>
                    <a:pt x="2" y="51"/>
                    <a:pt x="1" y="54"/>
                  </a:cubicBezTo>
                  <a:cubicBezTo>
                    <a:pt x="0" y="56"/>
                    <a:pt x="1" y="59"/>
                    <a:pt x="2" y="61"/>
                  </a:cubicBezTo>
                  <a:close/>
                  <a:moveTo>
                    <a:pt x="75" y="128"/>
                  </a:moveTo>
                  <a:cubicBezTo>
                    <a:pt x="101" y="123"/>
                    <a:pt x="126" y="123"/>
                    <a:pt x="152" y="128"/>
                  </a:cubicBezTo>
                  <a:cubicBezTo>
                    <a:pt x="113" y="175"/>
                    <a:pt x="113" y="175"/>
                    <a:pt x="113" y="175"/>
                  </a:cubicBezTo>
                  <a:lnTo>
                    <a:pt x="75" y="12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72327" tIns="36163" rIns="72327" bIns="36163" numCol="1" anchor="t" anchorCtr="0" compatLnSpc="1">
              <a:prstTxWarp prst="textNoShape">
                <a:avLst/>
              </a:prstTxWarp>
            </a:bodyPr>
            <a:lstStyle/>
            <a:p>
              <a:endParaRPr lang="id-ID" sz="1000" dirty="0"/>
            </a:p>
          </p:txBody>
        </p:sp>
      </p:grpSp>
      <p:grpSp>
        <p:nvGrpSpPr>
          <p:cNvPr id="3" name="Group 9"/>
          <p:cNvGrpSpPr>
            <a:grpSpLocks noChangeAspect="1"/>
          </p:cNvGrpSpPr>
          <p:nvPr/>
        </p:nvGrpSpPr>
        <p:grpSpPr>
          <a:xfrm>
            <a:off x="3385770" y="1095042"/>
            <a:ext cx="2383344" cy="1701262"/>
            <a:chOff x="1969112" y="2879890"/>
            <a:chExt cx="4032281" cy="2863085"/>
          </a:xfrm>
        </p:grpSpPr>
        <p:sp>
          <p:nvSpPr>
            <p:cNvPr id="11" name="Freeform 10"/>
            <p:cNvSpPr/>
            <p:nvPr/>
          </p:nvSpPr>
          <p:spPr>
            <a:xfrm>
              <a:off x="2983489" y="3790960"/>
              <a:ext cx="1952014" cy="1952015"/>
            </a:xfrm>
            <a:custGeom>
              <a:avLst/>
              <a:gdLst>
                <a:gd name="connsiteX0" fmla="*/ 0 w 1952015"/>
                <a:gd name="connsiteY0" fmla="*/ 976008 h 1952015"/>
                <a:gd name="connsiteX1" fmla="*/ 976008 w 1952015"/>
                <a:gd name="connsiteY1" fmla="*/ 0 h 1952015"/>
                <a:gd name="connsiteX2" fmla="*/ 1952016 w 1952015"/>
                <a:gd name="connsiteY2" fmla="*/ 976008 h 1952015"/>
                <a:gd name="connsiteX3" fmla="*/ 976008 w 1952015"/>
                <a:gd name="connsiteY3" fmla="*/ 1952016 h 1952015"/>
                <a:gd name="connsiteX4" fmla="*/ 0 w 1952015"/>
                <a:gd name="connsiteY4" fmla="*/ 976008 h 1952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2015" h="1952015">
                  <a:moveTo>
                    <a:pt x="0" y="976008"/>
                  </a:moveTo>
                  <a:cubicBezTo>
                    <a:pt x="0" y="436974"/>
                    <a:pt x="436974" y="0"/>
                    <a:pt x="976008" y="0"/>
                  </a:cubicBezTo>
                  <a:cubicBezTo>
                    <a:pt x="1515042" y="0"/>
                    <a:pt x="1952016" y="436974"/>
                    <a:pt x="1952016" y="976008"/>
                  </a:cubicBezTo>
                  <a:cubicBezTo>
                    <a:pt x="1952016" y="1515042"/>
                    <a:pt x="1515042" y="1952016"/>
                    <a:pt x="976008" y="1952016"/>
                  </a:cubicBezTo>
                  <a:cubicBezTo>
                    <a:pt x="436974" y="1952016"/>
                    <a:pt x="0" y="1515042"/>
                    <a:pt x="0" y="9760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415" tIns="360415" rIns="360415" bIns="360415" numCol="1" spcCol="1270" anchor="ctr" anchorCtr="0">
              <a:noAutofit/>
            </a:bodyPr>
            <a:lstStyle/>
            <a:p>
              <a:pPr algn="ctr" defTabSz="1466706">
                <a:lnSpc>
                  <a:spcPct val="90000"/>
                </a:lnSpc>
                <a:spcAft>
                  <a:spcPct val="35000"/>
                </a:spcAft>
              </a:pPr>
              <a:endParaRPr lang="id-ID" sz="33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40403" y="3119262"/>
              <a:ext cx="1419647" cy="1419647"/>
            </a:xfrm>
            <a:custGeom>
              <a:avLst/>
              <a:gdLst>
                <a:gd name="connsiteX0" fmla="*/ 0 w 1419647"/>
                <a:gd name="connsiteY0" fmla="*/ 709824 h 1419647"/>
                <a:gd name="connsiteX1" fmla="*/ 709824 w 1419647"/>
                <a:gd name="connsiteY1" fmla="*/ 0 h 1419647"/>
                <a:gd name="connsiteX2" fmla="*/ 1419648 w 1419647"/>
                <a:gd name="connsiteY2" fmla="*/ 709824 h 1419647"/>
                <a:gd name="connsiteX3" fmla="*/ 709824 w 1419647"/>
                <a:gd name="connsiteY3" fmla="*/ 1419648 h 1419647"/>
                <a:gd name="connsiteX4" fmla="*/ 0 w 1419647"/>
                <a:gd name="connsiteY4" fmla="*/ 709824 h 1419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647" h="1419647">
                  <a:moveTo>
                    <a:pt x="0" y="709824"/>
                  </a:moveTo>
                  <a:cubicBezTo>
                    <a:pt x="0" y="317799"/>
                    <a:pt x="317799" y="0"/>
                    <a:pt x="709824" y="0"/>
                  </a:cubicBezTo>
                  <a:cubicBezTo>
                    <a:pt x="1101849" y="0"/>
                    <a:pt x="1419648" y="317799"/>
                    <a:pt x="1419648" y="709824"/>
                  </a:cubicBezTo>
                  <a:cubicBezTo>
                    <a:pt x="1419648" y="1101849"/>
                    <a:pt x="1101849" y="1419648"/>
                    <a:pt x="709824" y="1419648"/>
                  </a:cubicBezTo>
                  <a:cubicBezTo>
                    <a:pt x="317799" y="1419648"/>
                    <a:pt x="0" y="1101849"/>
                    <a:pt x="0" y="7098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716791"/>
                <a:satOff val="-17272"/>
                <a:lumOff val="-10393"/>
                <a:alphaOff val="0"/>
              </a:schemeClr>
            </a:fillRef>
            <a:effectRef idx="0">
              <a:schemeClr val="accent2">
                <a:hueOff val="-716791"/>
                <a:satOff val="-17272"/>
                <a:lumOff val="-1039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2120" tIns="262120" rIns="262120" bIns="262120" numCol="1" spcCol="1270" anchor="ctr" anchorCtr="0">
              <a:noAutofit/>
            </a:bodyPr>
            <a:lstStyle/>
            <a:p>
              <a:pPr algn="ctr" defTabSz="1066695">
                <a:lnSpc>
                  <a:spcPct val="90000"/>
                </a:lnSpc>
                <a:spcAft>
                  <a:spcPct val="35000"/>
                </a:spcAft>
              </a:pPr>
              <a:endParaRPr lang="id-ID" sz="24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162929" y="3001584"/>
              <a:ext cx="1703578" cy="1703578"/>
            </a:xfrm>
            <a:custGeom>
              <a:avLst/>
              <a:gdLst>
                <a:gd name="connsiteX0" fmla="*/ 0 w 1390964"/>
                <a:gd name="connsiteY0" fmla="*/ 695482 h 1390964"/>
                <a:gd name="connsiteX1" fmla="*/ 695482 w 1390964"/>
                <a:gd name="connsiteY1" fmla="*/ 0 h 1390964"/>
                <a:gd name="connsiteX2" fmla="*/ 1390964 w 1390964"/>
                <a:gd name="connsiteY2" fmla="*/ 695482 h 1390964"/>
                <a:gd name="connsiteX3" fmla="*/ 695482 w 1390964"/>
                <a:gd name="connsiteY3" fmla="*/ 1390964 h 1390964"/>
                <a:gd name="connsiteX4" fmla="*/ 0 w 1390964"/>
                <a:gd name="connsiteY4" fmla="*/ 695482 h 1390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0964" h="1390964">
                  <a:moveTo>
                    <a:pt x="146973" y="842454"/>
                  </a:moveTo>
                  <a:cubicBezTo>
                    <a:pt x="65803" y="539522"/>
                    <a:pt x="245577" y="228144"/>
                    <a:pt x="548510" y="146973"/>
                  </a:cubicBezTo>
                  <a:cubicBezTo>
                    <a:pt x="851442" y="65803"/>
                    <a:pt x="1162820" y="245577"/>
                    <a:pt x="1243991" y="548510"/>
                  </a:cubicBezTo>
                  <a:cubicBezTo>
                    <a:pt x="1325161" y="851442"/>
                    <a:pt x="1145387" y="1162820"/>
                    <a:pt x="842454" y="1243991"/>
                  </a:cubicBezTo>
                  <a:cubicBezTo>
                    <a:pt x="539522" y="1325161"/>
                    <a:pt x="228144" y="1145387"/>
                    <a:pt x="146973" y="8424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33582"/>
                <a:satOff val="-34544"/>
                <a:lumOff val="-20785"/>
                <a:alphaOff val="0"/>
              </a:schemeClr>
            </a:fillRef>
            <a:effectRef idx="0">
              <a:schemeClr val="accent2">
                <a:hueOff val="-1433582"/>
                <a:satOff val="-34544"/>
                <a:lumOff val="-2078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8736" tIns="518736" rIns="518736" bIns="518736" numCol="1" spcCol="1270" anchor="ctr" anchorCtr="0">
              <a:noAutofit/>
            </a:bodyPr>
            <a:lstStyle/>
            <a:p>
              <a:pPr algn="ctr" defTabSz="800021">
                <a:lnSpc>
                  <a:spcPct val="90000"/>
                </a:lnSpc>
                <a:spcAft>
                  <a:spcPct val="35000"/>
                </a:spcAft>
              </a:pPr>
              <a:endParaRPr lang="id-ID" dirty="0"/>
            </a:p>
          </p:txBody>
        </p:sp>
        <p:sp>
          <p:nvSpPr>
            <p:cNvPr id="16" name="Shape 15"/>
            <p:cNvSpPr/>
            <p:nvPr/>
          </p:nvSpPr>
          <p:spPr>
            <a:xfrm rot="21424675">
              <a:off x="1969112" y="2906378"/>
              <a:ext cx="1824919" cy="1805879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  <a:solidFill>
              <a:schemeClr val="accent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716791"/>
                <a:satOff val="-17272"/>
                <a:lumOff val="-10393"/>
                <a:alphaOff val="0"/>
              </a:schemeClr>
            </a:fillRef>
            <a:effectRef idx="0">
              <a:schemeClr val="accent2">
                <a:hueOff val="-716791"/>
                <a:satOff val="-17272"/>
                <a:lumOff val="-1039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Circular Arrow 16"/>
            <p:cNvSpPr/>
            <p:nvPr/>
          </p:nvSpPr>
          <p:spPr>
            <a:xfrm rot="7051373">
              <a:off x="4044054" y="2879890"/>
              <a:ext cx="1957339" cy="1957339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10508221"/>
                <a:gd name="adj5" fmla="val 6981"/>
              </a:avLst>
            </a:prstGeom>
            <a:solidFill>
              <a:schemeClr val="accent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33582"/>
                <a:satOff val="-34544"/>
                <a:lumOff val="-20785"/>
                <a:alphaOff val="0"/>
              </a:schemeClr>
            </a:fillRef>
            <a:effectRef idx="0">
              <a:schemeClr val="accent2">
                <a:hueOff val="-1433582"/>
                <a:satOff val="-34544"/>
                <a:lumOff val="-20785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2" name="Freeform 31"/>
          <p:cNvSpPr/>
          <p:nvPr/>
        </p:nvSpPr>
        <p:spPr>
          <a:xfrm>
            <a:off x="4172162" y="3521984"/>
            <a:ext cx="736572" cy="285236"/>
          </a:xfrm>
          <a:custGeom>
            <a:avLst/>
            <a:gdLst>
              <a:gd name="connsiteX0" fmla="*/ 0 w 1730742"/>
              <a:gd name="connsiteY0" fmla="*/ 0 h 834084"/>
              <a:gd name="connsiteX1" fmla="*/ 1730742 w 1730742"/>
              <a:gd name="connsiteY1" fmla="*/ 0 h 834084"/>
              <a:gd name="connsiteX2" fmla="*/ 1730742 w 1730742"/>
              <a:gd name="connsiteY2" fmla="*/ 834084 h 834084"/>
              <a:gd name="connsiteX3" fmla="*/ 0 w 1730742"/>
              <a:gd name="connsiteY3" fmla="*/ 834084 h 834084"/>
              <a:gd name="connsiteX4" fmla="*/ 0 w 1730742"/>
              <a:gd name="connsiteY4" fmla="*/ 0 h 83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742" h="834084">
                <a:moveTo>
                  <a:pt x="0" y="0"/>
                </a:moveTo>
                <a:lnTo>
                  <a:pt x="1730742" y="0"/>
                </a:lnTo>
                <a:lnTo>
                  <a:pt x="1730742" y="834084"/>
                </a:lnTo>
                <a:lnTo>
                  <a:pt x="0" y="8340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87" tIns="-1" rIns="0" bIns="0" numCol="1" spcCol="903" anchor="ctr" anchorCtr="0">
            <a:noAutofit/>
          </a:bodyPr>
          <a:lstStyle/>
          <a:p>
            <a:pPr algn="ctr" eaLnBrk="1" latinLnBrk="1" hangingPunct="1"/>
            <a:r>
              <a:rPr lang="en-US" altLang="zh-CN" sz="7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 TITLE</a:t>
            </a:r>
            <a:endParaRPr lang="zh-CN" altLang="en-US" sz="7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Freeform 6"/>
          <p:cNvSpPr>
            <a:spLocks noEditPoints="1"/>
          </p:cNvSpPr>
          <p:nvPr/>
        </p:nvSpPr>
        <p:spPr bwMode="auto">
          <a:xfrm>
            <a:off x="3835353" y="1480518"/>
            <a:ext cx="269985" cy="270000"/>
          </a:xfrm>
          <a:custGeom>
            <a:avLst/>
            <a:gdLst>
              <a:gd name="T0" fmla="*/ 67 w 376"/>
              <a:gd name="T1" fmla="*/ 3 h 401"/>
              <a:gd name="T2" fmla="*/ 62 w 376"/>
              <a:gd name="T3" fmla="*/ 3 h 401"/>
              <a:gd name="T4" fmla="*/ 0 w 376"/>
              <a:gd name="T5" fmla="*/ 159 h 401"/>
              <a:gd name="T6" fmla="*/ 65 w 376"/>
              <a:gd name="T7" fmla="*/ 223 h 401"/>
              <a:gd name="T8" fmla="*/ 129 w 376"/>
              <a:gd name="T9" fmla="*/ 159 h 401"/>
              <a:gd name="T10" fmla="*/ 67 w 376"/>
              <a:gd name="T11" fmla="*/ 3 h 401"/>
              <a:gd name="T12" fmla="*/ 313 w 376"/>
              <a:gd name="T13" fmla="*/ 3 h 401"/>
              <a:gd name="T14" fmla="*/ 309 w 376"/>
              <a:gd name="T15" fmla="*/ 3 h 401"/>
              <a:gd name="T16" fmla="*/ 246 w 376"/>
              <a:gd name="T17" fmla="*/ 159 h 401"/>
              <a:gd name="T18" fmla="*/ 311 w 376"/>
              <a:gd name="T19" fmla="*/ 223 h 401"/>
              <a:gd name="T20" fmla="*/ 376 w 376"/>
              <a:gd name="T21" fmla="*/ 159 h 401"/>
              <a:gd name="T22" fmla="*/ 313 w 376"/>
              <a:gd name="T23" fmla="*/ 3 h 401"/>
              <a:gd name="T24" fmla="*/ 185 w 376"/>
              <a:gd name="T25" fmla="*/ 180 h 401"/>
              <a:gd name="T26" fmla="*/ 123 w 376"/>
              <a:gd name="T27" fmla="*/ 337 h 401"/>
              <a:gd name="T28" fmla="*/ 188 w 376"/>
              <a:gd name="T29" fmla="*/ 401 h 401"/>
              <a:gd name="T30" fmla="*/ 253 w 376"/>
              <a:gd name="T31" fmla="*/ 337 h 401"/>
              <a:gd name="T32" fmla="*/ 190 w 376"/>
              <a:gd name="T33" fmla="*/ 180 h 401"/>
              <a:gd name="T34" fmla="*/ 185 w 376"/>
              <a:gd name="T35" fmla="*/ 1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4" name="Freeform 11"/>
          <p:cNvSpPr>
            <a:spLocks noEditPoints="1"/>
          </p:cNvSpPr>
          <p:nvPr/>
        </p:nvSpPr>
        <p:spPr bwMode="auto">
          <a:xfrm>
            <a:off x="5050931" y="1480518"/>
            <a:ext cx="269985" cy="270000"/>
          </a:xfrm>
          <a:custGeom>
            <a:avLst/>
            <a:gdLst>
              <a:gd name="T0" fmla="*/ 360 w 400"/>
              <a:gd name="T1" fmla="*/ 184 h 400"/>
              <a:gd name="T2" fmla="*/ 360 w 400"/>
              <a:gd name="T3" fmla="*/ 216 h 400"/>
              <a:gd name="T4" fmla="*/ 400 w 400"/>
              <a:gd name="T5" fmla="*/ 200 h 400"/>
              <a:gd name="T6" fmla="*/ 200 w 400"/>
              <a:gd name="T7" fmla="*/ 90 h 400"/>
              <a:gd name="T8" fmla="*/ 200 w 400"/>
              <a:gd name="T9" fmla="*/ 310 h 400"/>
              <a:gd name="T10" fmla="*/ 200 w 400"/>
              <a:gd name="T11" fmla="*/ 90 h 400"/>
              <a:gd name="T12" fmla="*/ 120 w 400"/>
              <a:gd name="T13" fmla="*/ 200 h 400"/>
              <a:gd name="T14" fmla="*/ 280 w 400"/>
              <a:gd name="T15" fmla="*/ 200 h 400"/>
              <a:gd name="T16" fmla="*/ 59 w 400"/>
              <a:gd name="T17" fmla="*/ 200 h 400"/>
              <a:gd name="T18" fmla="*/ 20 w 400"/>
              <a:gd name="T19" fmla="*/ 184 h 400"/>
              <a:gd name="T20" fmla="*/ 20 w 400"/>
              <a:gd name="T21" fmla="*/ 216 h 400"/>
              <a:gd name="T22" fmla="*/ 59 w 400"/>
              <a:gd name="T23" fmla="*/ 200 h 400"/>
              <a:gd name="T24" fmla="*/ 216 w 400"/>
              <a:gd name="T25" fmla="*/ 40 h 400"/>
              <a:gd name="T26" fmla="*/ 200 w 400"/>
              <a:gd name="T27" fmla="*/ 0 h 400"/>
              <a:gd name="T28" fmla="*/ 184 w 400"/>
              <a:gd name="T29" fmla="*/ 40 h 400"/>
              <a:gd name="T30" fmla="*/ 200 w 400"/>
              <a:gd name="T31" fmla="*/ 340 h 400"/>
              <a:gd name="T32" fmla="*/ 184 w 400"/>
              <a:gd name="T33" fmla="*/ 380 h 400"/>
              <a:gd name="T34" fmla="*/ 216 w 400"/>
              <a:gd name="T35" fmla="*/ 380 h 400"/>
              <a:gd name="T36" fmla="*/ 200 w 400"/>
              <a:gd name="T37" fmla="*/ 340 h 400"/>
              <a:gd name="T38" fmla="*/ 350 w 400"/>
              <a:gd name="T39" fmla="*/ 50 h 400"/>
              <a:gd name="T40" fmla="*/ 310 w 400"/>
              <a:gd name="T41" fmla="*/ 67 h 400"/>
              <a:gd name="T42" fmla="*/ 333 w 400"/>
              <a:gd name="T43" fmla="*/ 89 h 400"/>
              <a:gd name="T44" fmla="*/ 66 w 400"/>
              <a:gd name="T45" fmla="*/ 311 h 400"/>
              <a:gd name="T46" fmla="*/ 50 w 400"/>
              <a:gd name="T47" fmla="*/ 350 h 400"/>
              <a:gd name="T48" fmla="*/ 89 w 400"/>
              <a:gd name="T49" fmla="*/ 333 h 400"/>
              <a:gd name="T50" fmla="*/ 66 w 400"/>
              <a:gd name="T51" fmla="*/ 311 h 400"/>
              <a:gd name="T52" fmla="*/ 50 w 400"/>
              <a:gd name="T53" fmla="*/ 50 h 400"/>
              <a:gd name="T54" fmla="*/ 66 w 400"/>
              <a:gd name="T55" fmla="*/ 89 h 400"/>
              <a:gd name="T56" fmla="*/ 89 w 400"/>
              <a:gd name="T57" fmla="*/ 67 h 400"/>
              <a:gd name="T58" fmla="*/ 310 w 400"/>
              <a:gd name="T59" fmla="*/ 333 h 400"/>
              <a:gd name="T60" fmla="*/ 350 w 400"/>
              <a:gd name="T61" fmla="*/ 350 h 400"/>
              <a:gd name="T62" fmla="*/ 333 w 400"/>
              <a:gd name="T63" fmla="*/ 311 h 400"/>
              <a:gd name="T64" fmla="*/ 310 w 400"/>
              <a:gd name="T65" fmla="*/ 33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00" h="400">
                <a:moveTo>
                  <a:pt x="380" y="184"/>
                </a:moveTo>
                <a:cubicBezTo>
                  <a:pt x="376" y="184"/>
                  <a:pt x="364" y="184"/>
                  <a:pt x="360" y="184"/>
                </a:cubicBezTo>
                <a:cubicBezTo>
                  <a:pt x="349" y="184"/>
                  <a:pt x="340" y="191"/>
                  <a:pt x="340" y="200"/>
                </a:cubicBezTo>
                <a:cubicBezTo>
                  <a:pt x="340" y="209"/>
                  <a:pt x="349" y="216"/>
                  <a:pt x="360" y="216"/>
                </a:cubicBezTo>
                <a:cubicBezTo>
                  <a:pt x="364" y="216"/>
                  <a:pt x="376" y="216"/>
                  <a:pt x="380" y="216"/>
                </a:cubicBezTo>
                <a:cubicBezTo>
                  <a:pt x="391" y="216"/>
                  <a:pt x="400" y="209"/>
                  <a:pt x="400" y="200"/>
                </a:cubicBezTo>
                <a:cubicBezTo>
                  <a:pt x="400" y="191"/>
                  <a:pt x="391" y="184"/>
                  <a:pt x="380" y="184"/>
                </a:cubicBezTo>
                <a:close/>
                <a:moveTo>
                  <a:pt x="200" y="90"/>
                </a:moveTo>
                <a:cubicBezTo>
                  <a:pt x="139" y="90"/>
                  <a:pt x="90" y="139"/>
                  <a:pt x="90" y="200"/>
                </a:cubicBezTo>
                <a:cubicBezTo>
                  <a:pt x="90" y="261"/>
                  <a:pt x="139" y="310"/>
                  <a:pt x="200" y="310"/>
                </a:cubicBezTo>
                <a:cubicBezTo>
                  <a:pt x="261" y="310"/>
                  <a:pt x="310" y="261"/>
                  <a:pt x="310" y="200"/>
                </a:cubicBezTo>
                <a:cubicBezTo>
                  <a:pt x="310" y="139"/>
                  <a:pt x="261" y="90"/>
                  <a:pt x="200" y="90"/>
                </a:cubicBezTo>
                <a:close/>
                <a:moveTo>
                  <a:pt x="200" y="280"/>
                </a:moveTo>
                <a:cubicBezTo>
                  <a:pt x="156" y="280"/>
                  <a:pt x="120" y="244"/>
                  <a:pt x="120" y="200"/>
                </a:cubicBezTo>
                <a:cubicBezTo>
                  <a:pt x="120" y="156"/>
                  <a:pt x="156" y="120"/>
                  <a:pt x="200" y="120"/>
                </a:cubicBezTo>
                <a:cubicBezTo>
                  <a:pt x="244" y="120"/>
                  <a:pt x="280" y="156"/>
                  <a:pt x="280" y="200"/>
                </a:cubicBezTo>
                <a:cubicBezTo>
                  <a:pt x="280" y="244"/>
                  <a:pt x="244" y="280"/>
                  <a:pt x="200" y="280"/>
                </a:cubicBezTo>
                <a:close/>
                <a:moveTo>
                  <a:pt x="59" y="200"/>
                </a:moveTo>
                <a:cubicBezTo>
                  <a:pt x="59" y="191"/>
                  <a:pt x="51" y="184"/>
                  <a:pt x="40" y="184"/>
                </a:cubicBezTo>
                <a:cubicBezTo>
                  <a:pt x="36" y="184"/>
                  <a:pt x="23" y="184"/>
                  <a:pt x="20" y="184"/>
                </a:cubicBezTo>
                <a:cubicBezTo>
                  <a:pt x="9" y="184"/>
                  <a:pt x="0" y="191"/>
                  <a:pt x="0" y="200"/>
                </a:cubicBezTo>
                <a:cubicBezTo>
                  <a:pt x="0" y="209"/>
                  <a:pt x="9" y="216"/>
                  <a:pt x="20" y="216"/>
                </a:cubicBezTo>
                <a:cubicBezTo>
                  <a:pt x="23" y="216"/>
                  <a:pt x="36" y="216"/>
                  <a:pt x="40" y="216"/>
                </a:cubicBezTo>
                <a:cubicBezTo>
                  <a:pt x="51" y="216"/>
                  <a:pt x="59" y="209"/>
                  <a:pt x="59" y="200"/>
                </a:cubicBezTo>
                <a:close/>
                <a:moveTo>
                  <a:pt x="200" y="60"/>
                </a:moveTo>
                <a:cubicBezTo>
                  <a:pt x="209" y="60"/>
                  <a:pt x="216" y="51"/>
                  <a:pt x="216" y="40"/>
                </a:cubicBezTo>
                <a:cubicBezTo>
                  <a:pt x="216" y="36"/>
                  <a:pt x="216" y="24"/>
                  <a:pt x="216" y="20"/>
                </a:cubicBezTo>
                <a:cubicBezTo>
                  <a:pt x="216" y="9"/>
                  <a:pt x="209" y="0"/>
                  <a:pt x="200" y="0"/>
                </a:cubicBezTo>
                <a:cubicBezTo>
                  <a:pt x="191" y="0"/>
                  <a:pt x="184" y="9"/>
                  <a:pt x="184" y="20"/>
                </a:cubicBezTo>
                <a:cubicBezTo>
                  <a:pt x="184" y="24"/>
                  <a:pt x="184" y="36"/>
                  <a:pt x="184" y="40"/>
                </a:cubicBezTo>
                <a:cubicBezTo>
                  <a:pt x="184" y="51"/>
                  <a:pt x="191" y="60"/>
                  <a:pt x="200" y="60"/>
                </a:cubicBezTo>
                <a:close/>
                <a:moveTo>
                  <a:pt x="200" y="340"/>
                </a:moveTo>
                <a:cubicBezTo>
                  <a:pt x="191" y="340"/>
                  <a:pt x="184" y="349"/>
                  <a:pt x="184" y="360"/>
                </a:cubicBezTo>
                <a:cubicBezTo>
                  <a:pt x="184" y="364"/>
                  <a:pt x="184" y="376"/>
                  <a:pt x="184" y="380"/>
                </a:cubicBezTo>
                <a:cubicBezTo>
                  <a:pt x="184" y="391"/>
                  <a:pt x="191" y="400"/>
                  <a:pt x="200" y="400"/>
                </a:cubicBezTo>
                <a:cubicBezTo>
                  <a:pt x="209" y="400"/>
                  <a:pt x="216" y="391"/>
                  <a:pt x="216" y="380"/>
                </a:cubicBezTo>
                <a:cubicBezTo>
                  <a:pt x="216" y="376"/>
                  <a:pt x="216" y="364"/>
                  <a:pt x="216" y="360"/>
                </a:cubicBezTo>
                <a:cubicBezTo>
                  <a:pt x="216" y="349"/>
                  <a:pt x="209" y="340"/>
                  <a:pt x="200" y="340"/>
                </a:cubicBezTo>
                <a:close/>
                <a:moveTo>
                  <a:pt x="347" y="75"/>
                </a:moveTo>
                <a:cubicBezTo>
                  <a:pt x="355" y="67"/>
                  <a:pt x="356" y="56"/>
                  <a:pt x="350" y="50"/>
                </a:cubicBezTo>
                <a:cubicBezTo>
                  <a:pt x="344" y="44"/>
                  <a:pt x="332" y="45"/>
                  <a:pt x="324" y="53"/>
                </a:cubicBezTo>
                <a:cubicBezTo>
                  <a:pt x="322" y="55"/>
                  <a:pt x="313" y="64"/>
                  <a:pt x="310" y="67"/>
                </a:cubicBezTo>
                <a:cubicBezTo>
                  <a:pt x="303" y="74"/>
                  <a:pt x="301" y="86"/>
                  <a:pt x="308" y="92"/>
                </a:cubicBezTo>
                <a:cubicBezTo>
                  <a:pt x="314" y="98"/>
                  <a:pt x="325" y="97"/>
                  <a:pt x="333" y="89"/>
                </a:cubicBezTo>
                <a:cubicBezTo>
                  <a:pt x="335" y="87"/>
                  <a:pt x="345" y="77"/>
                  <a:pt x="347" y="75"/>
                </a:cubicBezTo>
                <a:close/>
                <a:moveTo>
                  <a:pt x="66" y="311"/>
                </a:moveTo>
                <a:cubicBezTo>
                  <a:pt x="64" y="313"/>
                  <a:pt x="55" y="322"/>
                  <a:pt x="52" y="325"/>
                </a:cubicBezTo>
                <a:cubicBezTo>
                  <a:pt x="45" y="332"/>
                  <a:pt x="43" y="344"/>
                  <a:pt x="50" y="350"/>
                </a:cubicBezTo>
                <a:cubicBezTo>
                  <a:pt x="56" y="356"/>
                  <a:pt x="67" y="355"/>
                  <a:pt x="75" y="347"/>
                </a:cubicBezTo>
                <a:cubicBezTo>
                  <a:pt x="77" y="345"/>
                  <a:pt x="87" y="335"/>
                  <a:pt x="89" y="333"/>
                </a:cubicBezTo>
                <a:cubicBezTo>
                  <a:pt x="97" y="325"/>
                  <a:pt x="98" y="314"/>
                  <a:pt x="92" y="308"/>
                </a:cubicBezTo>
                <a:cubicBezTo>
                  <a:pt x="86" y="302"/>
                  <a:pt x="74" y="303"/>
                  <a:pt x="66" y="311"/>
                </a:cubicBezTo>
                <a:close/>
                <a:moveTo>
                  <a:pt x="75" y="53"/>
                </a:moveTo>
                <a:cubicBezTo>
                  <a:pt x="67" y="45"/>
                  <a:pt x="56" y="44"/>
                  <a:pt x="50" y="50"/>
                </a:cubicBezTo>
                <a:cubicBezTo>
                  <a:pt x="43" y="56"/>
                  <a:pt x="45" y="67"/>
                  <a:pt x="52" y="75"/>
                </a:cubicBezTo>
                <a:cubicBezTo>
                  <a:pt x="55" y="77"/>
                  <a:pt x="64" y="87"/>
                  <a:pt x="66" y="89"/>
                </a:cubicBezTo>
                <a:cubicBezTo>
                  <a:pt x="74" y="97"/>
                  <a:pt x="86" y="98"/>
                  <a:pt x="92" y="92"/>
                </a:cubicBezTo>
                <a:cubicBezTo>
                  <a:pt x="98" y="86"/>
                  <a:pt x="97" y="74"/>
                  <a:pt x="89" y="67"/>
                </a:cubicBezTo>
                <a:cubicBezTo>
                  <a:pt x="87" y="64"/>
                  <a:pt x="77" y="55"/>
                  <a:pt x="75" y="53"/>
                </a:cubicBezTo>
                <a:close/>
                <a:moveTo>
                  <a:pt x="310" y="333"/>
                </a:moveTo>
                <a:cubicBezTo>
                  <a:pt x="313" y="335"/>
                  <a:pt x="322" y="345"/>
                  <a:pt x="324" y="347"/>
                </a:cubicBezTo>
                <a:cubicBezTo>
                  <a:pt x="332" y="355"/>
                  <a:pt x="344" y="356"/>
                  <a:pt x="350" y="350"/>
                </a:cubicBezTo>
                <a:cubicBezTo>
                  <a:pt x="356" y="344"/>
                  <a:pt x="355" y="332"/>
                  <a:pt x="347" y="325"/>
                </a:cubicBezTo>
                <a:cubicBezTo>
                  <a:pt x="345" y="322"/>
                  <a:pt x="335" y="313"/>
                  <a:pt x="333" y="311"/>
                </a:cubicBezTo>
                <a:cubicBezTo>
                  <a:pt x="325" y="303"/>
                  <a:pt x="314" y="302"/>
                  <a:pt x="308" y="308"/>
                </a:cubicBezTo>
                <a:cubicBezTo>
                  <a:pt x="301" y="314"/>
                  <a:pt x="303" y="325"/>
                  <a:pt x="310" y="3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" name="Freeform 21"/>
          <p:cNvSpPr>
            <a:spLocks noEditPoints="1"/>
          </p:cNvSpPr>
          <p:nvPr/>
        </p:nvSpPr>
        <p:spPr bwMode="auto">
          <a:xfrm>
            <a:off x="4381223" y="2079991"/>
            <a:ext cx="350981" cy="351000"/>
          </a:xfrm>
          <a:custGeom>
            <a:avLst/>
            <a:gdLst>
              <a:gd name="T0" fmla="*/ 390 w 403"/>
              <a:gd name="T1" fmla="*/ 150 h 404"/>
              <a:gd name="T2" fmla="*/ 241 w 403"/>
              <a:gd name="T3" fmla="*/ 110 h 404"/>
              <a:gd name="T4" fmla="*/ 215 w 403"/>
              <a:gd name="T5" fmla="*/ 13 h 404"/>
              <a:gd name="T6" fmla="*/ 195 w 403"/>
              <a:gd name="T7" fmla="*/ 2 h 404"/>
              <a:gd name="T8" fmla="*/ 14 w 403"/>
              <a:gd name="T9" fmla="*/ 51 h 404"/>
              <a:gd name="T10" fmla="*/ 2 w 403"/>
              <a:gd name="T11" fmla="*/ 70 h 404"/>
              <a:gd name="T12" fmla="*/ 67 w 403"/>
              <a:gd name="T13" fmla="*/ 311 h 404"/>
              <a:gd name="T14" fmla="*/ 86 w 403"/>
              <a:gd name="T15" fmla="*/ 322 h 404"/>
              <a:gd name="T16" fmla="*/ 159 w 403"/>
              <a:gd name="T17" fmla="*/ 302 h 404"/>
              <a:gd name="T18" fmla="*/ 149 w 403"/>
              <a:gd name="T19" fmla="*/ 339 h 404"/>
              <a:gd name="T20" fmla="*/ 160 w 403"/>
              <a:gd name="T21" fmla="*/ 358 h 404"/>
              <a:gd name="T22" fmla="*/ 322 w 403"/>
              <a:gd name="T23" fmla="*/ 401 h 404"/>
              <a:gd name="T24" fmla="*/ 342 w 403"/>
              <a:gd name="T25" fmla="*/ 391 h 404"/>
              <a:gd name="T26" fmla="*/ 401 w 403"/>
              <a:gd name="T27" fmla="*/ 169 h 404"/>
              <a:gd name="T28" fmla="*/ 390 w 403"/>
              <a:gd name="T29" fmla="*/ 150 h 404"/>
              <a:gd name="T30" fmla="*/ 34 w 403"/>
              <a:gd name="T31" fmla="*/ 75 h 404"/>
              <a:gd name="T32" fmla="*/ 191 w 403"/>
              <a:gd name="T33" fmla="*/ 33 h 404"/>
              <a:gd name="T34" fmla="*/ 249 w 403"/>
              <a:gd name="T35" fmla="*/ 249 h 404"/>
              <a:gd name="T36" fmla="*/ 92 w 403"/>
              <a:gd name="T37" fmla="*/ 291 h 404"/>
              <a:gd name="T38" fmla="*/ 34 w 403"/>
              <a:gd name="T39" fmla="*/ 75 h 404"/>
              <a:gd name="T40" fmla="*/ 315 w 403"/>
              <a:gd name="T41" fmla="*/ 371 h 404"/>
              <a:gd name="T42" fmla="*/ 179 w 403"/>
              <a:gd name="T43" fmla="*/ 334 h 404"/>
              <a:gd name="T44" fmla="*/ 190 w 403"/>
              <a:gd name="T45" fmla="*/ 294 h 404"/>
              <a:gd name="T46" fmla="*/ 268 w 403"/>
              <a:gd name="T47" fmla="*/ 273 h 404"/>
              <a:gd name="T48" fmla="*/ 279 w 403"/>
              <a:gd name="T49" fmla="*/ 254 h 404"/>
              <a:gd name="T50" fmla="*/ 249 w 403"/>
              <a:gd name="T51" fmla="*/ 142 h 404"/>
              <a:gd name="T52" fmla="*/ 368 w 403"/>
              <a:gd name="T53" fmla="*/ 174 h 404"/>
              <a:gd name="T54" fmla="*/ 315 w 403"/>
              <a:gd name="T55" fmla="*/ 37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3" h="404">
                <a:moveTo>
                  <a:pt x="390" y="150"/>
                </a:moveTo>
                <a:cubicBezTo>
                  <a:pt x="241" y="110"/>
                  <a:pt x="241" y="110"/>
                  <a:pt x="241" y="110"/>
                </a:cubicBezTo>
                <a:cubicBezTo>
                  <a:pt x="215" y="13"/>
                  <a:pt x="215" y="13"/>
                  <a:pt x="215" y="13"/>
                </a:cubicBezTo>
                <a:cubicBezTo>
                  <a:pt x="213" y="5"/>
                  <a:pt x="204" y="0"/>
                  <a:pt x="195" y="2"/>
                </a:cubicBezTo>
                <a:cubicBezTo>
                  <a:pt x="14" y="51"/>
                  <a:pt x="14" y="51"/>
                  <a:pt x="14" y="51"/>
                </a:cubicBezTo>
                <a:cubicBezTo>
                  <a:pt x="5" y="53"/>
                  <a:pt x="0" y="62"/>
                  <a:pt x="2" y="70"/>
                </a:cubicBezTo>
                <a:cubicBezTo>
                  <a:pt x="67" y="311"/>
                  <a:pt x="67" y="311"/>
                  <a:pt x="67" y="311"/>
                </a:cubicBezTo>
                <a:cubicBezTo>
                  <a:pt x="69" y="319"/>
                  <a:pt x="78" y="324"/>
                  <a:pt x="86" y="322"/>
                </a:cubicBezTo>
                <a:cubicBezTo>
                  <a:pt x="159" y="302"/>
                  <a:pt x="159" y="302"/>
                  <a:pt x="159" y="302"/>
                </a:cubicBezTo>
                <a:cubicBezTo>
                  <a:pt x="149" y="339"/>
                  <a:pt x="149" y="339"/>
                  <a:pt x="149" y="339"/>
                </a:cubicBezTo>
                <a:cubicBezTo>
                  <a:pt x="147" y="347"/>
                  <a:pt x="152" y="356"/>
                  <a:pt x="160" y="358"/>
                </a:cubicBezTo>
                <a:cubicBezTo>
                  <a:pt x="322" y="401"/>
                  <a:pt x="322" y="401"/>
                  <a:pt x="322" y="401"/>
                </a:cubicBezTo>
                <a:cubicBezTo>
                  <a:pt x="331" y="404"/>
                  <a:pt x="340" y="399"/>
                  <a:pt x="342" y="391"/>
                </a:cubicBezTo>
                <a:cubicBezTo>
                  <a:pt x="401" y="169"/>
                  <a:pt x="401" y="169"/>
                  <a:pt x="401" y="169"/>
                </a:cubicBezTo>
                <a:cubicBezTo>
                  <a:pt x="403" y="161"/>
                  <a:pt x="398" y="152"/>
                  <a:pt x="390" y="150"/>
                </a:cubicBezTo>
                <a:close/>
                <a:moveTo>
                  <a:pt x="34" y="75"/>
                </a:moveTo>
                <a:cubicBezTo>
                  <a:pt x="191" y="33"/>
                  <a:pt x="191" y="33"/>
                  <a:pt x="191" y="33"/>
                </a:cubicBezTo>
                <a:cubicBezTo>
                  <a:pt x="249" y="249"/>
                  <a:pt x="249" y="249"/>
                  <a:pt x="249" y="249"/>
                </a:cubicBezTo>
                <a:cubicBezTo>
                  <a:pt x="92" y="291"/>
                  <a:pt x="92" y="291"/>
                  <a:pt x="92" y="291"/>
                </a:cubicBezTo>
                <a:lnTo>
                  <a:pt x="34" y="75"/>
                </a:lnTo>
                <a:close/>
                <a:moveTo>
                  <a:pt x="315" y="371"/>
                </a:moveTo>
                <a:cubicBezTo>
                  <a:pt x="179" y="334"/>
                  <a:pt x="179" y="334"/>
                  <a:pt x="179" y="334"/>
                </a:cubicBezTo>
                <a:cubicBezTo>
                  <a:pt x="190" y="294"/>
                  <a:pt x="190" y="294"/>
                  <a:pt x="190" y="294"/>
                </a:cubicBezTo>
                <a:cubicBezTo>
                  <a:pt x="268" y="273"/>
                  <a:pt x="268" y="273"/>
                  <a:pt x="268" y="273"/>
                </a:cubicBezTo>
                <a:cubicBezTo>
                  <a:pt x="276" y="271"/>
                  <a:pt x="282" y="262"/>
                  <a:pt x="279" y="254"/>
                </a:cubicBezTo>
                <a:cubicBezTo>
                  <a:pt x="249" y="142"/>
                  <a:pt x="249" y="142"/>
                  <a:pt x="249" y="142"/>
                </a:cubicBezTo>
                <a:cubicBezTo>
                  <a:pt x="368" y="174"/>
                  <a:pt x="368" y="174"/>
                  <a:pt x="368" y="174"/>
                </a:cubicBezTo>
                <a:lnTo>
                  <a:pt x="315" y="3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5" tIns="34288" rIns="68575" bIns="3428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4188427" y="2393512"/>
            <a:ext cx="736572" cy="285236"/>
          </a:xfrm>
          <a:custGeom>
            <a:avLst/>
            <a:gdLst>
              <a:gd name="connsiteX0" fmla="*/ 0 w 1730742"/>
              <a:gd name="connsiteY0" fmla="*/ 0 h 834084"/>
              <a:gd name="connsiteX1" fmla="*/ 1730742 w 1730742"/>
              <a:gd name="connsiteY1" fmla="*/ 0 h 834084"/>
              <a:gd name="connsiteX2" fmla="*/ 1730742 w 1730742"/>
              <a:gd name="connsiteY2" fmla="*/ 834084 h 834084"/>
              <a:gd name="connsiteX3" fmla="*/ 0 w 1730742"/>
              <a:gd name="connsiteY3" fmla="*/ 834084 h 834084"/>
              <a:gd name="connsiteX4" fmla="*/ 0 w 1730742"/>
              <a:gd name="connsiteY4" fmla="*/ 0 h 83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742" h="834084">
                <a:moveTo>
                  <a:pt x="0" y="0"/>
                </a:moveTo>
                <a:lnTo>
                  <a:pt x="1730742" y="0"/>
                </a:lnTo>
                <a:lnTo>
                  <a:pt x="1730742" y="834084"/>
                </a:lnTo>
                <a:lnTo>
                  <a:pt x="0" y="8340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87" tIns="-1" rIns="0" bIns="0" numCol="1" spcCol="903" anchor="ctr" anchorCtr="0">
            <a:noAutofit/>
          </a:bodyPr>
          <a:lstStyle/>
          <a:p>
            <a:pPr algn="ctr" eaLnBrk="1" latinLnBrk="1" hangingPunct="1"/>
            <a:r>
              <a:rPr lang="en-US" altLang="zh-CN" sz="7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 TITLE</a:t>
            </a:r>
            <a:endParaRPr lang="zh-CN" altLang="en-US" sz="7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3591173" y="1707446"/>
            <a:ext cx="736572" cy="285236"/>
          </a:xfrm>
          <a:custGeom>
            <a:avLst/>
            <a:gdLst>
              <a:gd name="connsiteX0" fmla="*/ 0 w 1730742"/>
              <a:gd name="connsiteY0" fmla="*/ 0 h 834084"/>
              <a:gd name="connsiteX1" fmla="*/ 1730742 w 1730742"/>
              <a:gd name="connsiteY1" fmla="*/ 0 h 834084"/>
              <a:gd name="connsiteX2" fmla="*/ 1730742 w 1730742"/>
              <a:gd name="connsiteY2" fmla="*/ 834084 h 834084"/>
              <a:gd name="connsiteX3" fmla="*/ 0 w 1730742"/>
              <a:gd name="connsiteY3" fmla="*/ 834084 h 834084"/>
              <a:gd name="connsiteX4" fmla="*/ 0 w 1730742"/>
              <a:gd name="connsiteY4" fmla="*/ 0 h 83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742" h="834084">
                <a:moveTo>
                  <a:pt x="0" y="0"/>
                </a:moveTo>
                <a:lnTo>
                  <a:pt x="1730742" y="0"/>
                </a:lnTo>
                <a:lnTo>
                  <a:pt x="1730742" y="834084"/>
                </a:lnTo>
                <a:lnTo>
                  <a:pt x="0" y="8340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87" tIns="-1" rIns="0" bIns="0" numCol="1" spcCol="903" anchor="ctr" anchorCtr="0">
            <a:noAutofit/>
          </a:bodyPr>
          <a:lstStyle/>
          <a:p>
            <a:pPr algn="ctr" eaLnBrk="1" latinLnBrk="1" hangingPunct="1"/>
            <a:r>
              <a:rPr lang="en-US" altLang="zh-CN" sz="7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 TITLE</a:t>
            </a:r>
            <a:endParaRPr lang="zh-CN" altLang="en-US" sz="7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808048" y="1707446"/>
            <a:ext cx="736572" cy="285236"/>
          </a:xfrm>
          <a:custGeom>
            <a:avLst/>
            <a:gdLst>
              <a:gd name="connsiteX0" fmla="*/ 0 w 1730742"/>
              <a:gd name="connsiteY0" fmla="*/ 0 h 834084"/>
              <a:gd name="connsiteX1" fmla="*/ 1730742 w 1730742"/>
              <a:gd name="connsiteY1" fmla="*/ 0 h 834084"/>
              <a:gd name="connsiteX2" fmla="*/ 1730742 w 1730742"/>
              <a:gd name="connsiteY2" fmla="*/ 834084 h 834084"/>
              <a:gd name="connsiteX3" fmla="*/ 0 w 1730742"/>
              <a:gd name="connsiteY3" fmla="*/ 834084 h 834084"/>
              <a:gd name="connsiteX4" fmla="*/ 0 w 1730742"/>
              <a:gd name="connsiteY4" fmla="*/ 0 h 834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742" h="834084">
                <a:moveTo>
                  <a:pt x="0" y="0"/>
                </a:moveTo>
                <a:lnTo>
                  <a:pt x="1730742" y="0"/>
                </a:lnTo>
                <a:lnTo>
                  <a:pt x="1730742" y="834084"/>
                </a:lnTo>
                <a:lnTo>
                  <a:pt x="0" y="8340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87" tIns="-1" rIns="0" bIns="0" numCol="1" spcCol="903" anchor="ctr" anchorCtr="0">
            <a:noAutofit/>
          </a:bodyPr>
          <a:lstStyle/>
          <a:p>
            <a:pPr algn="ctr" eaLnBrk="1" latinLnBrk="1" hangingPunct="1"/>
            <a:r>
              <a:rPr lang="en-US" altLang="zh-CN" sz="7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 TITLE</a:t>
            </a:r>
            <a:endParaRPr lang="zh-CN" altLang="en-US" sz="7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4" name="Group 52"/>
          <p:cNvGrpSpPr/>
          <p:nvPr/>
        </p:nvGrpSpPr>
        <p:grpSpPr>
          <a:xfrm>
            <a:off x="2754185" y="1949139"/>
            <a:ext cx="891413" cy="586989"/>
            <a:chOff x="3672114" y="2961703"/>
            <a:chExt cx="1188615" cy="782652"/>
          </a:xfrm>
        </p:grpSpPr>
        <p:cxnSp>
          <p:nvCxnSpPr>
            <p:cNvPr id="46" name="Straight Connector 45"/>
            <p:cNvCxnSpPr/>
            <p:nvPr/>
          </p:nvCxnSpPr>
          <p:spPr>
            <a:xfrm flipH="1">
              <a:off x="4412341" y="2961703"/>
              <a:ext cx="448388" cy="773992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3672114" y="3744355"/>
              <a:ext cx="740227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3"/>
          <p:cNvGrpSpPr/>
          <p:nvPr/>
        </p:nvGrpSpPr>
        <p:grpSpPr>
          <a:xfrm flipH="1">
            <a:off x="5511959" y="1949139"/>
            <a:ext cx="891412" cy="586989"/>
            <a:chOff x="3672114" y="2961703"/>
            <a:chExt cx="1188615" cy="782652"/>
          </a:xfrm>
        </p:grpSpPr>
        <p:cxnSp>
          <p:nvCxnSpPr>
            <p:cNvPr id="55" name="Straight Connector 54"/>
            <p:cNvCxnSpPr/>
            <p:nvPr/>
          </p:nvCxnSpPr>
          <p:spPr>
            <a:xfrm flipH="1">
              <a:off x="4412341" y="2961703"/>
              <a:ext cx="448388" cy="773992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3672114" y="3744355"/>
              <a:ext cx="740227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6"/>
          <p:cNvGrpSpPr/>
          <p:nvPr/>
        </p:nvGrpSpPr>
        <p:grpSpPr>
          <a:xfrm flipH="1">
            <a:off x="4886623" y="2706211"/>
            <a:ext cx="891412" cy="586989"/>
            <a:chOff x="3672114" y="2961703"/>
            <a:chExt cx="1188615" cy="782652"/>
          </a:xfrm>
        </p:grpSpPr>
        <p:cxnSp>
          <p:nvCxnSpPr>
            <p:cNvPr id="58" name="Straight Connector 57"/>
            <p:cNvCxnSpPr/>
            <p:nvPr/>
          </p:nvCxnSpPr>
          <p:spPr>
            <a:xfrm flipH="1">
              <a:off x="4412341" y="2961703"/>
              <a:ext cx="448388" cy="773992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3672114" y="3744355"/>
              <a:ext cx="740227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59"/>
          <p:cNvGrpSpPr/>
          <p:nvPr/>
        </p:nvGrpSpPr>
        <p:grpSpPr>
          <a:xfrm flipV="1">
            <a:off x="3905780" y="3271428"/>
            <a:ext cx="361190" cy="258894"/>
            <a:chOff x="3672114" y="2961703"/>
            <a:chExt cx="1188615" cy="782652"/>
          </a:xfrm>
        </p:grpSpPr>
        <p:cxnSp>
          <p:nvCxnSpPr>
            <p:cNvPr id="61" name="Straight Connector 60"/>
            <p:cNvCxnSpPr/>
            <p:nvPr/>
          </p:nvCxnSpPr>
          <p:spPr>
            <a:xfrm flipH="1">
              <a:off x="4412341" y="2961703"/>
              <a:ext cx="448388" cy="773992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3672114" y="3744355"/>
              <a:ext cx="740227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23"/>
          <p:cNvSpPr txBox="1"/>
          <p:nvPr/>
        </p:nvSpPr>
        <p:spPr>
          <a:xfrm>
            <a:off x="6494239" y="2665525"/>
            <a:ext cx="1432365" cy="481155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1" name="TextBox 24"/>
          <p:cNvSpPr txBox="1"/>
          <p:nvPr/>
        </p:nvSpPr>
        <p:spPr>
          <a:xfrm>
            <a:off x="6494238" y="2424762"/>
            <a:ext cx="1152681" cy="24076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67" name="TextBox 23"/>
          <p:cNvSpPr txBox="1"/>
          <p:nvPr/>
        </p:nvSpPr>
        <p:spPr>
          <a:xfrm>
            <a:off x="5918506" y="3458048"/>
            <a:ext cx="1432365" cy="481155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9" name="TextBox 24"/>
          <p:cNvSpPr txBox="1"/>
          <p:nvPr/>
        </p:nvSpPr>
        <p:spPr>
          <a:xfrm>
            <a:off x="5918505" y="3217285"/>
            <a:ext cx="1152681" cy="24076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70" name="TextBox 23"/>
          <p:cNvSpPr txBox="1"/>
          <p:nvPr/>
        </p:nvSpPr>
        <p:spPr>
          <a:xfrm>
            <a:off x="1212204" y="2710096"/>
            <a:ext cx="1432365" cy="481155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1" name="TextBox 24"/>
          <p:cNvSpPr txBox="1"/>
          <p:nvPr/>
        </p:nvSpPr>
        <p:spPr>
          <a:xfrm>
            <a:off x="1491888" y="2469333"/>
            <a:ext cx="1152681" cy="24076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72" name="TextBox 23"/>
          <p:cNvSpPr txBox="1"/>
          <p:nvPr/>
        </p:nvSpPr>
        <p:spPr>
          <a:xfrm>
            <a:off x="2370525" y="3458048"/>
            <a:ext cx="1432365" cy="481155"/>
          </a:xfrm>
          <a:prstGeom prst="rect">
            <a:avLst/>
          </a:prstGeom>
          <a:noFill/>
        </p:spPr>
        <p:txBody>
          <a:bodyPr wrap="square" lIns="65023" tIns="32511" rIns="65023" bIns="3251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点击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添加相关标题文字，点击添加相关标题文字，点击添加相关标题文字，点击添加相关标题文字。</a:t>
            </a:r>
            <a:endParaRPr lang="en-GB" altLang="zh-CN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3" name="TextBox 24"/>
          <p:cNvSpPr txBox="1"/>
          <p:nvPr/>
        </p:nvSpPr>
        <p:spPr>
          <a:xfrm>
            <a:off x="2650210" y="3217285"/>
            <a:ext cx="1152681" cy="24076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</p:spTree>
    <p:extLst>
      <p:ext uri="{BB962C8B-B14F-4D97-AF65-F5344CB8AC3E}">
        <p14:creationId xmlns:p14="http://schemas.microsoft.com/office/powerpoint/2010/main" val="91410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ntr" presetSubtype="5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5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5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7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200"/>
                            </p:stCondLst>
                            <p:childTnLst>
                              <p:par>
                                <p:cTn id="5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70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20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50" grpId="0"/>
      <p:bldP spid="51" grpId="0"/>
      <p:bldP spid="67" grpId="0"/>
      <p:bldP spid="69" grpId="0"/>
      <p:bldP spid="70" grpId="0"/>
      <p:bldP spid="71" grpId="0"/>
      <p:bldP spid="72" grpId="0"/>
      <p:bldP spid="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4"/>
          <p:cNvGrpSpPr/>
          <p:nvPr/>
        </p:nvGrpSpPr>
        <p:grpSpPr>
          <a:xfrm>
            <a:off x="858376" y="984287"/>
            <a:ext cx="7242805" cy="2956150"/>
            <a:chOff x="569157" y="1199776"/>
            <a:chExt cx="7243203" cy="2956150"/>
          </a:xfrm>
          <a:solidFill>
            <a:schemeClr val="accent1"/>
          </a:solidFill>
        </p:grpSpPr>
        <p:sp>
          <p:nvSpPr>
            <p:cNvPr id="153" name="Oval 152"/>
            <p:cNvSpPr/>
            <p:nvPr/>
          </p:nvSpPr>
          <p:spPr>
            <a:xfrm>
              <a:off x="569157" y="1635646"/>
              <a:ext cx="2592288" cy="2520280"/>
            </a:xfrm>
            <a:prstGeom prst="ellipse">
              <a:avLst/>
            </a:prstGeom>
            <a:grpFill/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953805" y="1491630"/>
              <a:ext cx="898115" cy="872480"/>
            </a:xfrm>
            <a:prstGeom prst="ellipse">
              <a:avLst/>
            </a:prstGeom>
            <a:solidFill>
              <a:schemeClr val="accent2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3161445" y="2283718"/>
              <a:ext cx="1410555" cy="1368152"/>
            </a:xfrm>
            <a:prstGeom prst="ellipse">
              <a:avLst/>
            </a:prstGeom>
            <a:solidFill>
              <a:schemeClr val="accent3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2953805" y="3507854"/>
              <a:ext cx="648072" cy="606944"/>
            </a:xfrm>
            <a:prstGeom prst="ellipse">
              <a:avLst/>
            </a:prstGeom>
            <a:solidFill>
              <a:schemeClr val="accent4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4019122" y="1199776"/>
              <a:ext cx="1410555" cy="1368152"/>
            </a:xfrm>
            <a:prstGeom prst="ellipse">
              <a:avLst/>
            </a:prstGeom>
            <a:solidFill>
              <a:schemeClr val="accent5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4572001" y="2643758"/>
              <a:ext cx="936104" cy="864096"/>
            </a:xfrm>
            <a:prstGeom prst="ellipse">
              <a:avLst/>
            </a:prstGeom>
            <a:solidFill>
              <a:schemeClr val="accent6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5411199" y="1841631"/>
              <a:ext cx="1410555" cy="1368152"/>
            </a:xfrm>
            <a:prstGeom prst="ellipse">
              <a:avLst/>
            </a:prstGeom>
            <a:solidFill>
              <a:schemeClr val="accent1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6444208" y="3062355"/>
              <a:ext cx="601954" cy="574409"/>
            </a:xfrm>
            <a:prstGeom prst="ellipse">
              <a:avLst/>
            </a:prstGeom>
            <a:solidFill>
              <a:schemeClr val="accent2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6821754" y="2139703"/>
              <a:ext cx="990606" cy="966710"/>
            </a:xfrm>
            <a:prstGeom prst="ellipse">
              <a:avLst/>
            </a:prstGeom>
            <a:solidFill>
              <a:schemeClr val="accent3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tr-TR" sz="17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up 163"/>
          <p:cNvGrpSpPr/>
          <p:nvPr/>
        </p:nvGrpSpPr>
        <p:grpSpPr>
          <a:xfrm>
            <a:off x="1844658" y="1491613"/>
            <a:ext cx="6109877" cy="2263054"/>
            <a:chOff x="1555496" y="1707103"/>
            <a:chExt cx="6110211" cy="2263055"/>
          </a:xfrm>
        </p:grpSpPr>
        <p:sp>
          <p:nvSpPr>
            <p:cNvPr id="165" name="Metin kutusu 164"/>
            <p:cNvSpPr txBox="1"/>
            <p:nvPr/>
          </p:nvSpPr>
          <p:spPr>
            <a:xfrm>
              <a:off x="1555496" y="2701212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6" name="Metin kutusu 165"/>
            <p:cNvSpPr txBox="1"/>
            <p:nvPr/>
          </p:nvSpPr>
          <p:spPr>
            <a:xfrm>
              <a:off x="3062155" y="1759917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7" name="Metin kutusu 166"/>
            <p:cNvSpPr txBox="1"/>
            <p:nvPr/>
          </p:nvSpPr>
          <p:spPr>
            <a:xfrm>
              <a:off x="3524444" y="2816509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8" name="Metin kutusu 167"/>
            <p:cNvSpPr txBox="1"/>
            <p:nvPr/>
          </p:nvSpPr>
          <p:spPr>
            <a:xfrm>
              <a:off x="2917495" y="3693159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9" name="Metin kutusu 168"/>
            <p:cNvSpPr txBox="1"/>
            <p:nvPr/>
          </p:nvSpPr>
          <p:spPr>
            <a:xfrm>
              <a:off x="4360768" y="1707103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0" name="Metin kutusu 169"/>
            <p:cNvSpPr txBox="1"/>
            <p:nvPr/>
          </p:nvSpPr>
          <p:spPr>
            <a:xfrm>
              <a:off x="4691482" y="2904035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1" name="Metin kutusu 170"/>
            <p:cNvSpPr txBox="1"/>
            <p:nvPr/>
          </p:nvSpPr>
          <p:spPr>
            <a:xfrm>
              <a:off x="5788398" y="2382017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2" name="Metin kutusu 171"/>
            <p:cNvSpPr txBox="1"/>
            <p:nvPr/>
          </p:nvSpPr>
          <p:spPr>
            <a:xfrm>
              <a:off x="6968042" y="2495068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Metin kutusu 172"/>
            <p:cNvSpPr txBox="1"/>
            <p:nvPr/>
          </p:nvSpPr>
          <p:spPr>
            <a:xfrm>
              <a:off x="6416400" y="3226709"/>
              <a:ext cx="697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tr-TR" altLang="zh-CN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77" name="Dikdörtgen 176"/>
          <p:cNvSpPr/>
          <p:nvPr/>
        </p:nvSpPr>
        <p:spPr>
          <a:xfrm>
            <a:off x="4308151" y="3782753"/>
            <a:ext cx="3793030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tr-TR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677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/>
          <p:cNvGrpSpPr/>
          <p:nvPr/>
        </p:nvGrpSpPr>
        <p:grpSpPr>
          <a:xfrm>
            <a:off x="4091792" y="2211710"/>
            <a:ext cx="1012247" cy="936104"/>
            <a:chOff x="5359953" y="1203598"/>
            <a:chExt cx="1012247" cy="936104"/>
          </a:xfrm>
        </p:grpSpPr>
        <p:sp>
          <p:nvSpPr>
            <p:cNvPr id="11" name="椭圆 10"/>
            <p:cNvSpPr/>
            <p:nvPr/>
          </p:nvSpPr>
          <p:spPr>
            <a:xfrm>
              <a:off x="5364088" y="1203598"/>
              <a:ext cx="936104" cy="93610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359953" y="1324929"/>
              <a:ext cx="1012247" cy="742765"/>
            </a:xfrm>
            <a:prstGeom prst="rect">
              <a:avLst/>
            </a:prstGeom>
            <a:noFill/>
          </p:spPr>
          <p:txBody>
            <a:bodyPr wrap="square" lIns="65023" tIns="32511" rIns="65023" bIns="32511" rtlCol="0">
              <a:spAutoFit/>
            </a:bodyPr>
            <a:lstStyle/>
            <a:p>
              <a:pPr algn="ctr"/>
              <a:r>
                <a:rPr lang="en-US" altLang="zh-CN" sz="44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cs typeface="+mn-ea"/>
                  <a:sym typeface="Arial" panose="020B0604020202020204" pitchFamily="34" charset="0"/>
                </a:rPr>
                <a:t>02</a:t>
              </a:r>
              <a:endPara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5207408" y="2183549"/>
            <a:ext cx="2264468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2600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26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5279416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6848767" y="2743225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5279416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6848767" y="2978537"/>
            <a:ext cx="125162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21918" lvl="1" indent="-121918">
              <a:buFont typeface="Arial" panose="020B0604020202020204" pitchFamily="34" charset="0"/>
              <a:buChar char="•"/>
            </a:pP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相关标题文字</a:t>
            </a:r>
            <a:endParaRPr lang="en-US" altLang="zh-CN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Picture 2" descr="C:\Users\Administrator\Desktop\1057523b4226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15566"/>
            <a:ext cx="3750940" cy="331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363542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6|1.6|1.7|1.7|1.3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"/>
  <p:tag name="MH" val="20161022203400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heme/theme1.xml><?xml version="1.0" encoding="utf-8"?>
<a:theme xmlns:a="http://schemas.openxmlformats.org/drawingml/2006/main" name="Office 主题​​">
  <a:themeElements>
    <a:clrScheme name="自定义 1096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1F4B70"/>
      </a:accent1>
      <a:accent2>
        <a:srgbClr val="E88D22"/>
      </a:accent2>
      <a:accent3>
        <a:srgbClr val="1F4B70"/>
      </a:accent3>
      <a:accent4>
        <a:srgbClr val="E88D22"/>
      </a:accent4>
      <a:accent5>
        <a:srgbClr val="1F4B70"/>
      </a:accent5>
      <a:accent6>
        <a:srgbClr val="E88D22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3907</TotalTime>
  <Words>3219</Words>
  <Application>Microsoft Office PowerPoint</Application>
  <PresentationFormat>全屏显示(16:9)</PresentationFormat>
  <Paragraphs>313</Paragraphs>
  <Slides>26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Gill Sans</vt:lpstr>
      <vt:lpstr>맑은 고딕</vt:lpstr>
      <vt:lpstr>Meiryo</vt:lpstr>
      <vt:lpstr>宋体</vt:lpstr>
      <vt:lpstr>微软雅黑</vt:lpstr>
      <vt:lpstr>Arial</vt:lpstr>
      <vt:lpstr>Calibri</vt:lpstr>
      <vt:lpstr>Calibri Light</vt:lpstr>
      <vt:lpstr>Helvetica Light</vt:lpstr>
      <vt:lpstr>Impact</vt:lpstr>
      <vt:lpstr>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kan</cp:lastModifiedBy>
  <cp:revision>423</cp:revision>
  <dcterms:created xsi:type="dcterms:W3CDTF">2014-11-09T01:07:25Z</dcterms:created>
  <dcterms:modified xsi:type="dcterms:W3CDTF">2023-02-08T05:28:07Z</dcterms:modified>
</cp:coreProperties>
</file>